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58" r:id="rId4"/>
    <p:sldId id="277" r:id="rId5"/>
    <p:sldId id="275" r:id="rId6"/>
    <p:sldId id="279" r:id="rId7"/>
    <p:sldId id="276" r:id="rId8"/>
    <p:sldId id="278" r:id="rId9"/>
    <p:sldId id="282" r:id="rId10"/>
    <p:sldId id="274" r:id="rId11"/>
    <p:sldId id="284" r:id="rId12"/>
    <p:sldId id="285" r:id="rId13"/>
    <p:sldId id="286" r:id="rId14"/>
    <p:sldId id="280" r:id="rId15"/>
    <p:sldId id="287" r:id="rId16"/>
    <p:sldId id="289" r:id="rId17"/>
    <p:sldId id="288" r:id="rId18"/>
    <p:sldId id="281" r:id="rId19"/>
    <p:sldId id="291" r:id="rId20"/>
    <p:sldId id="293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3FD"/>
    <a:srgbClr val="08A0E2"/>
    <a:srgbClr val="F1820E"/>
    <a:srgbClr val="F4A537"/>
    <a:srgbClr val="5BC6C5"/>
    <a:srgbClr val="565560"/>
    <a:srgbClr val="354877"/>
    <a:srgbClr val="0E122A"/>
    <a:srgbClr val="8BBDEF"/>
    <a:srgbClr val="2D4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6182" autoAdjust="0"/>
  </p:normalViewPr>
  <p:slideViewPr>
    <p:cSldViewPr snapToGrid="0">
      <p:cViewPr varScale="1">
        <p:scale>
          <a:sx n="145" d="100"/>
          <a:sy n="145" d="100"/>
        </p:scale>
        <p:origin x="128" y="2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e082d7f9-e4db-4efe-abc9-d4c8ec74aa29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600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0b7b2306-f8cb-41ba-b9e8-66bcdacbd8e7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135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74f5e2ce-aae4-4025-a623-4a10fa38b384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710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91d46079-6171-4612-aae2-9cb82ca2a84a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517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f8d69aa5-341a-4a23-b5be-d3f947a51695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15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a88a2391-d368-42fc-a494-b829365bd533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643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a43f9485-5c45-46b0-b4b2-6fd4e15e7965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626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ff9d7460-e3ef-46ca-a672-71a597f15381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182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301f19e8-f250-495a-adb0-9b7c0bfa2d83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125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933ec920-0ded-49d1-9d82-9a6506289e3b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059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952b0fcd-21c9-4aae-828f-d1b1142000a2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ccc74c3b-be0e-4262-b7f1-e8bc4f2aea2c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889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09d3cc93-f49a-4582-b147-01dca00e4ae8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816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093a5167-cb8d-4695-9f71-15262a4c7d8f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62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904958a7-6156-424d-a361-65a353b240da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4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f4666976-4a6f-4b2d-a47b-23b28b901599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277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24e691fa-7066-4f73-850e-d6513083a5b4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88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1e6bd006-5170-4bc6-8896-38c3e22279e0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982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f597d20f-6956-4e4a-91c4-d3e6780d4c90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8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3ff7ad75-8b87-4e58-9b3e-00affadfa01b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995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c4fc52e7-2e48-42dc-b369-f170c254638f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08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1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058" y="595087"/>
            <a:ext cx="10825884" cy="5667826"/>
          </a:xfrm>
          <a:prstGeom prst="rect">
            <a:avLst/>
          </a:prstGeom>
        </p:spPr>
      </p:pic>
      <p:sp>
        <p:nvSpPr>
          <p:cNvPr id="11328" name="Rectangle 1516"/>
          <p:cNvSpPr>
            <a:spLocks noChangeArrowheads="1"/>
          </p:cNvSpPr>
          <p:nvPr userDrawn="1"/>
        </p:nvSpPr>
        <p:spPr bwMode="auto">
          <a:xfrm>
            <a:off x="3175" y="3176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2667367" y="2900497"/>
            <a:ext cx="8250638" cy="55879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rgbClr val="08A0E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2667367" y="1461290"/>
            <a:ext cx="8250638" cy="1226299"/>
          </a:xfrm>
        </p:spPr>
        <p:txBody>
          <a:bodyPr anchor="ctr">
            <a:normAutofit/>
          </a:bodyPr>
          <a:lstStyle>
            <a:lvl1pPr algn="r">
              <a:defRPr sz="4000">
                <a:solidFill>
                  <a:srgbClr val="08A0E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02750" y="4515376"/>
            <a:ext cx="5515255" cy="287213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500" b="0">
                <a:solidFill>
                  <a:srgbClr val="08A0E2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402750" y="4811647"/>
            <a:ext cx="5515255" cy="287213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500" b="0">
                <a:solidFill>
                  <a:srgbClr val="08A0E2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1160" y="1640383"/>
            <a:ext cx="3215510" cy="2874993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E9083F5E-1148-67AE-01BB-266E3BDFAF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8924" y="1011744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96F9B86A-7AED-539B-0CAF-0FB77677803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2640" y="1119744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176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667657" y="551543"/>
            <a:ext cx="10827657" cy="5689600"/>
          </a:xfrm>
          <a:prstGeom prst="rect">
            <a:avLst/>
          </a:prstGeom>
          <a:solidFill>
            <a:srgbClr val="E2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4857065" y="3242582"/>
            <a:ext cx="5419185" cy="560387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5655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4857065" y="3934731"/>
            <a:ext cx="5419185" cy="406399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rgbClr val="565560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9575" y="1927664"/>
            <a:ext cx="2941315" cy="2629835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DA3B221D-B2F4-F663-7237-A5AE53DA8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4978" y="1746718"/>
            <a:ext cx="47739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DF08EBCE-30EA-E808-520E-5E1C8C82B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4842598A-D987-90AF-C1C8-CC1B08C66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176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4C7BC8F9-CA63-6E02-AD52-BF4A4575C3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142" y="427301"/>
            <a:ext cx="5627717" cy="5578978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382962" y="3324395"/>
            <a:ext cx="5426076" cy="702242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82962" y="4463714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83416" y="1113008"/>
            <a:ext cx="2473306" cy="2211387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C9A3BC0B-BA57-91F0-C9F7-01AF251C0F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9262" y="5313581"/>
            <a:ext cx="47739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mba.guet.edu.cn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副标题 1109"/>
          <p:cNvSpPr>
            <a:spLocks noGrp="1"/>
          </p:cNvSpPr>
          <p:nvPr>
            <p:ph type="subTitle" idx="1"/>
          </p:nvPr>
        </p:nvSpPr>
        <p:spPr>
          <a:xfrm>
            <a:off x="2783481" y="2900497"/>
            <a:ext cx="8250638" cy="558799"/>
          </a:xfrm>
        </p:spPr>
        <p:txBody>
          <a:bodyPr/>
          <a:lstStyle/>
          <a:p>
            <a:r>
              <a:rPr lang="en-US" altLang="zh-CN" dirty="0"/>
              <a:t>Subtitle here</a:t>
            </a:r>
            <a:endParaRPr lang="zh-CN" altLang="en-US" dirty="0"/>
          </a:p>
        </p:txBody>
      </p:sp>
      <p:sp>
        <p:nvSpPr>
          <p:cNvPr id="1105" name="标题 1104"/>
          <p:cNvSpPr>
            <a:spLocks noGrp="1"/>
          </p:cNvSpPr>
          <p:nvPr>
            <p:ph type="ctrTitle"/>
          </p:nvPr>
        </p:nvSpPr>
        <p:spPr>
          <a:xfrm>
            <a:off x="2783481" y="1461290"/>
            <a:ext cx="8250638" cy="1226299"/>
          </a:xfrm>
        </p:spPr>
        <p:txBody>
          <a:bodyPr>
            <a:normAutofit/>
          </a:bodyPr>
          <a:lstStyle/>
          <a:p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111" name="文本占位符 1110"/>
          <p:cNvSpPr>
            <a:spLocks noGrp="1"/>
          </p:cNvSpPr>
          <p:nvPr>
            <p:ph type="body" sz="quarter" idx="10"/>
          </p:nvPr>
        </p:nvSpPr>
        <p:spPr>
          <a:xfrm>
            <a:off x="5518864" y="4618790"/>
            <a:ext cx="5515255" cy="287213"/>
          </a:xfrm>
        </p:spPr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1112" name="文本占位符 1111"/>
          <p:cNvSpPr>
            <a:spLocks noGrp="1"/>
          </p:cNvSpPr>
          <p:nvPr>
            <p:ph type="body" sz="quarter" idx="11"/>
          </p:nvPr>
        </p:nvSpPr>
        <p:spPr>
          <a:xfrm>
            <a:off x="5518864" y="4915061"/>
            <a:ext cx="5515255" cy="287213"/>
          </a:xfrm>
        </p:spPr>
        <p:txBody>
          <a:bodyPr/>
          <a:lstStyle/>
          <a:p>
            <a:r>
              <a:rPr lang="en-US" altLang="zh-CN" dirty="0"/>
              <a:t>mba.guet.edu.cn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147348" y="3429000"/>
            <a:ext cx="5419185" cy="560387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147348" y="4121149"/>
            <a:ext cx="5419185" cy="470215"/>
          </a:xfrm>
        </p:spPr>
        <p:txBody>
          <a:bodyPr>
            <a:normAutofit/>
          </a:bodyPr>
          <a:lstStyle/>
          <a:p>
            <a:pPr lvl="0"/>
            <a:r>
              <a:rPr lang="en-US" altLang="zh-CN" sz="900" dirty="0"/>
              <a:t>Supporting text here.</a:t>
            </a:r>
          </a:p>
          <a:p>
            <a:pPr lvl="0"/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5289134" y="2318477"/>
            <a:ext cx="1010063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0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47997A-C94C-4623-871C-DE6C7623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B8EE80-5019-4732-9F6E-59570608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70DC41-283D-427E-9C34-D58D3979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27" name="íŝḷiḑe">
            <a:extLst>
              <a:ext uri="{FF2B5EF4-FFF2-40B4-BE49-F238E27FC236}">
                <a16:creationId xmlns:a16="http://schemas.microsoft.com/office/drawing/2014/main" id="{C594440B-9F2F-4D82-AC54-EC5B151FB16C}"/>
              </a:ext>
            </a:extLst>
          </p:cNvPr>
          <p:cNvSpPr/>
          <p:nvPr/>
        </p:nvSpPr>
        <p:spPr bwMode="auto">
          <a:xfrm>
            <a:off x="9354781" y="4404487"/>
            <a:ext cx="2115573" cy="1297878"/>
          </a:xfrm>
          <a:custGeom>
            <a:avLst/>
            <a:gdLst>
              <a:gd name="T0" fmla="*/ 11386 w 11916"/>
              <a:gd name="T1" fmla="*/ 7318 h 7318"/>
              <a:gd name="T2" fmla="*/ 530 w 11916"/>
              <a:gd name="T3" fmla="*/ 7318 h 7318"/>
              <a:gd name="T4" fmla="*/ 0 w 11916"/>
              <a:gd name="T5" fmla="*/ 6789 h 7318"/>
              <a:gd name="T6" fmla="*/ 0 w 11916"/>
              <a:gd name="T7" fmla="*/ 529 h 7318"/>
              <a:gd name="T8" fmla="*/ 530 w 11916"/>
              <a:gd name="T9" fmla="*/ 0 h 7318"/>
              <a:gd name="T10" fmla="*/ 11386 w 11916"/>
              <a:gd name="T11" fmla="*/ 0 h 7318"/>
              <a:gd name="T12" fmla="*/ 11916 w 11916"/>
              <a:gd name="T13" fmla="*/ 529 h 7318"/>
              <a:gd name="T14" fmla="*/ 11916 w 11916"/>
              <a:gd name="T15" fmla="*/ 6789 h 7318"/>
              <a:gd name="T16" fmla="*/ 11386 w 11916"/>
              <a:gd name="T17" fmla="*/ 7318 h 7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16" h="7318">
                <a:moveTo>
                  <a:pt x="11386" y="7318"/>
                </a:moveTo>
                <a:cubicBezTo>
                  <a:pt x="530" y="7318"/>
                  <a:pt x="530" y="7318"/>
                  <a:pt x="530" y="7318"/>
                </a:cubicBezTo>
                <a:cubicBezTo>
                  <a:pt x="237" y="7318"/>
                  <a:pt x="0" y="7081"/>
                  <a:pt x="0" y="6789"/>
                </a:cubicBezTo>
                <a:cubicBezTo>
                  <a:pt x="0" y="529"/>
                  <a:pt x="0" y="529"/>
                  <a:pt x="0" y="529"/>
                </a:cubicBezTo>
                <a:cubicBezTo>
                  <a:pt x="0" y="237"/>
                  <a:pt x="237" y="0"/>
                  <a:pt x="530" y="0"/>
                </a:cubicBezTo>
                <a:cubicBezTo>
                  <a:pt x="11386" y="0"/>
                  <a:pt x="11386" y="0"/>
                  <a:pt x="11386" y="0"/>
                </a:cubicBezTo>
                <a:cubicBezTo>
                  <a:pt x="11678" y="0"/>
                  <a:pt x="11916" y="237"/>
                  <a:pt x="11916" y="529"/>
                </a:cubicBezTo>
                <a:cubicBezTo>
                  <a:pt x="11916" y="6789"/>
                  <a:pt x="11916" y="6789"/>
                  <a:pt x="11916" y="6789"/>
                </a:cubicBezTo>
                <a:cubicBezTo>
                  <a:pt x="11916" y="7081"/>
                  <a:pt x="11678" y="7318"/>
                  <a:pt x="11386" y="7318"/>
                </a:cubicBezTo>
              </a:path>
            </a:pathLst>
          </a:custGeom>
          <a:solidFill>
            <a:srgbClr val="19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şḷiďe">
            <a:extLst>
              <a:ext uri="{FF2B5EF4-FFF2-40B4-BE49-F238E27FC236}">
                <a16:creationId xmlns:a16="http://schemas.microsoft.com/office/drawing/2014/main" id="{36D26460-A0F1-4B67-A67C-98BCDB6ED87C}"/>
              </a:ext>
            </a:extLst>
          </p:cNvPr>
          <p:cNvSpPr/>
          <p:nvPr/>
        </p:nvSpPr>
        <p:spPr bwMode="auto">
          <a:xfrm>
            <a:off x="9414404" y="4464111"/>
            <a:ext cx="1996326" cy="1177566"/>
          </a:xfrm>
          <a:custGeom>
            <a:avLst/>
            <a:gdLst>
              <a:gd name="T0" fmla="*/ 10749 w 11239"/>
              <a:gd name="T1" fmla="*/ 6638 h 6638"/>
              <a:gd name="T2" fmla="*/ 490 w 11239"/>
              <a:gd name="T3" fmla="*/ 6638 h 6638"/>
              <a:gd name="T4" fmla="*/ 0 w 11239"/>
              <a:gd name="T5" fmla="*/ 6148 h 6638"/>
              <a:gd name="T6" fmla="*/ 0 w 11239"/>
              <a:gd name="T7" fmla="*/ 490 h 6638"/>
              <a:gd name="T8" fmla="*/ 490 w 11239"/>
              <a:gd name="T9" fmla="*/ 0 h 6638"/>
              <a:gd name="T10" fmla="*/ 10749 w 11239"/>
              <a:gd name="T11" fmla="*/ 0 h 6638"/>
              <a:gd name="T12" fmla="*/ 11239 w 11239"/>
              <a:gd name="T13" fmla="*/ 490 h 6638"/>
              <a:gd name="T14" fmla="*/ 11239 w 11239"/>
              <a:gd name="T15" fmla="*/ 6148 h 6638"/>
              <a:gd name="T16" fmla="*/ 10749 w 11239"/>
              <a:gd name="T17" fmla="*/ 6638 h 6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39" h="6638">
                <a:moveTo>
                  <a:pt x="10749" y="6638"/>
                </a:moveTo>
                <a:cubicBezTo>
                  <a:pt x="490" y="6638"/>
                  <a:pt x="490" y="6638"/>
                  <a:pt x="490" y="6638"/>
                </a:cubicBezTo>
                <a:cubicBezTo>
                  <a:pt x="219" y="6638"/>
                  <a:pt x="0" y="6418"/>
                  <a:pt x="0" y="6148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220"/>
                  <a:pt x="219" y="0"/>
                  <a:pt x="490" y="0"/>
                </a:cubicBezTo>
                <a:cubicBezTo>
                  <a:pt x="10749" y="0"/>
                  <a:pt x="10749" y="0"/>
                  <a:pt x="10749" y="0"/>
                </a:cubicBezTo>
                <a:cubicBezTo>
                  <a:pt x="11020" y="0"/>
                  <a:pt x="11239" y="220"/>
                  <a:pt x="11239" y="490"/>
                </a:cubicBezTo>
                <a:cubicBezTo>
                  <a:pt x="11239" y="6148"/>
                  <a:pt x="11239" y="6148"/>
                  <a:pt x="11239" y="6148"/>
                </a:cubicBezTo>
                <a:cubicBezTo>
                  <a:pt x="11239" y="6418"/>
                  <a:pt x="11020" y="6638"/>
                  <a:pt x="10749" y="6638"/>
                </a:cubicBezTo>
              </a:path>
            </a:pathLst>
          </a:custGeom>
          <a:solidFill>
            <a:srgbClr val="2FA5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ṣḻíḍè">
            <a:extLst>
              <a:ext uri="{FF2B5EF4-FFF2-40B4-BE49-F238E27FC236}">
                <a16:creationId xmlns:a16="http://schemas.microsoft.com/office/drawing/2014/main" id="{9D2A1FE3-B384-41F6-9D98-1A975EF625A8}"/>
              </a:ext>
            </a:extLst>
          </p:cNvPr>
          <p:cNvSpPr/>
          <p:nvPr/>
        </p:nvSpPr>
        <p:spPr bwMode="auto">
          <a:xfrm>
            <a:off x="10205481" y="5702364"/>
            <a:ext cx="414171" cy="173548"/>
          </a:xfrm>
          <a:prstGeom prst="rect">
            <a:avLst/>
          </a:prstGeom>
          <a:solidFill>
            <a:srgbClr val="19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Slíḑê">
            <a:extLst>
              <a:ext uri="{FF2B5EF4-FFF2-40B4-BE49-F238E27FC236}">
                <a16:creationId xmlns:a16="http://schemas.microsoft.com/office/drawing/2014/main" id="{E69FAA34-7B45-47C0-A576-154E3AF7E22B}"/>
              </a:ext>
            </a:extLst>
          </p:cNvPr>
          <p:cNvSpPr/>
          <p:nvPr/>
        </p:nvSpPr>
        <p:spPr bwMode="auto">
          <a:xfrm>
            <a:off x="10205481" y="5702364"/>
            <a:ext cx="414171" cy="17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şľíḑè">
            <a:extLst>
              <a:ext uri="{FF2B5EF4-FFF2-40B4-BE49-F238E27FC236}">
                <a16:creationId xmlns:a16="http://schemas.microsoft.com/office/drawing/2014/main" id="{AE65B848-BCF8-4329-BA0B-F8C2A4B3A2D3}"/>
              </a:ext>
            </a:extLst>
          </p:cNvPr>
          <p:cNvSpPr/>
          <p:nvPr/>
        </p:nvSpPr>
        <p:spPr bwMode="auto">
          <a:xfrm>
            <a:off x="10205481" y="5702364"/>
            <a:ext cx="414171" cy="42588"/>
          </a:xfrm>
          <a:prstGeom prst="rect">
            <a:avLst/>
          </a:prstGeom>
          <a:solidFill>
            <a:srgbClr val="151F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ṣ1íḋê">
            <a:extLst>
              <a:ext uri="{FF2B5EF4-FFF2-40B4-BE49-F238E27FC236}">
                <a16:creationId xmlns:a16="http://schemas.microsoft.com/office/drawing/2014/main" id="{983EE385-5FF1-4EB7-8A76-4023E4273E93}"/>
              </a:ext>
            </a:extLst>
          </p:cNvPr>
          <p:cNvSpPr/>
          <p:nvPr/>
        </p:nvSpPr>
        <p:spPr bwMode="auto">
          <a:xfrm>
            <a:off x="10205481" y="5702364"/>
            <a:ext cx="414171" cy="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ṩḷîḑé">
            <a:extLst>
              <a:ext uri="{FF2B5EF4-FFF2-40B4-BE49-F238E27FC236}">
                <a16:creationId xmlns:a16="http://schemas.microsoft.com/office/drawing/2014/main" id="{063D5C71-5F4E-4C2C-8FB2-A47D5F0755D6}"/>
              </a:ext>
            </a:extLst>
          </p:cNvPr>
          <p:cNvSpPr/>
          <p:nvPr/>
        </p:nvSpPr>
        <p:spPr bwMode="auto">
          <a:xfrm>
            <a:off x="10045775" y="5858876"/>
            <a:ext cx="732518" cy="75595"/>
          </a:xfrm>
          <a:custGeom>
            <a:avLst/>
            <a:gdLst>
              <a:gd name="T0" fmla="*/ 3713 w 4123"/>
              <a:gd name="T1" fmla="*/ 0 h 427"/>
              <a:gd name="T2" fmla="*/ 411 w 4123"/>
              <a:gd name="T3" fmla="*/ 0 h 427"/>
              <a:gd name="T4" fmla="*/ 186 w 4123"/>
              <a:gd name="T5" fmla="*/ 126 h 427"/>
              <a:gd name="T6" fmla="*/ 0 w 4123"/>
              <a:gd name="T7" fmla="*/ 427 h 427"/>
              <a:gd name="T8" fmla="*/ 4123 w 4123"/>
              <a:gd name="T9" fmla="*/ 427 h 427"/>
              <a:gd name="T10" fmla="*/ 3940 w 4123"/>
              <a:gd name="T11" fmla="*/ 127 h 427"/>
              <a:gd name="T12" fmla="*/ 3713 w 4123"/>
              <a:gd name="T13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3" h="427">
                <a:moveTo>
                  <a:pt x="3713" y="0"/>
                </a:moveTo>
                <a:cubicBezTo>
                  <a:pt x="411" y="0"/>
                  <a:pt x="411" y="0"/>
                  <a:pt x="411" y="0"/>
                </a:cubicBezTo>
                <a:cubicBezTo>
                  <a:pt x="319" y="0"/>
                  <a:pt x="234" y="48"/>
                  <a:pt x="186" y="126"/>
                </a:cubicBezTo>
                <a:cubicBezTo>
                  <a:pt x="0" y="427"/>
                  <a:pt x="0" y="427"/>
                  <a:pt x="0" y="427"/>
                </a:cubicBezTo>
                <a:cubicBezTo>
                  <a:pt x="4123" y="427"/>
                  <a:pt x="4123" y="427"/>
                  <a:pt x="4123" y="427"/>
                </a:cubicBezTo>
                <a:cubicBezTo>
                  <a:pt x="3940" y="127"/>
                  <a:pt x="3940" y="127"/>
                  <a:pt x="3940" y="127"/>
                </a:cubicBezTo>
                <a:cubicBezTo>
                  <a:pt x="3892" y="48"/>
                  <a:pt x="3806" y="0"/>
                  <a:pt x="3713" y="0"/>
                </a:cubicBezTo>
                <a:close/>
              </a:path>
            </a:pathLst>
          </a:custGeom>
          <a:solidFill>
            <a:srgbClr val="141D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ṥlîḑe">
            <a:extLst>
              <a:ext uri="{FF2B5EF4-FFF2-40B4-BE49-F238E27FC236}">
                <a16:creationId xmlns:a16="http://schemas.microsoft.com/office/drawing/2014/main" id="{E16B5A30-6C8A-44E8-8795-88DC1260C9C8}"/>
              </a:ext>
            </a:extLst>
          </p:cNvPr>
          <p:cNvSpPr/>
          <p:nvPr/>
        </p:nvSpPr>
        <p:spPr bwMode="auto">
          <a:xfrm>
            <a:off x="9437828" y="3091703"/>
            <a:ext cx="368389" cy="520642"/>
          </a:xfrm>
          <a:custGeom>
            <a:avLst/>
            <a:gdLst>
              <a:gd name="T0" fmla="*/ 93 w 2071"/>
              <a:gd name="T1" fmla="*/ 2003 h 2937"/>
              <a:gd name="T2" fmla="*/ 153 w 2071"/>
              <a:gd name="T3" fmla="*/ 1877 h 2937"/>
              <a:gd name="T4" fmla="*/ 169 w 2071"/>
              <a:gd name="T5" fmla="*/ 1613 h 2937"/>
              <a:gd name="T6" fmla="*/ 49 w 2071"/>
              <a:gd name="T7" fmla="*/ 1274 h 2937"/>
              <a:gd name="T8" fmla="*/ 92 w 2071"/>
              <a:gd name="T9" fmla="*/ 737 h 2937"/>
              <a:gd name="T10" fmla="*/ 1387 w 2071"/>
              <a:gd name="T11" fmla="*/ 573 h 2937"/>
              <a:gd name="T12" fmla="*/ 1541 w 2071"/>
              <a:gd name="T13" fmla="*/ 1950 h 2937"/>
              <a:gd name="T14" fmla="*/ 1482 w 2071"/>
              <a:gd name="T15" fmla="*/ 2009 h 2937"/>
              <a:gd name="T16" fmla="*/ 1822 w 2071"/>
              <a:gd name="T17" fmla="*/ 1979 h 2937"/>
              <a:gd name="T18" fmla="*/ 1930 w 2071"/>
              <a:gd name="T19" fmla="*/ 2224 h 2937"/>
              <a:gd name="T20" fmla="*/ 1190 w 2071"/>
              <a:gd name="T21" fmla="*/ 2937 h 2937"/>
              <a:gd name="T22" fmla="*/ 989 w 2071"/>
              <a:gd name="T23" fmla="*/ 2477 h 2937"/>
              <a:gd name="T24" fmla="*/ 514 w 2071"/>
              <a:gd name="T25" fmla="*/ 2566 h 2937"/>
              <a:gd name="T26" fmla="*/ 505 w 2071"/>
              <a:gd name="T27" fmla="*/ 2442 h 2937"/>
              <a:gd name="T28" fmla="*/ 502 w 2071"/>
              <a:gd name="T29" fmla="*/ 2408 h 2937"/>
              <a:gd name="T30" fmla="*/ 457 w 2071"/>
              <a:gd name="T31" fmla="*/ 2352 h 2937"/>
              <a:gd name="T32" fmla="*/ 309 w 2071"/>
              <a:gd name="T33" fmla="*/ 2152 h 2937"/>
              <a:gd name="T34" fmla="*/ 187 w 2071"/>
              <a:gd name="T35" fmla="*/ 2103 h 2937"/>
              <a:gd name="T36" fmla="*/ 93 w 2071"/>
              <a:gd name="T37" fmla="*/ 2003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71" h="2937">
                <a:moveTo>
                  <a:pt x="93" y="2003"/>
                </a:moveTo>
                <a:cubicBezTo>
                  <a:pt x="108" y="1975"/>
                  <a:pt x="128" y="1935"/>
                  <a:pt x="153" y="1877"/>
                </a:cubicBezTo>
                <a:cubicBezTo>
                  <a:pt x="187" y="1793"/>
                  <a:pt x="193" y="1700"/>
                  <a:pt x="169" y="1613"/>
                </a:cubicBezTo>
                <a:cubicBezTo>
                  <a:pt x="140" y="1511"/>
                  <a:pt x="97" y="1372"/>
                  <a:pt x="49" y="1274"/>
                </a:cubicBezTo>
                <a:cubicBezTo>
                  <a:pt x="49" y="1274"/>
                  <a:pt x="0" y="1009"/>
                  <a:pt x="92" y="737"/>
                </a:cubicBezTo>
                <a:cubicBezTo>
                  <a:pt x="92" y="737"/>
                  <a:pt x="683" y="0"/>
                  <a:pt x="1387" y="573"/>
                </a:cubicBezTo>
                <a:cubicBezTo>
                  <a:pt x="1387" y="573"/>
                  <a:pt x="2071" y="1110"/>
                  <a:pt x="1541" y="1950"/>
                </a:cubicBezTo>
                <a:cubicBezTo>
                  <a:pt x="1482" y="2009"/>
                  <a:pt x="1482" y="2009"/>
                  <a:pt x="1482" y="2009"/>
                </a:cubicBezTo>
                <a:cubicBezTo>
                  <a:pt x="1822" y="1979"/>
                  <a:pt x="1822" y="1979"/>
                  <a:pt x="1822" y="1979"/>
                </a:cubicBezTo>
                <a:cubicBezTo>
                  <a:pt x="1930" y="2224"/>
                  <a:pt x="1930" y="2224"/>
                  <a:pt x="1930" y="2224"/>
                </a:cubicBezTo>
                <a:cubicBezTo>
                  <a:pt x="1190" y="2937"/>
                  <a:pt x="1190" y="2937"/>
                  <a:pt x="1190" y="2937"/>
                </a:cubicBezTo>
                <a:cubicBezTo>
                  <a:pt x="989" y="2477"/>
                  <a:pt x="989" y="2477"/>
                  <a:pt x="989" y="2477"/>
                </a:cubicBezTo>
                <a:cubicBezTo>
                  <a:pt x="989" y="2477"/>
                  <a:pt x="593" y="2679"/>
                  <a:pt x="514" y="2566"/>
                </a:cubicBezTo>
                <a:cubicBezTo>
                  <a:pt x="514" y="2566"/>
                  <a:pt x="470" y="2517"/>
                  <a:pt x="505" y="2442"/>
                </a:cubicBezTo>
                <a:cubicBezTo>
                  <a:pt x="505" y="2442"/>
                  <a:pt x="504" y="2429"/>
                  <a:pt x="502" y="2408"/>
                </a:cubicBezTo>
                <a:cubicBezTo>
                  <a:pt x="486" y="2391"/>
                  <a:pt x="470" y="2372"/>
                  <a:pt x="457" y="2352"/>
                </a:cubicBezTo>
                <a:cubicBezTo>
                  <a:pt x="406" y="2278"/>
                  <a:pt x="329" y="2168"/>
                  <a:pt x="309" y="2152"/>
                </a:cubicBezTo>
                <a:cubicBezTo>
                  <a:pt x="288" y="2137"/>
                  <a:pt x="255" y="2123"/>
                  <a:pt x="187" y="2103"/>
                </a:cubicBezTo>
                <a:cubicBezTo>
                  <a:pt x="138" y="2088"/>
                  <a:pt x="68" y="2047"/>
                  <a:pt x="93" y="2003"/>
                </a:cubicBezTo>
                <a:close/>
              </a:path>
            </a:pathLst>
          </a:custGeom>
          <a:solidFill>
            <a:srgbClr val="EFD4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ṥḷíďé">
            <a:extLst>
              <a:ext uri="{FF2B5EF4-FFF2-40B4-BE49-F238E27FC236}">
                <a16:creationId xmlns:a16="http://schemas.microsoft.com/office/drawing/2014/main" id="{4CE3FA25-A11A-4B9D-A1F7-50AF9C965F91}"/>
              </a:ext>
            </a:extLst>
          </p:cNvPr>
          <p:cNvSpPr/>
          <p:nvPr/>
        </p:nvSpPr>
        <p:spPr bwMode="auto">
          <a:xfrm>
            <a:off x="9416534" y="3140680"/>
            <a:ext cx="379036" cy="366259"/>
          </a:xfrm>
          <a:custGeom>
            <a:avLst/>
            <a:gdLst>
              <a:gd name="T0" fmla="*/ 218 w 2132"/>
              <a:gd name="T1" fmla="*/ 972 h 2066"/>
              <a:gd name="T2" fmla="*/ 126 w 2132"/>
              <a:gd name="T3" fmla="*/ 979 h 2066"/>
              <a:gd name="T4" fmla="*/ 99 w 2132"/>
              <a:gd name="T5" fmla="*/ 377 h 2066"/>
              <a:gd name="T6" fmla="*/ 370 w 2132"/>
              <a:gd name="T7" fmla="*/ 103 h 2066"/>
              <a:gd name="T8" fmla="*/ 858 w 2132"/>
              <a:gd name="T9" fmla="*/ 28 h 2066"/>
              <a:gd name="T10" fmla="*/ 960 w 2132"/>
              <a:gd name="T11" fmla="*/ 57 h 2066"/>
              <a:gd name="T12" fmla="*/ 1211 w 2132"/>
              <a:gd name="T13" fmla="*/ 86 h 2066"/>
              <a:gd name="T14" fmla="*/ 1576 w 2132"/>
              <a:gd name="T15" fmla="*/ 145 h 2066"/>
              <a:gd name="T16" fmla="*/ 1998 w 2132"/>
              <a:gd name="T17" fmla="*/ 603 h 2066"/>
              <a:gd name="T18" fmla="*/ 2072 w 2132"/>
              <a:gd name="T19" fmla="*/ 1175 h 2066"/>
              <a:gd name="T20" fmla="*/ 2069 w 2132"/>
              <a:gd name="T21" fmla="*/ 1187 h 2066"/>
              <a:gd name="T22" fmla="*/ 2051 w 2132"/>
              <a:gd name="T23" fmla="*/ 1931 h 2066"/>
              <a:gd name="T24" fmla="*/ 2035 w 2132"/>
              <a:gd name="T25" fmla="*/ 1964 h 2066"/>
              <a:gd name="T26" fmla="*/ 1710 w 2132"/>
              <a:gd name="T27" fmla="*/ 1966 h 2066"/>
              <a:gd name="T28" fmla="*/ 1556 w 2132"/>
              <a:gd name="T29" fmla="*/ 1754 h 2066"/>
              <a:gd name="T30" fmla="*/ 1508 w 2132"/>
              <a:gd name="T31" fmla="*/ 1468 h 2066"/>
              <a:gd name="T32" fmla="*/ 1433 w 2132"/>
              <a:gd name="T33" fmla="*/ 1213 h 2066"/>
              <a:gd name="T34" fmla="*/ 1431 w 2132"/>
              <a:gd name="T35" fmla="*/ 1210 h 2066"/>
              <a:gd name="T36" fmla="*/ 1176 w 2132"/>
              <a:gd name="T37" fmla="*/ 1175 h 2066"/>
              <a:gd name="T38" fmla="*/ 1173 w 2132"/>
              <a:gd name="T39" fmla="*/ 1180 h 2066"/>
              <a:gd name="T40" fmla="*/ 1029 w 2132"/>
              <a:gd name="T41" fmla="*/ 1305 h 2066"/>
              <a:gd name="T42" fmla="*/ 871 w 2132"/>
              <a:gd name="T43" fmla="*/ 1262 h 2066"/>
              <a:gd name="T44" fmla="*/ 697 w 2132"/>
              <a:gd name="T45" fmla="*/ 994 h 2066"/>
              <a:gd name="T46" fmla="*/ 693 w 2132"/>
              <a:gd name="T47" fmla="*/ 918 h 2066"/>
              <a:gd name="T48" fmla="*/ 319 w 2132"/>
              <a:gd name="T49" fmla="*/ 804 h 2066"/>
              <a:gd name="T50" fmla="*/ 218 w 2132"/>
              <a:gd name="T51" fmla="*/ 972 h 2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32" h="2066">
                <a:moveTo>
                  <a:pt x="218" y="972"/>
                </a:moveTo>
                <a:cubicBezTo>
                  <a:pt x="200" y="1008"/>
                  <a:pt x="150" y="1012"/>
                  <a:pt x="126" y="979"/>
                </a:cubicBezTo>
                <a:cubicBezTo>
                  <a:pt x="88" y="924"/>
                  <a:pt x="0" y="761"/>
                  <a:pt x="99" y="377"/>
                </a:cubicBezTo>
                <a:cubicBezTo>
                  <a:pt x="125" y="277"/>
                  <a:pt x="245" y="154"/>
                  <a:pt x="370" y="103"/>
                </a:cubicBezTo>
                <a:cubicBezTo>
                  <a:pt x="487" y="56"/>
                  <a:pt x="673" y="0"/>
                  <a:pt x="858" y="28"/>
                </a:cubicBezTo>
                <a:cubicBezTo>
                  <a:pt x="893" y="33"/>
                  <a:pt x="927" y="44"/>
                  <a:pt x="960" y="57"/>
                </a:cubicBezTo>
                <a:cubicBezTo>
                  <a:pt x="999" y="71"/>
                  <a:pt x="1082" y="95"/>
                  <a:pt x="1211" y="86"/>
                </a:cubicBezTo>
                <a:cubicBezTo>
                  <a:pt x="1336" y="76"/>
                  <a:pt x="1461" y="95"/>
                  <a:pt x="1576" y="145"/>
                </a:cubicBezTo>
                <a:cubicBezTo>
                  <a:pt x="1749" y="220"/>
                  <a:pt x="1920" y="386"/>
                  <a:pt x="1998" y="603"/>
                </a:cubicBezTo>
                <a:cubicBezTo>
                  <a:pt x="1998" y="603"/>
                  <a:pt x="2132" y="1024"/>
                  <a:pt x="2072" y="1175"/>
                </a:cubicBezTo>
                <a:cubicBezTo>
                  <a:pt x="2070" y="1179"/>
                  <a:pt x="2069" y="1183"/>
                  <a:pt x="2069" y="1187"/>
                </a:cubicBezTo>
                <a:cubicBezTo>
                  <a:pt x="2065" y="1248"/>
                  <a:pt x="1865" y="1579"/>
                  <a:pt x="2051" y="1931"/>
                </a:cubicBezTo>
                <a:cubicBezTo>
                  <a:pt x="2057" y="1942"/>
                  <a:pt x="2046" y="1956"/>
                  <a:pt x="2035" y="1964"/>
                </a:cubicBezTo>
                <a:cubicBezTo>
                  <a:pt x="1990" y="1995"/>
                  <a:pt x="1860" y="2066"/>
                  <a:pt x="1710" y="1966"/>
                </a:cubicBezTo>
                <a:cubicBezTo>
                  <a:pt x="1710" y="1966"/>
                  <a:pt x="1626" y="1917"/>
                  <a:pt x="1556" y="1754"/>
                </a:cubicBezTo>
                <a:cubicBezTo>
                  <a:pt x="1517" y="1664"/>
                  <a:pt x="1502" y="1566"/>
                  <a:pt x="1508" y="1468"/>
                </a:cubicBezTo>
                <a:cubicBezTo>
                  <a:pt x="1513" y="1398"/>
                  <a:pt x="1503" y="1299"/>
                  <a:pt x="1433" y="1213"/>
                </a:cubicBezTo>
                <a:cubicBezTo>
                  <a:pt x="1433" y="1212"/>
                  <a:pt x="1432" y="1211"/>
                  <a:pt x="1431" y="1210"/>
                </a:cubicBezTo>
                <a:cubicBezTo>
                  <a:pt x="1414" y="1194"/>
                  <a:pt x="1249" y="1031"/>
                  <a:pt x="1176" y="1175"/>
                </a:cubicBezTo>
                <a:cubicBezTo>
                  <a:pt x="1175" y="1177"/>
                  <a:pt x="1174" y="1178"/>
                  <a:pt x="1173" y="1180"/>
                </a:cubicBezTo>
                <a:cubicBezTo>
                  <a:pt x="1163" y="1194"/>
                  <a:pt x="1107" y="1268"/>
                  <a:pt x="1029" y="1305"/>
                </a:cubicBezTo>
                <a:cubicBezTo>
                  <a:pt x="973" y="1332"/>
                  <a:pt x="906" y="1313"/>
                  <a:pt x="871" y="1262"/>
                </a:cubicBezTo>
                <a:cubicBezTo>
                  <a:pt x="840" y="1216"/>
                  <a:pt x="716" y="1057"/>
                  <a:pt x="697" y="994"/>
                </a:cubicBezTo>
                <a:cubicBezTo>
                  <a:pt x="693" y="980"/>
                  <a:pt x="695" y="951"/>
                  <a:pt x="693" y="918"/>
                </a:cubicBezTo>
                <a:cubicBezTo>
                  <a:pt x="682" y="726"/>
                  <a:pt x="436" y="651"/>
                  <a:pt x="319" y="804"/>
                </a:cubicBezTo>
                <a:cubicBezTo>
                  <a:pt x="287" y="847"/>
                  <a:pt x="252" y="902"/>
                  <a:pt x="218" y="972"/>
                </a:cubicBezTo>
                <a:close/>
              </a:path>
            </a:pathLst>
          </a:custGeom>
          <a:solidFill>
            <a:srgbClr val="19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ş1ïḍé">
            <a:extLst>
              <a:ext uri="{FF2B5EF4-FFF2-40B4-BE49-F238E27FC236}">
                <a16:creationId xmlns:a16="http://schemas.microsoft.com/office/drawing/2014/main" id="{3DD3A3D6-1A93-4C86-AD63-B0D1D5A3E2E4}"/>
              </a:ext>
            </a:extLst>
          </p:cNvPr>
          <p:cNvSpPr/>
          <p:nvPr/>
        </p:nvSpPr>
        <p:spPr bwMode="auto">
          <a:xfrm>
            <a:off x="9063051" y="4751581"/>
            <a:ext cx="143736" cy="110729"/>
          </a:xfrm>
          <a:custGeom>
            <a:avLst/>
            <a:gdLst>
              <a:gd name="T0" fmla="*/ 148 w 812"/>
              <a:gd name="T1" fmla="*/ 0 h 622"/>
              <a:gd name="T2" fmla="*/ 0 w 812"/>
              <a:gd name="T3" fmla="*/ 602 h 622"/>
              <a:gd name="T4" fmla="*/ 744 w 812"/>
              <a:gd name="T5" fmla="*/ 622 h 622"/>
              <a:gd name="T6" fmla="*/ 812 w 812"/>
              <a:gd name="T7" fmla="*/ 84 h 622"/>
              <a:gd name="T8" fmla="*/ 148 w 812"/>
              <a:gd name="T9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2" h="622">
                <a:moveTo>
                  <a:pt x="148" y="0"/>
                </a:moveTo>
                <a:cubicBezTo>
                  <a:pt x="148" y="0"/>
                  <a:pt x="119" y="404"/>
                  <a:pt x="0" y="602"/>
                </a:cubicBezTo>
                <a:cubicBezTo>
                  <a:pt x="744" y="622"/>
                  <a:pt x="744" y="622"/>
                  <a:pt x="744" y="622"/>
                </a:cubicBezTo>
                <a:cubicBezTo>
                  <a:pt x="744" y="622"/>
                  <a:pt x="656" y="389"/>
                  <a:pt x="812" y="84"/>
                </a:cubicBezTo>
                <a:lnTo>
                  <a:pt x="148" y="0"/>
                </a:lnTo>
                <a:close/>
              </a:path>
            </a:pathLst>
          </a:custGeom>
          <a:solidFill>
            <a:srgbClr val="CCA9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ṡliḓè">
            <a:extLst>
              <a:ext uri="{FF2B5EF4-FFF2-40B4-BE49-F238E27FC236}">
                <a16:creationId xmlns:a16="http://schemas.microsoft.com/office/drawing/2014/main" id="{4F61343C-9CCF-45A0-9EEB-96AE9D4D071E}"/>
              </a:ext>
            </a:extLst>
          </p:cNvPr>
          <p:cNvSpPr/>
          <p:nvPr/>
        </p:nvSpPr>
        <p:spPr bwMode="auto">
          <a:xfrm>
            <a:off x="8866080" y="4804817"/>
            <a:ext cx="337512" cy="169289"/>
          </a:xfrm>
          <a:custGeom>
            <a:avLst/>
            <a:gdLst>
              <a:gd name="T0" fmla="*/ 1246 w 1903"/>
              <a:gd name="T1" fmla="*/ 53 h 954"/>
              <a:gd name="T2" fmla="*/ 1123 w 1903"/>
              <a:gd name="T3" fmla="*/ 0 h 954"/>
              <a:gd name="T4" fmla="*/ 1035 w 1903"/>
              <a:gd name="T5" fmla="*/ 61 h 954"/>
              <a:gd name="T6" fmla="*/ 1030 w 1903"/>
              <a:gd name="T7" fmla="*/ 64 h 954"/>
              <a:gd name="T8" fmla="*/ 956 w 1903"/>
              <a:gd name="T9" fmla="*/ 112 h 954"/>
              <a:gd name="T10" fmla="*/ 953 w 1903"/>
              <a:gd name="T11" fmla="*/ 114 h 954"/>
              <a:gd name="T12" fmla="*/ 922 w 1903"/>
              <a:gd name="T13" fmla="*/ 133 h 954"/>
              <a:gd name="T14" fmla="*/ 915 w 1903"/>
              <a:gd name="T15" fmla="*/ 137 h 954"/>
              <a:gd name="T16" fmla="*/ 843 w 1903"/>
              <a:gd name="T17" fmla="*/ 179 h 954"/>
              <a:gd name="T18" fmla="*/ 826 w 1903"/>
              <a:gd name="T19" fmla="*/ 188 h 954"/>
              <a:gd name="T20" fmla="*/ 797 w 1903"/>
              <a:gd name="T21" fmla="*/ 203 h 954"/>
              <a:gd name="T22" fmla="*/ 776 w 1903"/>
              <a:gd name="T23" fmla="*/ 215 h 954"/>
              <a:gd name="T24" fmla="*/ 712 w 1903"/>
              <a:gd name="T25" fmla="*/ 246 h 954"/>
              <a:gd name="T26" fmla="*/ 681 w 1903"/>
              <a:gd name="T27" fmla="*/ 262 h 954"/>
              <a:gd name="T28" fmla="*/ 418 w 1903"/>
              <a:gd name="T29" fmla="*/ 361 h 954"/>
              <a:gd name="T30" fmla="*/ 369 w 1903"/>
              <a:gd name="T31" fmla="*/ 374 h 954"/>
              <a:gd name="T32" fmla="*/ 1 w 1903"/>
              <a:gd name="T33" fmla="*/ 706 h 954"/>
              <a:gd name="T34" fmla="*/ 7 w 1903"/>
              <a:gd name="T35" fmla="*/ 764 h 954"/>
              <a:gd name="T36" fmla="*/ 282 w 1903"/>
              <a:gd name="T37" fmla="*/ 867 h 954"/>
              <a:gd name="T38" fmla="*/ 1826 w 1903"/>
              <a:gd name="T39" fmla="*/ 754 h 954"/>
              <a:gd name="T40" fmla="*/ 1903 w 1903"/>
              <a:gd name="T41" fmla="*/ 500 h 954"/>
              <a:gd name="T42" fmla="*/ 1903 w 1903"/>
              <a:gd name="T43" fmla="*/ 474 h 954"/>
              <a:gd name="T44" fmla="*/ 1841 w 1903"/>
              <a:gd name="T45" fmla="*/ 7 h 954"/>
              <a:gd name="T46" fmla="*/ 1413 w 1903"/>
              <a:gd name="T47" fmla="*/ 63 h 954"/>
              <a:gd name="T48" fmla="*/ 1359 w 1903"/>
              <a:gd name="T49" fmla="*/ 65 h 954"/>
              <a:gd name="T50" fmla="*/ 1327 w 1903"/>
              <a:gd name="T51" fmla="*/ 65 h 954"/>
              <a:gd name="T52" fmla="*/ 1275 w 1903"/>
              <a:gd name="T53" fmla="*/ 59 h 954"/>
              <a:gd name="T54" fmla="*/ 1274 w 1903"/>
              <a:gd name="T55" fmla="*/ 58 h 954"/>
              <a:gd name="T56" fmla="*/ 1268 w 1903"/>
              <a:gd name="T57" fmla="*/ 58 h 954"/>
              <a:gd name="T58" fmla="*/ 1266 w 1903"/>
              <a:gd name="T59" fmla="*/ 57 h 954"/>
              <a:gd name="T60" fmla="*/ 1246 w 1903"/>
              <a:gd name="T61" fmla="*/ 53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3" h="954">
                <a:moveTo>
                  <a:pt x="1246" y="53"/>
                </a:moveTo>
                <a:cubicBezTo>
                  <a:pt x="1194" y="42"/>
                  <a:pt x="1151" y="23"/>
                  <a:pt x="1123" y="0"/>
                </a:cubicBezTo>
                <a:cubicBezTo>
                  <a:pt x="1098" y="18"/>
                  <a:pt x="1069" y="38"/>
                  <a:pt x="1035" y="61"/>
                </a:cubicBezTo>
                <a:cubicBezTo>
                  <a:pt x="1033" y="62"/>
                  <a:pt x="1032" y="63"/>
                  <a:pt x="1030" y="64"/>
                </a:cubicBezTo>
                <a:cubicBezTo>
                  <a:pt x="1007" y="79"/>
                  <a:pt x="982" y="96"/>
                  <a:pt x="956" y="112"/>
                </a:cubicBezTo>
                <a:cubicBezTo>
                  <a:pt x="955" y="113"/>
                  <a:pt x="954" y="113"/>
                  <a:pt x="953" y="114"/>
                </a:cubicBezTo>
                <a:cubicBezTo>
                  <a:pt x="943" y="120"/>
                  <a:pt x="933" y="127"/>
                  <a:pt x="922" y="133"/>
                </a:cubicBezTo>
                <a:cubicBezTo>
                  <a:pt x="919" y="134"/>
                  <a:pt x="917" y="136"/>
                  <a:pt x="915" y="137"/>
                </a:cubicBezTo>
                <a:cubicBezTo>
                  <a:pt x="892" y="151"/>
                  <a:pt x="868" y="165"/>
                  <a:pt x="843" y="179"/>
                </a:cubicBezTo>
                <a:cubicBezTo>
                  <a:pt x="837" y="182"/>
                  <a:pt x="832" y="185"/>
                  <a:pt x="826" y="188"/>
                </a:cubicBezTo>
                <a:cubicBezTo>
                  <a:pt x="817" y="193"/>
                  <a:pt x="807" y="198"/>
                  <a:pt x="797" y="203"/>
                </a:cubicBezTo>
                <a:cubicBezTo>
                  <a:pt x="790" y="207"/>
                  <a:pt x="783" y="211"/>
                  <a:pt x="776" y="215"/>
                </a:cubicBezTo>
                <a:cubicBezTo>
                  <a:pt x="755" y="226"/>
                  <a:pt x="734" y="236"/>
                  <a:pt x="712" y="246"/>
                </a:cubicBezTo>
                <a:cubicBezTo>
                  <a:pt x="702" y="252"/>
                  <a:pt x="691" y="257"/>
                  <a:pt x="681" y="262"/>
                </a:cubicBezTo>
                <a:cubicBezTo>
                  <a:pt x="598" y="300"/>
                  <a:pt x="509" y="335"/>
                  <a:pt x="418" y="361"/>
                </a:cubicBezTo>
                <a:cubicBezTo>
                  <a:pt x="402" y="365"/>
                  <a:pt x="386" y="370"/>
                  <a:pt x="369" y="374"/>
                </a:cubicBezTo>
                <a:cubicBezTo>
                  <a:pt x="51" y="452"/>
                  <a:pt x="2" y="618"/>
                  <a:pt x="1" y="706"/>
                </a:cubicBezTo>
                <a:cubicBezTo>
                  <a:pt x="0" y="741"/>
                  <a:pt x="7" y="764"/>
                  <a:pt x="7" y="764"/>
                </a:cubicBezTo>
                <a:cubicBezTo>
                  <a:pt x="7" y="764"/>
                  <a:pt x="122" y="843"/>
                  <a:pt x="282" y="867"/>
                </a:cubicBezTo>
                <a:cubicBezTo>
                  <a:pt x="869" y="954"/>
                  <a:pt x="1826" y="754"/>
                  <a:pt x="1826" y="754"/>
                </a:cubicBezTo>
                <a:cubicBezTo>
                  <a:pt x="1826" y="754"/>
                  <a:pt x="1902" y="684"/>
                  <a:pt x="1903" y="500"/>
                </a:cubicBezTo>
                <a:cubicBezTo>
                  <a:pt x="1903" y="492"/>
                  <a:pt x="1903" y="483"/>
                  <a:pt x="1903" y="474"/>
                </a:cubicBezTo>
                <a:cubicBezTo>
                  <a:pt x="1902" y="462"/>
                  <a:pt x="1862" y="109"/>
                  <a:pt x="1841" y="7"/>
                </a:cubicBezTo>
                <a:cubicBezTo>
                  <a:pt x="1762" y="24"/>
                  <a:pt x="1637" y="46"/>
                  <a:pt x="1413" y="63"/>
                </a:cubicBezTo>
                <a:cubicBezTo>
                  <a:pt x="1393" y="64"/>
                  <a:pt x="1375" y="65"/>
                  <a:pt x="1359" y="65"/>
                </a:cubicBezTo>
                <a:cubicBezTo>
                  <a:pt x="1348" y="65"/>
                  <a:pt x="1337" y="65"/>
                  <a:pt x="1327" y="65"/>
                </a:cubicBezTo>
                <a:cubicBezTo>
                  <a:pt x="1307" y="64"/>
                  <a:pt x="1290" y="62"/>
                  <a:pt x="1275" y="59"/>
                </a:cubicBezTo>
                <a:cubicBezTo>
                  <a:pt x="1274" y="58"/>
                  <a:pt x="1274" y="58"/>
                  <a:pt x="1274" y="58"/>
                </a:cubicBezTo>
                <a:cubicBezTo>
                  <a:pt x="1268" y="58"/>
                  <a:pt x="1268" y="58"/>
                  <a:pt x="1268" y="58"/>
                </a:cubicBezTo>
                <a:cubicBezTo>
                  <a:pt x="1267" y="57"/>
                  <a:pt x="1266" y="57"/>
                  <a:pt x="1266" y="57"/>
                </a:cubicBezTo>
                <a:lnTo>
                  <a:pt x="1246" y="53"/>
                </a:lnTo>
                <a:close/>
              </a:path>
            </a:pathLst>
          </a:custGeom>
          <a:solidFill>
            <a:srgbClr val="1E4C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ṧľiḍê">
            <a:extLst>
              <a:ext uri="{FF2B5EF4-FFF2-40B4-BE49-F238E27FC236}">
                <a16:creationId xmlns:a16="http://schemas.microsoft.com/office/drawing/2014/main" id="{33387224-E58B-435B-AFEE-9CF92C6BDB1E}"/>
              </a:ext>
            </a:extLst>
          </p:cNvPr>
          <p:cNvSpPr/>
          <p:nvPr/>
        </p:nvSpPr>
        <p:spPr bwMode="auto">
          <a:xfrm>
            <a:off x="8866080" y="4919805"/>
            <a:ext cx="334318" cy="54300"/>
          </a:xfrm>
          <a:custGeom>
            <a:avLst/>
            <a:gdLst>
              <a:gd name="T0" fmla="*/ 286 w 1884"/>
              <a:gd name="T1" fmla="*/ 107 h 307"/>
              <a:gd name="T2" fmla="*/ 7 w 1884"/>
              <a:gd name="T3" fmla="*/ 7 h 307"/>
              <a:gd name="T4" fmla="*/ 1 w 1884"/>
              <a:gd name="T5" fmla="*/ 59 h 307"/>
              <a:gd name="T6" fmla="*/ 7 w 1884"/>
              <a:gd name="T7" fmla="*/ 117 h 307"/>
              <a:gd name="T8" fmla="*/ 283 w 1884"/>
              <a:gd name="T9" fmla="*/ 220 h 307"/>
              <a:gd name="T10" fmla="*/ 1827 w 1884"/>
              <a:gd name="T11" fmla="*/ 107 h 307"/>
              <a:gd name="T12" fmla="*/ 1884 w 1884"/>
              <a:gd name="T13" fmla="*/ 0 h 307"/>
              <a:gd name="T14" fmla="*/ 286 w 1884"/>
              <a:gd name="T15" fmla="*/ 1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4" h="307">
                <a:moveTo>
                  <a:pt x="286" y="107"/>
                </a:moveTo>
                <a:cubicBezTo>
                  <a:pt x="153" y="87"/>
                  <a:pt x="48" y="32"/>
                  <a:pt x="7" y="7"/>
                </a:cubicBezTo>
                <a:cubicBezTo>
                  <a:pt x="3" y="26"/>
                  <a:pt x="1" y="44"/>
                  <a:pt x="1" y="59"/>
                </a:cubicBezTo>
                <a:cubicBezTo>
                  <a:pt x="0" y="94"/>
                  <a:pt x="7" y="117"/>
                  <a:pt x="7" y="117"/>
                </a:cubicBezTo>
                <a:cubicBezTo>
                  <a:pt x="7" y="117"/>
                  <a:pt x="123" y="196"/>
                  <a:pt x="283" y="220"/>
                </a:cubicBezTo>
                <a:cubicBezTo>
                  <a:pt x="869" y="307"/>
                  <a:pt x="1827" y="107"/>
                  <a:pt x="1827" y="107"/>
                </a:cubicBezTo>
                <a:cubicBezTo>
                  <a:pt x="1827" y="107"/>
                  <a:pt x="1861" y="75"/>
                  <a:pt x="1884" y="0"/>
                </a:cubicBezTo>
                <a:cubicBezTo>
                  <a:pt x="1635" y="47"/>
                  <a:pt x="819" y="186"/>
                  <a:pt x="286" y="107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şľîďe">
            <a:extLst>
              <a:ext uri="{FF2B5EF4-FFF2-40B4-BE49-F238E27FC236}">
                <a16:creationId xmlns:a16="http://schemas.microsoft.com/office/drawing/2014/main" id="{E86D6FF7-1417-4817-80D0-A3718C8A4506}"/>
              </a:ext>
            </a:extLst>
          </p:cNvPr>
          <p:cNvSpPr/>
          <p:nvPr/>
        </p:nvSpPr>
        <p:spPr bwMode="auto">
          <a:xfrm>
            <a:off x="9033239" y="4815464"/>
            <a:ext cx="57494" cy="31941"/>
          </a:xfrm>
          <a:custGeom>
            <a:avLst/>
            <a:gdLst>
              <a:gd name="T0" fmla="*/ 316 w 324"/>
              <a:gd name="T1" fmla="*/ 154 h 178"/>
              <a:gd name="T2" fmla="*/ 254 w 324"/>
              <a:gd name="T3" fmla="*/ 166 h 178"/>
              <a:gd name="T4" fmla="*/ 0 w 324"/>
              <a:gd name="T5" fmla="*/ 48 h 178"/>
              <a:gd name="T6" fmla="*/ 75 w 324"/>
              <a:gd name="T7" fmla="*/ 0 h 178"/>
              <a:gd name="T8" fmla="*/ 285 w 324"/>
              <a:gd name="T9" fmla="*/ 98 h 178"/>
              <a:gd name="T10" fmla="*/ 316 w 324"/>
              <a:gd name="T11" fmla="*/ 154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4" h="178">
                <a:moveTo>
                  <a:pt x="316" y="154"/>
                </a:moveTo>
                <a:cubicBezTo>
                  <a:pt x="307" y="172"/>
                  <a:pt x="279" y="178"/>
                  <a:pt x="254" y="166"/>
                </a:cubicBezTo>
                <a:cubicBezTo>
                  <a:pt x="0" y="48"/>
                  <a:pt x="0" y="48"/>
                  <a:pt x="0" y="48"/>
                </a:cubicBezTo>
                <a:cubicBezTo>
                  <a:pt x="27" y="32"/>
                  <a:pt x="52" y="16"/>
                  <a:pt x="75" y="0"/>
                </a:cubicBezTo>
                <a:cubicBezTo>
                  <a:pt x="285" y="98"/>
                  <a:pt x="285" y="98"/>
                  <a:pt x="285" y="98"/>
                </a:cubicBezTo>
                <a:cubicBezTo>
                  <a:pt x="310" y="110"/>
                  <a:pt x="324" y="135"/>
                  <a:pt x="316" y="154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šľiďe">
            <a:extLst>
              <a:ext uri="{FF2B5EF4-FFF2-40B4-BE49-F238E27FC236}">
                <a16:creationId xmlns:a16="http://schemas.microsoft.com/office/drawing/2014/main" id="{5386AFF1-F961-4905-AE82-2F5FE882CD38}"/>
              </a:ext>
            </a:extLst>
          </p:cNvPr>
          <p:cNvSpPr/>
          <p:nvPr/>
        </p:nvSpPr>
        <p:spPr bwMode="auto">
          <a:xfrm>
            <a:off x="9013010" y="4828240"/>
            <a:ext cx="54300" cy="29812"/>
          </a:xfrm>
          <a:custGeom>
            <a:avLst/>
            <a:gdLst>
              <a:gd name="T0" fmla="*/ 296 w 305"/>
              <a:gd name="T1" fmla="*/ 142 h 167"/>
              <a:gd name="T2" fmla="*/ 234 w 305"/>
              <a:gd name="T3" fmla="*/ 155 h 167"/>
              <a:gd name="T4" fmla="*/ 0 w 305"/>
              <a:gd name="T5" fmla="*/ 46 h 167"/>
              <a:gd name="T6" fmla="*/ 72 w 305"/>
              <a:gd name="T7" fmla="*/ 4 h 167"/>
              <a:gd name="T8" fmla="*/ 79 w 305"/>
              <a:gd name="T9" fmla="*/ 0 h 167"/>
              <a:gd name="T10" fmla="*/ 265 w 305"/>
              <a:gd name="T11" fmla="*/ 87 h 167"/>
              <a:gd name="T12" fmla="*/ 296 w 305"/>
              <a:gd name="T13" fmla="*/ 14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167">
                <a:moveTo>
                  <a:pt x="296" y="142"/>
                </a:moveTo>
                <a:cubicBezTo>
                  <a:pt x="287" y="161"/>
                  <a:pt x="259" y="167"/>
                  <a:pt x="234" y="155"/>
                </a:cubicBezTo>
                <a:cubicBezTo>
                  <a:pt x="0" y="46"/>
                  <a:pt x="0" y="46"/>
                  <a:pt x="0" y="46"/>
                </a:cubicBezTo>
                <a:cubicBezTo>
                  <a:pt x="25" y="32"/>
                  <a:pt x="49" y="18"/>
                  <a:pt x="72" y="4"/>
                </a:cubicBezTo>
                <a:cubicBezTo>
                  <a:pt x="75" y="3"/>
                  <a:pt x="77" y="1"/>
                  <a:pt x="79" y="0"/>
                </a:cubicBezTo>
                <a:cubicBezTo>
                  <a:pt x="265" y="87"/>
                  <a:pt x="265" y="87"/>
                  <a:pt x="265" y="87"/>
                </a:cubicBezTo>
                <a:cubicBezTo>
                  <a:pt x="291" y="99"/>
                  <a:pt x="305" y="124"/>
                  <a:pt x="296" y="142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šḷîḍè">
            <a:extLst>
              <a:ext uri="{FF2B5EF4-FFF2-40B4-BE49-F238E27FC236}">
                <a16:creationId xmlns:a16="http://schemas.microsoft.com/office/drawing/2014/main" id="{A1B23DD7-7D6E-4DE6-8875-34570949F3B8}"/>
              </a:ext>
            </a:extLst>
          </p:cNvPr>
          <p:cNvSpPr/>
          <p:nvPr/>
        </p:nvSpPr>
        <p:spPr bwMode="auto">
          <a:xfrm>
            <a:off x="8989586" y="4841017"/>
            <a:ext cx="53235" cy="27682"/>
          </a:xfrm>
          <a:custGeom>
            <a:avLst/>
            <a:gdLst>
              <a:gd name="T0" fmla="*/ 288 w 297"/>
              <a:gd name="T1" fmla="*/ 136 h 161"/>
              <a:gd name="T2" fmla="*/ 226 w 297"/>
              <a:gd name="T3" fmla="*/ 149 h 161"/>
              <a:gd name="T4" fmla="*/ 0 w 297"/>
              <a:gd name="T5" fmla="*/ 43 h 161"/>
              <a:gd name="T6" fmla="*/ 63 w 297"/>
              <a:gd name="T7" fmla="*/ 12 h 161"/>
              <a:gd name="T8" fmla="*/ 85 w 297"/>
              <a:gd name="T9" fmla="*/ 0 h 161"/>
              <a:gd name="T10" fmla="*/ 258 w 297"/>
              <a:gd name="T11" fmla="*/ 81 h 161"/>
              <a:gd name="T12" fmla="*/ 288 w 297"/>
              <a:gd name="T13" fmla="*/ 13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7" h="161">
                <a:moveTo>
                  <a:pt x="288" y="136"/>
                </a:moveTo>
                <a:cubicBezTo>
                  <a:pt x="279" y="155"/>
                  <a:pt x="251" y="161"/>
                  <a:pt x="226" y="149"/>
                </a:cubicBezTo>
                <a:cubicBezTo>
                  <a:pt x="0" y="43"/>
                  <a:pt x="0" y="43"/>
                  <a:pt x="0" y="43"/>
                </a:cubicBezTo>
                <a:cubicBezTo>
                  <a:pt x="22" y="34"/>
                  <a:pt x="43" y="23"/>
                  <a:pt x="63" y="12"/>
                </a:cubicBezTo>
                <a:cubicBezTo>
                  <a:pt x="71" y="8"/>
                  <a:pt x="78" y="4"/>
                  <a:pt x="85" y="0"/>
                </a:cubicBezTo>
                <a:cubicBezTo>
                  <a:pt x="258" y="81"/>
                  <a:pt x="258" y="81"/>
                  <a:pt x="258" y="81"/>
                </a:cubicBezTo>
                <a:cubicBezTo>
                  <a:pt x="283" y="93"/>
                  <a:pt x="297" y="117"/>
                  <a:pt x="288" y="136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S1íďe">
            <a:extLst>
              <a:ext uri="{FF2B5EF4-FFF2-40B4-BE49-F238E27FC236}">
                <a16:creationId xmlns:a16="http://schemas.microsoft.com/office/drawing/2014/main" id="{360FCEC4-539D-43E6-B56B-90FB6BF7954C}"/>
              </a:ext>
            </a:extLst>
          </p:cNvPr>
          <p:cNvSpPr/>
          <p:nvPr/>
        </p:nvSpPr>
        <p:spPr bwMode="auto">
          <a:xfrm>
            <a:off x="9073698" y="4197934"/>
            <a:ext cx="244883" cy="599430"/>
          </a:xfrm>
          <a:custGeom>
            <a:avLst/>
            <a:gdLst>
              <a:gd name="T0" fmla="*/ 332 w 1374"/>
              <a:gd name="T1" fmla="*/ 3378 h 3378"/>
              <a:gd name="T2" fmla="*/ 0 w 1374"/>
              <a:gd name="T3" fmla="*/ 3348 h 3378"/>
              <a:gd name="T4" fmla="*/ 881 w 1374"/>
              <a:gd name="T5" fmla="*/ 63 h 3378"/>
              <a:gd name="T6" fmla="*/ 919 w 1374"/>
              <a:gd name="T7" fmla="*/ 1624 h 3378"/>
              <a:gd name="T8" fmla="*/ 332 w 1374"/>
              <a:gd name="T9" fmla="*/ 3378 h 3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4" h="3378">
                <a:moveTo>
                  <a:pt x="332" y="3378"/>
                </a:moveTo>
                <a:cubicBezTo>
                  <a:pt x="0" y="3348"/>
                  <a:pt x="0" y="3348"/>
                  <a:pt x="0" y="3348"/>
                </a:cubicBezTo>
                <a:cubicBezTo>
                  <a:pt x="0" y="3348"/>
                  <a:pt x="149" y="0"/>
                  <a:pt x="881" y="63"/>
                </a:cubicBezTo>
                <a:cubicBezTo>
                  <a:pt x="1374" y="106"/>
                  <a:pt x="919" y="1624"/>
                  <a:pt x="919" y="1624"/>
                </a:cubicBezTo>
                <a:lnTo>
                  <a:pt x="332" y="3378"/>
                </a:lnTo>
                <a:close/>
              </a:path>
            </a:pathLst>
          </a:custGeom>
          <a:solidFill>
            <a:srgbClr val="EFA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$ḻïḓê">
            <a:extLst>
              <a:ext uri="{FF2B5EF4-FFF2-40B4-BE49-F238E27FC236}">
                <a16:creationId xmlns:a16="http://schemas.microsoft.com/office/drawing/2014/main" id="{9D31CA02-20D3-436A-922A-BB09EBC53112}"/>
              </a:ext>
            </a:extLst>
          </p:cNvPr>
          <p:cNvSpPr/>
          <p:nvPr/>
        </p:nvSpPr>
        <p:spPr bwMode="auto">
          <a:xfrm>
            <a:off x="9171651" y="4128728"/>
            <a:ext cx="469536" cy="55365"/>
          </a:xfrm>
          <a:custGeom>
            <a:avLst/>
            <a:gdLst>
              <a:gd name="T0" fmla="*/ 61 w 2644"/>
              <a:gd name="T1" fmla="*/ 0 h 312"/>
              <a:gd name="T2" fmla="*/ 2582 w 2644"/>
              <a:gd name="T3" fmla="*/ 0 h 312"/>
              <a:gd name="T4" fmla="*/ 2644 w 2644"/>
              <a:gd name="T5" fmla="*/ 62 h 312"/>
              <a:gd name="T6" fmla="*/ 2644 w 2644"/>
              <a:gd name="T7" fmla="*/ 251 h 312"/>
              <a:gd name="T8" fmla="*/ 2582 w 2644"/>
              <a:gd name="T9" fmla="*/ 312 h 312"/>
              <a:gd name="T10" fmla="*/ 61 w 2644"/>
              <a:gd name="T11" fmla="*/ 312 h 312"/>
              <a:gd name="T12" fmla="*/ 0 w 2644"/>
              <a:gd name="T13" fmla="*/ 251 h 312"/>
              <a:gd name="T14" fmla="*/ 0 w 2644"/>
              <a:gd name="T15" fmla="*/ 62 h 312"/>
              <a:gd name="T16" fmla="*/ 61 w 2644"/>
              <a:gd name="T17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44" h="312">
                <a:moveTo>
                  <a:pt x="61" y="0"/>
                </a:moveTo>
                <a:cubicBezTo>
                  <a:pt x="2582" y="0"/>
                  <a:pt x="2582" y="0"/>
                  <a:pt x="2582" y="0"/>
                </a:cubicBezTo>
                <a:cubicBezTo>
                  <a:pt x="2616" y="0"/>
                  <a:pt x="2644" y="28"/>
                  <a:pt x="2644" y="62"/>
                </a:cubicBezTo>
                <a:cubicBezTo>
                  <a:pt x="2644" y="251"/>
                  <a:pt x="2644" y="251"/>
                  <a:pt x="2644" y="251"/>
                </a:cubicBezTo>
                <a:cubicBezTo>
                  <a:pt x="2644" y="285"/>
                  <a:pt x="2616" y="312"/>
                  <a:pt x="2582" y="312"/>
                </a:cubicBezTo>
                <a:cubicBezTo>
                  <a:pt x="61" y="312"/>
                  <a:pt x="61" y="312"/>
                  <a:pt x="61" y="312"/>
                </a:cubicBezTo>
                <a:cubicBezTo>
                  <a:pt x="27" y="312"/>
                  <a:pt x="0" y="285"/>
                  <a:pt x="0" y="2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7" y="0"/>
                  <a:pt x="61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ś1ïḓê">
            <a:extLst>
              <a:ext uri="{FF2B5EF4-FFF2-40B4-BE49-F238E27FC236}">
                <a16:creationId xmlns:a16="http://schemas.microsoft.com/office/drawing/2014/main" id="{F9579FF5-DD2A-4849-AF6D-C7360E7E03E3}"/>
              </a:ext>
            </a:extLst>
          </p:cNvPr>
          <p:cNvSpPr/>
          <p:nvPr/>
        </p:nvSpPr>
        <p:spPr bwMode="auto">
          <a:xfrm>
            <a:off x="8939545" y="3763534"/>
            <a:ext cx="269371" cy="405654"/>
          </a:xfrm>
          <a:custGeom>
            <a:avLst/>
            <a:gdLst>
              <a:gd name="T0" fmla="*/ 133 w 1518"/>
              <a:gd name="T1" fmla="*/ 28 h 2283"/>
              <a:gd name="T2" fmla="*/ 1504 w 1518"/>
              <a:gd name="T3" fmla="*/ 2179 h 2283"/>
              <a:gd name="T4" fmla="*/ 1490 w 1518"/>
              <a:gd name="T5" fmla="*/ 2243 h 2283"/>
              <a:gd name="T6" fmla="*/ 1450 w 1518"/>
              <a:gd name="T7" fmla="*/ 2269 h 2283"/>
              <a:gd name="T8" fmla="*/ 1385 w 1518"/>
              <a:gd name="T9" fmla="*/ 2255 h 2283"/>
              <a:gd name="T10" fmla="*/ 14 w 1518"/>
              <a:gd name="T11" fmla="*/ 104 h 2283"/>
              <a:gd name="T12" fmla="*/ 28 w 1518"/>
              <a:gd name="T13" fmla="*/ 40 h 2283"/>
              <a:gd name="T14" fmla="*/ 68 w 1518"/>
              <a:gd name="T15" fmla="*/ 14 h 2283"/>
              <a:gd name="T16" fmla="*/ 133 w 1518"/>
              <a:gd name="T17" fmla="*/ 28 h 2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8" h="2283">
                <a:moveTo>
                  <a:pt x="133" y="28"/>
                </a:moveTo>
                <a:cubicBezTo>
                  <a:pt x="1504" y="2179"/>
                  <a:pt x="1504" y="2179"/>
                  <a:pt x="1504" y="2179"/>
                </a:cubicBezTo>
                <a:cubicBezTo>
                  <a:pt x="1518" y="2201"/>
                  <a:pt x="1512" y="2229"/>
                  <a:pt x="1490" y="2243"/>
                </a:cubicBezTo>
                <a:cubicBezTo>
                  <a:pt x="1450" y="2269"/>
                  <a:pt x="1450" y="2269"/>
                  <a:pt x="1450" y="2269"/>
                </a:cubicBezTo>
                <a:cubicBezTo>
                  <a:pt x="1428" y="2283"/>
                  <a:pt x="1399" y="2276"/>
                  <a:pt x="1385" y="2255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0" y="82"/>
                  <a:pt x="6" y="53"/>
                  <a:pt x="28" y="40"/>
                </a:cubicBezTo>
                <a:cubicBezTo>
                  <a:pt x="68" y="14"/>
                  <a:pt x="68" y="14"/>
                  <a:pt x="68" y="14"/>
                </a:cubicBezTo>
                <a:cubicBezTo>
                  <a:pt x="90" y="0"/>
                  <a:pt x="119" y="6"/>
                  <a:pt x="133" y="28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ṩ1iḋé">
            <a:extLst>
              <a:ext uri="{FF2B5EF4-FFF2-40B4-BE49-F238E27FC236}">
                <a16:creationId xmlns:a16="http://schemas.microsoft.com/office/drawing/2014/main" id="{51F07924-C905-47A3-85AC-43C9473C7639}"/>
              </a:ext>
            </a:extLst>
          </p:cNvPr>
          <p:cNvSpPr/>
          <p:nvPr/>
        </p:nvSpPr>
        <p:spPr bwMode="auto">
          <a:xfrm>
            <a:off x="9134386" y="4771811"/>
            <a:ext cx="144800" cy="110729"/>
          </a:xfrm>
          <a:custGeom>
            <a:avLst/>
            <a:gdLst>
              <a:gd name="T0" fmla="*/ 149 w 813"/>
              <a:gd name="T1" fmla="*/ 0 h 622"/>
              <a:gd name="T2" fmla="*/ 0 w 813"/>
              <a:gd name="T3" fmla="*/ 602 h 622"/>
              <a:gd name="T4" fmla="*/ 744 w 813"/>
              <a:gd name="T5" fmla="*/ 622 h 622"/>
              <a:gd name="T6" fmla="*/ 813 w 813"/>
              <a:gd name="T7" fmla="*/ 84 h 622"/>
              <a:gd name="T8" fmla="*/ 149 w 813"/>
              <a:gd name="T9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3" h="622">
                <a:moveTo>
                  <a:pt x="149" y="0"/>
                </a:moveTo>
                <a:cubicBezTo>
                  <a:pt x="149" y="0"/>
                  <a:pt x="119" y="404"/>
                  <a:pt x="0" y="602"/>
                </a:cubicBezTo>
                <a:cubicBezTo>
                  <a:pt x="744" y="622"/>
                  <a:pt x="744" y="622"/>
                  <a:pt x="744" y="622"/>
                </a:cubicBezTo>
                <a:cubicBezTo>
                  <a:pt x="744" y="622"/>
                  <a:pt x="656" y="389"/>
                  <a:pt x="813" y="84"/>
                </a:cubicBezTo>
                <a:lnTo>
                  <a:pt x="149" y="0"/>
                </a:lnTo>
                <a:close/>
              </a:path>
            </a:pathLst>
          </a:custGeom>
          <a:solidFill>
            <a:srgbClr val="DBB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ṣľíḍê">
            <a:extLst>
              <a:ext uri="{FF2B5EF4-FFF2-40B4-BE49-F238E27FC236}">
                <a16:creationId xmlns:a16="http://schemas.microsoft.com/office/drawing/2014/main" id="{EBB808F5-0047-44B0-9AAE-4863FE13779F}"/>
              </a:ext>
            </a:extLst>
          </p:cNvPr>
          <p:cNvSpPr/>
          <p:nvPr/>
        </p:nvSpPr>
        <p:spPr bwMode="auto">
          <a:xfrm>
            <a:off x="8937416" y="4825046"/>
            <a:ext cx="338577" cy="169289"/>
          </a:xfrm>
          <a:custGeom>
            <a:avLst/>
            <a:gdLst>
              <a:gd name="T0" fmla="*/ 1246 w 1903"/>
              <a:gd name="T1" fmla="*/ 53 h 954"/>
              <a:gd name="T2" fmla="*/ 1123 w 1903"/>
              <a:gd name="T3" fmla="*/ 0 h 954"/>
              <a:gd name="T4" fmla="*/ 1035 w 1903"/>
              <a:gd name="T5" fmla="*/ 61 h 954"/>
              <a:gd name="T6" fmla="*/ 1030 w 1903"/>
              <a:gd name="T7" fmla="*/ 64 h 954"/>
              <a:gd name="T8" fmla="*/ 956 w 1903"/>
              <a:gd name="T9" fmla="*/ 112 h 954"/>
              <a:gd name="T10" fmla="*/ 953 w 1903"/>
              <a:gd name="T11" fmla="*/ 114 h 954"/>
              <a:gd name="T12" fmla="*/ 922 w 1903"/>
              <a:gd name="T13" fmla="*/ 133 h 954"/>
              <a:gd name="T14" fmla="*/ 915 w 1903"/>
              <a:gd name="T15" fmla="*/ 137 h 954"/>
              <a:gd name="T16" fmla="*/ 843 w 1903"/>
              <a:gd name="T17" fmla="*/ 179 h 954"/>
              <a:gd name="T18" fmla="*/ 827 w 1903"/>
              <a:gd name="T19" fmla="*/ 188 h 954"/>
              <a:gd name="T20" fmla="*/ 798 w 1903"/>
              <a:gd name="T21" fmla="*/ 203 h 954"/>
              <a:gd name="T22" fmla="*/ 776 w 1903"/>
              <a:gd name="T23" fmla="*/ 215 h 954"/>
              <a:gd name="T24" fmla="*/ 713 w 1903"/>
              <a:gd name="T25" fmla="*/ 246 h 954"/>
              <a:gd name="T26" fmla="*/ 681 w 1903"/>
              <a:gd name="T27" fmla="*/ 262 h 954"/>
              <a:gd name="T28" fmla="*/ 418 w 1903"/>
              <a:gd name="T29" fmla="*/ 361 h 954"/>
              <a:gd name="T30" fmla="*/ 370 w 1903"/>
              <a:gd name="T31" fmla="*/ 374 h 954"/>
              <a:gd name="T32" fmla="*/ 1 w 1903"/>
              <a:gd name="T33" fmla="*/ 706 h 954"/>
              <a:gd name="T34" fmla="*/ 7 w 1903"/>
              <a:gd name="T35" fmla="*/ 764 h 954"/>
              <a:gd name="T36" fmla="*/ 282 w 1903"/>
              <a:gd name="T37" fmla="*/ 867 h 954"/>
              <a:gd name="T38" fmla="*/ 1827 w 1903"/>
              <a:gd name="T39" fmla="*/ 754 h 954"/>
              <a:gd name="T40" fmla="*/ 1903 w 1903"/>
              <a:gd name="T41" fmla="*/ 500 h 954"/>
              <a:gd name="T42" fmla="*/ 1903 w 1903"/>
              <a:gd name="T43" fmla="*/ 474 h 954"/>
              <a:gd name="T44" fmla="*/ 1842 w 1903"/>
              <a:gd name="T45" fmla="*/ 8 h 954"/>
              <a:gd name="T46" fmla="*/ 1414 w 1903"/>
              <a:gd name="T47" fmla="*/ 63 h 954"/>
              <a:gd name="T48" fmla="*/ 1359 w 1903"/>
              <a:gd name="T49" fmla="*/ 65 h 954"/>
              <a:gd name="T50" fmla="*/ 1327 w 1903"/>
              <a:gd name="T51" fmla="*/ 65 h 954"/>
              <a:gd name="T52" fmla="*/ 1275 w 1903"/>
              <a:gd name="T53" fmla="*/ 59 h 954"/>
              <a:gd name="T54" fmla="*/ 1274 w 1903"/>
              <a:gd name="T55" fmla="*/ 58 h 954"/>
              <a:gd name="T56" fmla="*/ 1268 w 1903"/>
              <a:gd name="T57" fmla="*/ 58 h 954"/>
              <a:gd name="T58" fmla="*/ 1266 w 1903"/>
              <a:gd name="T59" fmla="*/ 57 h 954"/>
              <a:gd name="T60" fmla="*/ 1246 w 1903"/>
              <a:gd name="T61" fmla="*/ 53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3" h="954">
                <a:moveTo>
                  <a:pt x="1246" y="53"/>
                </a:moveTo>
                <a:cubicBezTo>
                  <a:pt x="1194" y="42"/>
                  <a:pt x="1151" y="23"/>
                  <a:pt x="1123" y="0"/>
                </a:cubicBezTo>
                <a:cubicBezTo>
                  <a:pt x="1099" y="18"/>
                  <a:pt x="1069" y="38"/>
                  <a:pt x="1035" y="61"/>
                </a:cubicBezTo>
                <a:cubicBezTo>
                  <a:pt x="1034" y="62"/>
                  <a:pt x="1032" y="63"/>
                  <a:pt x="1030" y="64"/>
                </a:cubicBezTo>
                <a:cubicBezTo>
                  <a:pt x="1008" y="79"/>
                  <a:pt x="983" y="96"/>
                  <a:pt x="956" y="112"/>
                </a:cubicBezTo>
                <a:cubicBezTo>
                  <a:pt x="955" y="113"/>
                  <a:pt x="954" y="113"/>
                  <a:pt x="953" y="114"/>
                </a:cubicBezTo>
                <a:cubicBezTo>
                  <a:pt x="943" y="120"/>
                  <a:pt x="933" y="127"/>
                  <a:pt x="922" y="133"/>
                </a:cubicBezTo>
                <a:cubicBezTo>
                  <a:pt x="920" y="134"/>
                  <a:pt x="917" y="136"/>
                  <a:pt x="915" y="137"/>
                </a:cubicBezTo>
                <a:cubicBezTo>
                  <a:pt x="892" y="151"/>
                  <a:pt x="868" y="165"/>
                  <a:pt x="843" y="179"/>
                </a:cubicBezTo>
                <a:cubicBezTo>
                  <a:pt x="837" y="182"/>
                  <a:pt x="832" y="185"/>
                  <a:pt x="827" y="188"/>
                </a:cubicBezTo>
                <a:cubicBezTo>
                  <a:pt x="817" y="193"/>
                  <a:pt x="807" y="198"/>
                  <a:pt x="798" y="203"/>
                </a:cubicBezTo>
                <a:cubicBezTo>
                  <a:pt x="790" y="207"/>
                  <a:pt x="783" y="211"/>
                  <a:pt x="776" y="215"/>
                </a:cubicBezTo>
                <a:cubicBezTo>
                  <a:pt x="755" y="226"/>
                  <a:pt x="734" y="236"/>
                  <a:pt x="713" y="246"/>
                </a:cubicBezTo>
                <a:cubicBezTo>
                  <a:pt x="702" y="252"/>
                  <a:pt x="691" y="257"/>
                  <a:pt x="681" y="262"/>
                </a:cubicBezTo>
                <a:cubicBezTo>
                  <a:pt x="598" y="300"/>
                  <a:pt x="510" y="335"/>
                  <a:pt x="418" y="361"/>
                </a:cubicBezTo>
                <a:cubicBezTo>
                  <a:pt x="402" y="365"/>
                  <a:pt x="386" y="370"/>
                  <a:pt x="370" y="374"/>
                </a:cubicBezTo>
                <a:cubicBezTo>
                  <a:pt x="51" y="452"/>
                  <a:pt x="3" y="618"/>
                  <a:pt x="1" y="706"/>
                </a:cubicBezTo>
                <a:cubicBezTo>
                  <a:pt x="0" y="741"/>
                  <a:pt x="7" y="764"/>
                  <a:pt x="7" y="764"/>
                </a:cubicBezTo>
                <a:cubicBezTo>
                  <a:pt x="7" y="764"/>
                  <a:pt x="122" y="843"/>
                  <a:pt x="282" y="867"/>
                </a:cubicBezTo>
                <a:cubicBezTo>
                  <a:pt x="869" y="954"/>
                  <a:pt x="1827" y="754"/>
                  <a:pt x="1827" y="754"/>
                </a:cubicBezTo>
                <a:cubicBezTo>
                  <a:pt x="1827" y="754"/>
                  <a:pt x="1902" y="684"/>
                  <a:pt x="1903" y="500"/>
                </a:cubicBezTo>
                <a:cubicBezTo>
                  <a:pt x="1903" y="492"/>
                  <a:pt x="1903" y="483"/>
                  <a:pt x="1903" y="474"/>
                </a:cubicBezTo>
                <a:cubicBezTo>
                  <a:pt x="1903" y="462"/>
                  <a:pt x="1862" y="109"/>
                  <a:pt x="1842" y="8"/>
                </a:cubicBezTo>
                <a:cubicBezTo>
                  <a:pt x="1762" y="24"/>
                  <a:pt x="1637" y="46"/>
                  <a:pt x="1414" y="63"/>
                </a:cubicBezTo>
                <a:cubicBezTo>
                  <a:pt x="1394" y="64"/>
                  <a:pt x="1375" y="65"/>
                  <a:pt x="1359" y="65"/>
                </a:cubicBezTo>
                <a:cubicBezTo>
                  <a:pt x="1348" y="65"/>
                  <a:pt x="1337" y="65"/>
                  <a:pt x="1327" y="65"/>
                </a:cubicBezTo>
                <a:cubicBezTo>
                  <a:pt x="1308" y="64"/>
                  <a:pt x="1290" y="62"/>
                  <a:pt x="1275" y="59"/>
                </a:cubicBezTo>
                <a:cubicBezTo>
                  <a:pt x="1274" y="58"/>
                  <a:pt x="1274" y="58"/>
                  <a:pt x="1274" y="58"/>
                </a:cubicBezTo>
                <a:cubicBezTo>
                  <a:pt x="1268" y="58"/>
                  <a:pt x="1268" y="58"/>
                  <a:pt x="1268" y="58"/>
                </a:cubicBezTo>
                <a:cubicBezTo>
                  <a:pt x="1267" y="57"/>
                  <a:pt x="1267" y="57"/>
                  <a:pt x="1266" y="57"/>
                </a:cubicBezTo>
                <a:lnTo>
                  <a:pt x="1246" y="53"/>
                </a:lnTo>
                <a:close/>
              </a:path>
            </a:pathLst>
          </a:custGeom>
          <a:solidFill>
            <a:srgbClr val="1746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ṩľiḋè">
            <a:extLst>
              <a:ext uri="{FF2B5EF4-FFF2-40B4-BE49-F238E27FC236}">
                <a16:creationId xmlns:a16="http://schemas.microsoft.com/office/drawing/2014/main" id="{528DCEFC-8DDD-4589-8599-34334F25BC3B}"/>
              </a:ext>
            </a:extLst>
          </p:cNvPr>
          <p:cNvSpPr/>
          <p:nvPr/>
        </p:nvSpPr>
        <p:spPr bwMode="auto">
          <a:xfrm>
            <a:off x="8937416" y="4938970"/>
            <a:ext cx="335383" cy="55365"/>
          </a:xfrm>
          <a:custGeom>
            <a:avLst/>
            <a:gdLst>
              <a:gd name="T0" fmla="*/ 286 w 1884"/>
              <a:gd name="T1" fmla="*/ 107 h 307"/>
              <a:gd name="T2" fmla="*/ 7 w 1884"/>
              <a:gd name="T3" fmla="*/ 7 h 307"/>
              <a:gd name="T4" fmla="*/ 1 w 1884"/>
              <a:gd name="T5" fmla="*/ 59 h 307"/>
              <a:gd name="T6" fmla="*/ 7 w 1884"/>
              <a:gd name="T7" fmla="*/ 117 h 307"/>
              <a:gd name="T8" fmla="*/ 283 w 1884"/>
              <a:gd name="T9" fmla="*/ 220 h 307"/>
              <a:gd name="T10" fmla="*/ 1828 w 1884"/>
              <a:gd name="T11" fmla="*/ 107 h 307"/>
              <a:gd name="T12" fmla="*/ 1884 w 1884"/>
              <a:gd name="T13" fmla="*/ 0 h 307"/>
              <a:gd name="T14" fmla="*/ 286 w 1884"/>
              <a:gd name="T15" fmla="*/ 1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4" h="307">
                <a:moveTo>
                  <a:pt x="286" y="107"/>
                </a:moveTo>
                <a:cubicBezTo>
                  <a:pt x="153" y="87"/>
                  <a:pt x="48" y="32"/>
                  <a:pt x="7" y="7"/>
                </a:cubicBezTo>
                <a:cubicBezTo>
                  <a:pt x="3" y="26"/>
                  <a:pt x="1" y="44"/>
                  <a:pt x="1" y="59"/>
                </a:cubicBezTo>
                <a:cubicBezTo>
                  <a:pt x="0" y="94"/>
                  <a:pt x="7" y="117"/>
                  <a:pt x="7" y="117"/>
                </a:cubicBezTo>
                <a:cubicBezTo>
                  <a:pt x="7" y="117"/>
                  <a:pt x="123" y="196"/>
                  <a:pt x="283" y="220"/>
                </a:cubicBezTo>
                <a:cubicBezTo>
                  <a:pt x="869" y="307"/>
                  <a:pt x="1828" y="107"/>
                  <a:pt x="1828" y="107"/>
                </a:cubicBezTo>
                <a:cubicBezTo>
                  <a:pt x="1828" y="107"/>
                  <a:pt x="1861" y="75"/>
                  <a:pt x="1884" y="0"/>
                </a:cubicBezTo>
                <a:cubicBezTo>
                  <a:pt x="1635" y="47"/>
                  <a:pt x="819" y="186"/>
                  <a:pt x="286" y="107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ṩ1iḋé">
            <a:extLst>
              <a:ext uri="{FF2B5EF4-FFF2-40B4-BE49-F238E27FC236}">
                <a16:creationId xmlns:a16="http://schemas.microsoft.com/office/drawing/2014/main" id="{DDD3D5FD-2019-4890-A58E-9CFDD7002C1E}"/>
              </a:ext>
            </a:extLst>
          </p:cNvPr>
          <p:cNvSpPr/>
          <p:nvPr/>
        </p:nvSpPr>
        <p:spPr bwMode="auto">
          <a:xfrm>
            <a:off x="9104574" y="4835693"/>
            <a:ext cx="57494" cy="31941"/>
          </a:xfrm>
          <a:custGeom>
            <a:avLst/>
            <a:gdLst>
              <a:gd name="T0" fmla="*/ 316 w 325"/>
              <a:gd name="T1" fmla="*/ 154 h 178"/>
              <a:gd name="T2" fmla="*/ 254 w 325"/>
              <a:gd name="T3" fmla="*/ 166 h 178"/>
              <a:gd name="T4" fmla="*/ 0 w 325"/>
              <a:gd name="T5" fmla="*/ 48 h 178"/>
              <a:gd name="T6" fmla="*/ 75 w 325"/>
              <a:gd name="T7" fmla="*/ 0 h 178"/>
              <a:gd name="T8" fmla="*/ 285 w 325"/>
              <a:gd name="T9" fmla="*/ 98 h 178"/>
              <a:gd name="T10" fmla="*/ 316 w 325"/>
              <a:gd name="T11" fmla="*/ 154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5" h="178">
                <a:moveTo>
                  <a:pt x="316" y="154"/>
                </a:moveTo>
                <a:cubicBezTo>
                  <a:pt x="307" y="172"/>
                  <a:pt x="279" y="178"/>
                  <a:pt x="254" y="166"/>
                </a:cubicBezTo>
                <a:cubicBezTo>
                  <a:pt x="0" y="48"/>
                  <a:pt x="0" y="48"/>
                  <a:pt x="0" y="48"/>
                </a:cubicBezTo>
                <a:cubicBezTo>
                  <a:pt x="27" y="32"/>
                  <a:pt x="52" y="16"/>
                  <a:pt x="75" y="0"/>
                </a:cubicBezTo>
                <a:cubicBezTo>
                  <a:pt x="285" y="98"/>
                  <a:pt x="285" y="98"/>
                  <a:pt x="285" y="98"/>
                </a:cubicBezTo>
                <a:cubicBezTo>
                  <a:pt x="311" y="110"/>
                  <a:pt x="325" y="135"/>
                  <a:pt x="316" y="154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ṧlîḍé">
            <a:extLst>
              <a:ext uri="{FF2B5EF4-FFF2-40B4-BE49-F238E27FC236}">
                <a16:creationId xmlns:a16="http://schemas.microsoft.com/office/drawing/2014/main" id="{75788E29-50F0-40AC-AA3B-D246096632F4}"/>
              </a:ext>
            </a:extLst>
          </p:cNvPr>
          <p:cNvSpPr/>
          <p:nvPr/>
        </p:nvSpPr>
        <p:spPr bwMode="auto">
          <a:xfrm>
            <a:off x="9084345" y="4848469"/>
            <a:ext cx="54300" cy="28747"/>
          </a:xfrm>
          <a:custGeom>
            <a:avLst/>
            <a:gdLst>
              <a:gd name="T0" fmla="*/ 296 w 305"/>
              <a:gd name="T1" fmla="*/ 142 h 167"/>
              <a:gd name="T2" fmla="*/ 234 w 305"/>
              <a:gd name="T3" fmla="*/ 155 h 167"/>
              <a:gd name="T4" fmla="*/ 0 w 305"/>
              <a:gd name="T5" fmla="*/ 46 h 167"/>
              <a:gd name="T6" fmla="*/ 73 w 305"/>
              <a:gd name="T7" fmla="*/ 4 h 167"/>
              <a:gd name="T8" fmla="*/ 79 w 305"/>
              <a:gd name="T9" fmla="*/ 0 h 167"/>
              <a:gd name="T10" fmla="*/ 265 w 305"/>
              <a:gd name="T11" fmla="*/ 87 h 167"/>
              <a:gd name="T12" fmla="*/ 296 w 305"/>
              <a:gd name="T13" fmla="*/ 14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167">
                <a:moveTo>
                  <a:pt x="296" y="142"/>
                </a:moveTo>
                <a:cubicBezTo>
                  <a:pt x="287" y="161"/>
                  <a:pt x="259" y="167"/>
                  <a:pt x="234" y="155"/>
                </a:cubicBezTo>
                <a:cubicBezTo>
                  <a:pt x="0" y="46"/>
                  <a:pt x="0" y="46"/>
                  <a:pt x="0" y="46"/>
                </a:cubicBezTo>
                <a:cubicBezTo>
                  <a:pt x="25" y="32"/>
                  <a:pt x="50" y="18"/>
                  <a:pt x="73" y="4"/>
                </a:cubicBezTo>
                <a:cubicBezTo>
                  <a:pt x="75" y="3"/>
                  <a:pt x="77" y="1"/>
                  <a:pt x="79" y="0"/>
                </a:cubicBezTo>
                <a:cubicBezTo>
                  <a:pt x="265" y="87"/>
                  <a:pt x="265" y="87"/>
                  <a:pt x="265" y="87"/>
                </a:cubicBezTo>
                <a:cubicBezTo>
                  <a:pt x="291" y="99"/>
                  <a:pt x="305" y="124"/>
                  <a:pt x="296" y="142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š1ïḍê">
            <a:extLst>
              <a:ext uri="{FF2B5EF4-FFF2-40B4-BE49-F238E27FC236}">
                <a16:creationId xmlns:a16="http://schemas.microsoft.com/office/drawing/2014/main" id="{4BB55F52-4D1E-4C33-8ED1-D5AEEDF81180}"/>
              </a:ext>
            </a:extLst>
          </p:cNvPr>
          <p:cNvSpPr/>
          <p:nvPr/>
        </p:nvSpPr>
        <p:spPr bwMode="auto">
          <a:xfrm>
            <a:off x="9061986" y="4860182"/>
            <a:ext cx="52171" cy="28747"/>
          </a:xfrm>
          <a:custGeom>
            <a:avLst/>
            <a:gdLst>
              <a:gd name="T0" fmla="*/ 288 w 297"/>
              <a:gd name="T1" fmla="*/ 136 h 161"/>
              <a:gd name="T2" fmla="*/ 226 w 297"/>
              <a:gd name="T3" fmla="*/ 149 h 161"/>
              <a:gd name="T4" fmla="*/ 0 w 297"/>
              <a:gd name="T5" fmla="*/ 43 h 161"/>
              <a:gd name="T6" fmla="*/ 63 w 297"/>
              <a:gd name="T7" fmla="*/ 12 h 161"/>
              <a:gd name="T8" fmla="*/ 85 w 297"/>
              <a:gd name="T9" fmla="*/ 0 h 161"/>
              <a:gd name="T10" fmla="*/ 258 w 297"/>
              <a:gd name="T11" fmla="*/ 81 h 161"/>
              <a:gd name="T12" fmla="*/ 288 w 297"/>
              <a:gd name="T13" fmla="*/ 13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7" h="161">
                <a:moveTo>
                  <a:pt x="288" y="136"/>
                </a:moveTo>
                <a:cubicBezTo>
                  <a:pt x="279" y="155"/>
                  <a:pt x="252" y="161"/>
                  <a:pt x="226" y="149"/>
                </a:cubicBezTo>
                <a:cubicBezTo>
                  <a:pt x="0" y="43"/>
                  <a:pt x="0" y="43"/>
                  <a:pt x="0" y="43"/>
                </a:cubicBezTo>
                <a:cubicBezTo>
                  <a:pt x="22" y="34"/>
                  <a:pt x="43" y="23"/>
                  <a:pt x="63" y="12"/>
                </a:cubicBezTo>
                <a:cubicBezTo>
                  <a:pt x="71" y="8"/>
                  <a:pt x="78" y="4"/>
                  <a:pt x="85" y="0"/>
                </a:cubicBezTo>
                <a:cubicBezTo>
                  <a:pt x="258" y="81"/>
                  <a:pt x="258" y="81"/>
                  <a:pt x="258" y="81"/>
                </a:cubicBezTo>
                <a:cubicBezTo>
                  <a:pt x="283" y="93"/>
                  <a:pt x="297" y="117"/>
                  <a:pt x="288" y="136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ṧḷídè">
            <a:extLst>
              <a:ext uri="{FF2B5EF4-FFF2-40B4-BE49-F238E27FC236}">
                <a16:creationId xmlns:a16="http://schemas.microsoft.com/office/drawing/2014/main" id="{F73D7EB2-EC56-4F61-AD25-5FE590BA8664}"/>
              </a:ext>
            </a:extLst>
          </p:cNvPr>
          <p:cNvSpPr/>
          <p:nvPr/>
        </p:nvSpPr>
        <p:spPr bwMode="auto">
          <a:xfrm>
            <a:off x="9113092" y="4178769"/>
            <a:ext cx="830471" cy="639889"/>
          </a:xfrm>
          <a:custGeom>
            <a:avLst/>
            <a:gdLst>
              <a:gd name="T0" fmla="*/ 353 w 4679"/>
              <a:gd name="T1" fmla="*/ 836 h 3612"/>
              <a:gd name="T2" fmla="*/ 884 w 4679"/>
              <a:gd name="T3" fmla="*/ 46 h 3612"/>
              <a:gd name="T4" fmla="*/ 2363 w 4679"/>
              <a:gd name="T5" fmla="*/ 35 h 3612"/>
              <a:gd name="T6" fmla="*/ 3009 w 4679"/>
              <a:gd name="T7" fmla="*/ 0 h 3612"/>
              <a:gd name="T8" fmla="*/ 4679 w 4679"/>
              <a:gd name="T9" fmla="*/ 602 h 3612"/>
              <a:gd name="T10" fmla="*/ 4648 w 4679"/>
              <a:gd name="T11" fmla="*/ 769 h 3612"/>
              <a:gd name="T12" fmla="*/ 4009 w 4679"/>
              <a:gd name="T13" fmla="*/ 1265 h 3612"/>
              <a:gd name="T14" fmla="*/ 2693 w 4679"/>
              <a:gd name="T15" fmla="*/ 1265 h 3612"/>
              <a:gd name="T16" fmla="*/ 1358 w 4679"/>
              <a:gd name="T17" fmla="*/ 1254 h 3612"/>
              <a:gd name="T18" fmla="*/ 1358 w 4679"/>
              <a:gd name="T19" fmla="*/ 1482 h 3612"/>
              <a:gd name="T20" fmla="*/ 1134 w 4679"/>
              <a:gd name="T21" fmla="*/ 3584 h 3612"/>
              <a:gd name="T22" fmla="*/ 69 w 4679"/>
              <a:gd name="T23" fmla="*/ 3535 h 3612"/>
              <a:gd name="T24" fmla="*/ 136 w 4679"/>
              <a:gd name="T25" fmla="*/ 2482 h 3612"/>
              <a:gd name="T26" fmla="*/ 353 w 4679"/>
              <a:gd name="T27" fmla="*/ 836 h 3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79" h="3612">
                <a:moveTo>
                  <a:pt x="353" y="836"/>
                </a:moveTo>
                <a:cubicBezTo>
                  <a:pt x="416" y="421"/>
                  <a:pt x="504" y="64"/>
                  <a:pt x="884" y="46"/>
                </a:cubicBezTo>
                <a:cubicBezTo>
                  <a:pt x="1427" y="21"/>
                  <a:pt x="1758" y="25"/>
                  <a:pt x="2363" y="35"/>
                </a:cubicBezTo>
                <a:cubicBezTo>
                  <a:pt x="2423" y="36"/>
                  <a:pt x="2849" y="69"/>
                  <a:pt x="3009" y="0"/>
                </a:cubicBezTo>
                <a:cubicBezTo>
                  <a:pt x="3893" y="425"/>
                  <a:pt x="4409" y="561"/>
                  <a:pt x="4679" y="602"/>
                </a:cubicBezTo>
                <a:cubicBezTo>
                  <a:pt x="4670" y="659"/>
                  <a:pt x="4660" y="715"/>
                  <a:pt x="4648" y="769"/>
                </a:cubicBezTo>
                <a:cubicBezTo>
                  <a:pt x="4596" y="995"/>
                  <a:pt x="4246" y="1251"/>
                  <a:pt x="4009" y="1265"/>
                </a:cubicBezTo>
                <a:cubicBezTo>
                  <a:pt x="3605" y="1289"/>
                  <a:pt x="3093" y="1265"/>
                  <a:pt x="2693" y="1265"/>
                </a:cubicBezTo>
                <a:cubicBezTo>
                  <a:pt x="2223" y="1267"/>
                  <a:pt x="1638" y="1265"/>
                  <a:pt x="1358" y="1254"/>
                </a:cubicBezTo>
                <a:cubicBezTo>
                  <a:pt x="1358" y="1345"/>
                  <a:pt x="1358" y="1413"/>
                  <a:pt x="1358" y="1482"/>
                </a:cubicBezTo>
                <a:cubicBezTo>
                  <a:pt x="1359" y="2114"/>
                  <a:pt x="1145" y="3519"/>
                  <a:pt x="1134" y="3584"/>
                </a:cubicBezTo>
                <a:cubicBezTo>
                  <a:pt x="621" y="3612"/>
                  <a:pt x="492" y="3546"/>
                  <a:pt x="69" y="3535"/>
                </a:cubicBezTo>
                <a:cubicBezTo>
                  <a:pt x="0" y="3533"/>
                  <a:pt x="128" y="2533"/>
                  <a:pt x="136" y="2482"/>
                </a:cubicBezTo>
                <a:cubicBezTo>
                  <a:pt x="218" y="1922"/>
                  <a:pt x="244" y="1415"/>
                  <a:pt x="353" y="836"/>
                </a:cubicBezTo>
                <a:close/>
              </a:path>
            </a:pathLst>
          </a:custGeom>
          <a:solidFill>
            <a:srgbClr val="E69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sḷiḋè">
            <a:extLst>
              <a:ext uri="{FF2B5EF4-FFF2-40B4-BE49-F238E27FC236}">
                <a16:creationId xmlns:a16="http://schemas.microsoft.com/office/drawing/2014/main" id="{4C28036B-12DD-4509-9CC4-149862A86972}"/>
              </a:ext>
            </a:extLst>
          </p:cNvPr>
          <p:cNvSpPr/>
          <p:nvPr/>
        </p:nvSpPr>
        <p:spPr bwMode="auto">
          <a:xfrm>
            <a:off x="9268539" y="3971151"/>
            <a:ext cx="86242" cy="87306"/>
          </a:xfrm>
          <a:custGeom>
            <a:avLst/>
            <a:gdLst>
              <a:gd name="T0" fmla="*/ 81 w 81"/>
              <a:gd name="T1" fmla="*/ 48 h 82"/>
              <a:gd name="T2" fmla="*/ 48 w 81"/>
              <a:gd name="T3" fmla="*/ 82 h 82"/>
              <a:gd name="T4" fmla="*/ 0 w 81"/>
              <a:gd name="T5" fmla="*/ 36 h 82"/>
              <a:gd name="T6" fmla="*/ 36 w 81"/>
              <a:gd name="T7" fmla="*/ 0 h 82"/>
              <a:gd name="T8" fmla="*/ 81 w 81"/>
              <a:gd name="T9" fmla="*/ 4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81" y="48"/>
                </a:moveTo>
                <a:lnTo>
                  <a:pt x="48" y="82"/>
                </a:lnTo>
                <a:lnTo>
                  <a:pt x="0" y="36"/>
                </a:lnTo>
                <a:lnTo>
                  <a:pt x="36" y="0"/>
                </a:lnTo>
                <a:lnTo>
                  <a:pt x="81" y="48"/>
                </a:lnTo>
                <a:close/>
              </a:path>
            </a:pathLst>
          </a:custGeom>
          <a:solidFill>
            <a:srgbClr val="EFD4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ṧḻîďè">
            <a:extLst>
              <a:ext uri="{FF2B5EF4-FFF2-40B4-BE49-F238E27FC236}">
                <a16:creationId xmlns:a16="http://schemas.microsoft.com/office/drawing/2014/main" id="{48EE59D4-0473-4352-8053-320093B58852}"/>
              </a:ext>
            </a:extLst>
          </p:cNvPr>
          <p:cNvSpPr/>
          <p:nvPr/>
        </p:nvSpPr>
        <p:spPr bwMode="auto">
          <a:xfrm>
            <a:off x="9151421" y="4002028"/>
            <a:ext cx="168224" cy="163965"/>
          </a:xfrm>
          <a:custGeom>
            <a:avLst/>
            <a:gdLst>
              <a:gd name="T0" fmla="*/ 707 w 948"/>
              <a:gd name="T1" fmla="*/ 0 h 924"/>
              <a:gd name="T2" fmla="*/ 948 w 948"/>
              <a:gd name="T3" fmla="*/ 306 h 924"/>
              <a:gd name="T4" fmla="*/ 841 w 948"/>
              <a:gd name="T5" fmla="*/ 660 h 924"/>
              <a:gd name="T6" fmla="*/ 557 w 948"/>
              <a:gd name="T7" fmla="*/ 892 h 924"/>
              <a:gd name="T8" fmla="*/ 412 w 948"/>
              <a:gd name="T9" fmla="*/ 836 h 924"/>
              <a:gd name="T10" fmla="*/ 273 w 948"/>
              <a:gd name="T11" fmla="*/ 678 h 924"/>
              <a:gd name="T12" fmla="*/ 161 w 948"/>
              <a:gd name="T13" fmla="*/ 476 h 924"/>
              <a:gd name="T14" fmla="*/ 145 w 948"/>
              <a:gd name="T15" fmla="*/ 301 h 924"/>
              <a:gd name="T16" fmla="*/ 230 w 948"/>
              <a:gd name="T17" fmla="*/ 163 h 924"/>
              <a:gd name="T18" fmla="*/ 451 w 948"/>
              <a:gd name="T19" fmla="*/ 54 h 924"/>
              <a:gd name="T20" fmla="*/ 707 w 948"/>
              <a:gd name="T21" fmla="*/ 0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8" h="924">
                <a:moveTo>
                  <a:pt x="707" y="0"/>
                </a:moveTo>
                <a:cubicBezTo>
                  <a:pt x="948" y="306"/>
                  <a:pt x="948" y="306"/>
                  <a:pt x="948" y="306"/>
                </a:cubicBezTo>
                <a:cubicBezTo>
                  <a:pt x="948" y="306"/>
                  <a:pt x="905" y="593"/>
                  <a:pt x="841" y="660"/>
                </a:cubicBezTo>
                <a:cubicBezTo>
                  <a:pt x="841" y="660"/>
                  <a:pt x="736" y="873"/>
                  <a:pt x="557" y="892"/>
                </a:cubicBezTo>
                <a:cubicBezTo>
                  <a:pt x="557" y="892"/>
                  <a:pt x="392" y="924"/>
                  <a:pt x="412" y="836"/>
                </a:cubicBezTo>
                <a:cubicBezTo>
                  <a:pt x="412" y="836"/>
                  <a:pt x="199" y="820"/>
                  <a:pt x="273" y="678"/>
                </a:cubicBezTo>
                <a:cubicBezTo>
                  <a:pt x="273" y="678"/>
                  <a:pt x="44" y="659"/>
                  <a:pt x="161" y="476"/>
                </a:cubicBezTo>
                <a:cubicBezTo>
                  <a:pt x="161" y="476"/>
                  <a:pt x="0" y="427"/>
                  <a:pt x="145" y="301"/>
                </a:cubicBezTo>
                <a:cubicBezTo>
                  <a:pt x="145" y="301"/>
                  <a:pt x="180" y="273"/>
                  <a:pt x="230" y="163"/>
                </a:cubicBezTo>
                <a:cubicBezTo>
                  <a:pt x="230" y="163"/>
                  <a:pt x="293" y="39"/>
                  <a:pt x="451" y="54"/>
                </a:cubicBezTo>
                <a:cubicBezTo>
                  <a:pt x="451" y="54"/>
                  <a:pt x="559" y="93"/>
                  <a:pt x="707" y="0"/>
                </a:cubicBezTo>
                <a:close/>
              </a:path>
            </a:pathLst>
          </a:custGeom>
          <a:solidFill>
            <a:srgbClr val="EFD4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Slíḓé">
            <a:extLst>
              <a:ext uri="{FF2B5EF4-FFF2-40B4-BE49-F238E27FC236}">
                <a16:creationId xmlns:a16="http://schemas.microsoft.com/office/drawing/2014/main" id="{BBB0F822-EC55-490F-8887-A05F464BBFA5}"/>
              </a:ext>
            </a:extLst>
          </p:cNvPr>
          <p:cNvSpPr/>
          <p:nvPr/>
        </p:nvSpPr>
        <p:spPr bwMode="auto">
          <a:xfrm>
            <a:off x="9270669" y="3468610"/>
            <a:ext cx="686736" cy="816630"/>
          </a:xfrm>
          <a:custGeom>
            <a:avLst/>
            <a:gdLst>
              <a:gd name="T0" fmla="*/ 3479 w 3861"/>
              <a:gd name="T1" fmla="*/ 1512 h 4601"/>
              <a:gd name="T2" fmla="*/ 3064 w 3861"/>
              <a:gd name="T3" fmla="*/ 459 h 4601"/>
              <a:gd name="T4" fmla="*/ 2831 w 3861"/>
              <a:gd name="T5" fmla="*/ 0 h 4601"/>
              <a:gd name="T6" fmla="*/ 2343 w 3861"/>
              <a:gd name="T7" fmla="*/ 425 h 4601"/>
              <a:gd name="T8" fmla="*/ 2029 w 3861"/>
              <a:gd name="T9" fmla="*/ 740 h 4601"/>
              <a:gd name="T10" fmla="*/ 1624 w 3861"/>
              <a:gd name="T11" fmla="*/ 1690 h 4601"/>
              <a:gd name="T12" fmla="*/ 1284 w 3861"/>
              <a:gd name="T13" fmla="*/ 2021 h 4601"/>
              <a:gd name="T14" fmla="*/ 0 w 3861"/>
              <a:gd name="T15" fmla="*/ 2964 h 4601"/>
              <a:gd name="T16" fmla="*/ 408 w 3861"/>
              <a:gd name="T17" fmla="*/ 3564 h 4601"/>
              <a:gd name="T18" fmla="*/ 1888 w 3861"/>
              <a:gd name="T19" fmla="*/ 2573 h 4601"/>
              <a:gd name="T20" fmla="*/ 2005 w 3861"/>
              <a:gd name="T21" fmla="*/ 2475 h 4601"/>
              <a:gd name="T22" fmla="*/ 2155 w 3861"/>
              <a:gd name="T23" fmla="*/ 3978 h 4601"/>
              <a:gd name="T24" fmla="*/ 2118 w 3861"/>
              <a:gd name="T25" fmla="*/ 3999 h 4601"/>
              <a:gd name="T26" fmla="*/ 3788 w 3861"/>
              <a:gd name="T27" fmla="*/ 4601 h 4601"/>
              <a:gd name="T28" fmla="*/ 3827 w 3861"/>
              <a:gd name="T29" fmla="*/ 4251 h 4601"/>
              <a:gd name="T30" fmla="*/ 3846 w 3861"/>
              <a:gd name="T31" fmla="*/ 3732 h 4601"/>
              <a:gd name="T32" fmla="*/ 3479 w 3861"/>
              <a:gd name="T33" fmla="*/ 1512 h 4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61" h="4601">
                <a:moveTo>
                  <a:pt x="3479" y="1512"/>
                </a:moveTo>
                <a:cubicBezTo>
                  <a:pt x="3353" y="1081"/>
                  <a:pt x="3308" y="1002"/>
                  <a:pt x="3064" y="459"/>
                </a:cubicBezTo>
                <a:cubicBezTo>
                  <a:pt x="2935" y="201"/>
                  <a:pt x="2975" y="259"/>
                  <a:pt x="2831" y="0"/>
                </a:cubicBezTo>
                <a:cubicBezTo>
                  <a:pt x="2677" y="129"/>
                  <a:pt x="2549" y="246"/>
                  <a:pt x="2343" y="425"/>
                </a:cubicBezTo>
                <a:cubicBezTo>
                  <a:pt x="2070" y="690"/>
                  <a:pt x="2070" y="690"/>
                  <a:pt x="2029" y="740"/>
                </a:cubicBezTo>
                <a:cubicBezTo>
                  <a:pt x="1787" y="1034"/>
                  <a:pt x="1747" y="1384"/>
                  <a:pt x="1624" y="1690"/>
                </a:cubicBezTo>
                <a:cubicBezTo>
                  <a:pt x="1505" y="1835"/>
                  <a:pt x="1284" y="2021"/>
                  <a:pt x="1284" y="2021"/>
                </a:cubicBezTo>
                <a:cubicBezTo>
                  <a:pt x="0" y="2964"/>
                  <a:pt x="0" y="2964"/>
                  <a:pt x="0" y="2964"/>
                </a:cubicBezTo>
                <a:cubicBezTo>
                  <a:pt x="408" y="3564"/>
                  <a:pt x="408" y="3564"/>
                  <a:pt x="408" y="3564"/>
                </a:cubicBezTo>
                <a:cubicBezTo>
                  <a:pt x="1888" y="2573"/>
                  <a:pt x="1888" y="2573"/>
                  <a:pt x="1888" y="2573"/>
                </a:cubicBezTo>
                <a:cubicBezTo>
                  <a:pt x="1888" y="2573"/>
                  <a:pt x="1943" y="2539"/>
                  <a:pt x="2005" y="2475"/>
                </a:cubicBezTo>
                <a:cubicBezTo>
                  <a:pt x="2155" y="3978"/>
                  <a:pt x="2155" y="3978"/>
                  <a:pt x="2155" y="3978"/>
                </a:cubicBezTo>
                <a:cubicBezTo>
                  <a:pt x="2145" y="3986"/>
                  <a:pt x="2133" y="3993"/>
                  <a:pt x="2118" y="3999"/>
                </a:cubicBezTo>
                <a:cubicBezTo>
                  <a:pt x="3002" y="4424"/>
                  <a:pt x="3518" y="4560"/>
                  <a:pt x="3788" y="4601"/>
                </a:cubicBezTo>
                <a:cubicBezTo>
                  <a:pt x="3806" y="4488"/>
                  <a:pt x="3819" y="4369"/>
                  <a:pt x="3827" y="4251"/>
                </a:cubicBezTo>
                <a:cubicBezTo>
                  <a:pt x="3839" y="4073"/>
                  <a:pt x="3843" y="3895"/>
                  <a:pt x="3846" y="3732"/>
                </a:cubicBezTo>
                <a:cubicBezTo>
                  <a:pt x="3861" y="2969"/>
                  <a:pt x="3691" y="2245"/>
                  <a:pt x="3479" y="1512"/>
                </a:cubicBezTo>
                <a:close/>
              </a:path>
            </a:pathLst>
          </a:custGeom>
          <a:solidFill>
            <a:srgbClr val="EE54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ṩlîḋé">
            <a:extLst>
              <a:ext uri="{FF2B5EF4-FFF2-40B4-BE49-F238E27FC236}">
                <a16:creationId xmlns:a16="http://schemas.microsoft.com/office/drawing/2014/main" id="{F3CAA3F2-697A-4E4B-A788-DE208960FAE7}"/>
              </a:ext>
            </a:extLst>
          </p:cNvPr>
          <p:cNvSpPr/>
          <p:nvPr/>
        </p:nvSpPr>
        <p:spPr bwMode="auto">
          <a:xfrm>
            <a:off x="9250440" y="3964763"/>
            <a:ext cx="127765" cy="147995"/>
          </a:xfrm>
          <a:custGeom>
            <a:avLst/>
            <a:gdLst>
              <a:gd name="T0" fmla="*/ 292 w 718"/>
              <a:gd name="T1" fmla="*/ 47 h 839"/>
              <a:gd name="T2" fmla="*/ 691 w 718"/>
              <a:gd name="T3" fmla="*/ 602 h 839"/>
              <a:gd name="T4" fmla="*/ 671 w 718"/>
              <a:gd name="T5" fmla="*/ 722 h 839"/>
              <a:gd name="T6" fmla="*/ 546 w 718"/>
              <a:gd name="T7" fmla="*/ 812 h 839"/>
              <a:gd name="T8" fmla="*/ 426 w 718"/>
              <a:gd name="T9" fmla="*/ 792 h 839"/>
              <a:gd name="T10" fmla="*/ 28 w 718"/>
              <a:gd name="T11" fmla="*/ 237 h 839"/>
              <a:gd name="T12" fmla="*/ 47 w 718"/>
              <a:gd name="T13" fmla="*/ 117 h 839"/>
              <a:gd name="T14" fmla="*/ 173 w 718"/>
              <a:gd name="T15" fmla="*/ 27 h 839"/>
              <a:gd name="T16" fmla="*/ 292 w 718"/>
              <a:gd name="T17" fmla="*/ 47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8" h="839">
                <a:moveTo>
                  <a:pt x="292" y="47"/>
                </a:moveTo>
                <a:cubicBezTo>
                  <a:pt x="691" y="602"/>
                  <a:pt x="691" y="602"/>
                  <a:pt x="691" y="602"/>
                </a:cubicBezTo>
                <a:cubicBezTo>
                  <a:pt x="718" y="640"/>
                  <a:pt x="709" y="694"/>
                  <a:pt x="671" y="722"/>
                </a:cubicBezTo>
                <a:cubicBezTo>
                  <a:pt x="546" y="812"/>
                  <a:pt x="546" y="812"/>
                  <a:pt x="546" y="812"/>
                </a:cubicBezTo>
                <a:cubicBezTo>
                  <a:pt x="507" y="839"/>
                  <a:pt x="453" y="830"/>
                  <a:pt x="426" y="792"/>
                </a:cubicBezTo>
                <a:cubicBezTo>
                  <a:pt x="28" y="237"/>
                  <a:pt x="28" y="237"/>
                  <a:pt x="28" y="237"/>
                </a:cubicBezTo>
                <a:cubicBezTo>
                  <a:pt x="0" y="199"/>
                  <a:pt x="9" y="145"/>
                  <a:pt x="47" y="117"/>
                </a:cubicBezTo>
                <a:cubicBezTo>
                  <a:pt x="173" y="27"/>
                  <a:pt x="173" y="27"/>
                  <a:pt x="173" y="27"/>
                </a:cubicBezTo>
                <a:cubicBezTo>
                  <a:pt x="211" y="0"/>
                  <a:pt x="265" y="9"/>
                  <a:pt x="29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ïš1îḓé">
            <a:extLst>
              <a:ext uri="{FF2B5EF4-FFF2-40B4-BE49-F238E27FC236}">
                <a16:creationId xmlns:a16="http://schemas.microsoft.com/office/drawing/2014/main" id="{92CCD51E-D4A4-4961-9C13-A843B337E62A}"/>
              </a:ext>
            </a:extLst>
          </p:cNvPr>
          <p:cNvSpPr/>
          <p:nvPr/>
        </p:nvSpPr>
        <p:spPr bwMode="auto">
          <a:xfrm>
            <a:off x="10295982" y="3797604"/>
            <a:ext cx="71336" cy="142671"/>
          </a:xfrm>
          <a:custGeom>
            <a:avLst/>
            <a:gdLst>
              <a:gd name="T0" fmla="*/ 0 w 403"/>
              <a:gd name="T1" fmla="*/ 806 h 806"/>
              <a:gd name="T2" fmla="*/ 0 w 403"/>
              <a:gd name="T3" fmla="*/ 0 h 806"/>
              <a:gd name="T4" fmla="*/ 403 w 403"/>
              <a:gd name="T5" fmla="*/ 403 h 806"/>
              <a:gd name="T6" fmla="*/ 0 w 403"/>
              <a:gd name="T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3" h="806">
                <a:moveTo>
                  <a:pt x="0" y="806"/>
                </a:moveTo>
                <a:cubicBezTo>
                  <a:pt x="0" y="0"/>
                  <a:pt x="0" y="0"/>
                  <a:pt x="0" y="0"/>
                </a:cubicBezTo>
                <a:cubicBezTo>
                  <a:pt x="238" y="0"/>
                  <a:pt x="403" y="181"/>
                  <a:pt x="403" y="403"/>
                </a:cubicBezTo>
                <a:cubicBezTo>
                  <a:pt x="403" y="626"/>
                  <a:pt x="198" y="806"/>
                  <a:pt x="0" y="806"/>
                </a:cubicBezTo>
                <a:close/>
              </a:path>
            </a:pathLst>
          </a:custGeom>
          <a:solidFill>
            <a:srgbClr val="B3B2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ṡlïḍe">
            <a:extLst>
              <a:ext uri="{FF2B5EF4-FFF2-40B4-BE49-F238E27FC236}">
                <a16:creationId xmlns:a16="http://schemas.microsoft.com/office/drawing/2014/main" id="{11FC73FB-5E1E-44F4-B157-C093E7AE777F}"/>
              </a:ext>
            </a:extLst>
          </p:cNvPr>
          <p:cNvSpPr/>
          <p:nvPr/>
        </p:nvSpPr>
        <p:spPr bwMode="auto">
          <a:xfrm>
            <a:off x="10119240" y="3055503"/>
            <a:ext cx="466342" cy="916713"/>
          </a:xfrm>
          <a:custGeom>
            <a:avLst/>
            <a:gdLst>
              <a:gd name="T0" fmla="*/ 2225 w 2625"/>
              <a:gd name="T1" fmla="*/ 0 h 5168"/>
              <a:gd name="T2" fmla="*/ 1312 w 2625"/>
              <a:gd name="T3" fmla="*/ 0 h 5168"/>
              <a:gd name="T4" fmla="*/ 400 w 2625"/>
              <a:gd name="T5" fmla="*/ 0 h 5168"/>
              <a:gd name="T6" fmla="*/ 60 w 2625"/>
              <a:gd name="T7" fmla="*/ 2596 h 5168"/>
              <a:gd name="T8" fmla="*/ 781 w 2625"/>
              <a:gd name="T9" fmla="*/ 5168 h 5168"/>
              <a:gd name="T10" fmla="*/ 1312 w 2625"/>
              <a:gd name="T11" fmla="*/ 5168 h 5168"/>
              <a:gd name="T12" fmla="*/ 1845 w 2625"/>
              <a:gd name="T13" fmla="*/ 5168 h 5168"/>
              <a:gd name="T14" fmla="*/ 2565 w 2625"/>
              <a:gd name="T15" fmla="*/ 2596 h 5168"/>
              <a:gd name="T16" fmla="*/ 2225 w 2625"/>
              <a:gd name="T17" fmla="*/ 0 h 5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25" h="5168">
                <a:moveTo>
                  <a:pt x="2225" y="0"/>
                </a:moveTo>
                <a:cubicBezTo>
                  <a:pt x="1312" y="0"/>
                  <a:pt x="1312" y="0"/>
                  <a:pt x="1312" y="0"/>
                </a:cubicBezTo>
                <a:cubicBezTo>
                  <a:pt x="400" y="0"/>
                  <a:pt x="400" y="0"/>
                  <a:pt x="400" y="0"/>
                </a:cubicBezTo>
                <a:cubicBezTo>
                  <a:pt x="0" y="1109"/>
                  <a:pt x="60" y="2596"/>
                  <a:pt x="60" y="2596"/>
                </a:cubicBezTo>
                <a:cubicBezTo>
                  <a:pt x="106" y="4926"/>
                  <a:pt x="781" y="5168"/>
                  <a:pt x="781" y="5168"/>
                </a:cubicBezTo>
                <a:cubicBezTo>
                  <a:pt x="1312" y="5168"/>
                  <a:pt x="1312" y="5168"/>
                  <a:pt x="1312" y="5168"/>
                </a:cubicBezTo>
                <a:cubicBezTo>
                  <a:pt x="1845" y="5168"/>
                  <a:pt x="1845" y="5168"/>
                  <a:pt x="1845" y="5168"/>
                </a:cubicBezTo>
                <a:cubicBezTo>
                  <a:pt x="1845" y="5168"/>
                  <a:pt x="2519" y="4926"/>
                  <a:pt x="2565" y="2596"/>
                </a:cubicBezTo>
                <a:cubicBezTo>
                  <a:pt x="2565" y="2596"/>
                  <a:pt x="2625" y="1109"/>
                  <a:pt x="2225" y="0"/>
                </a:cubicBezTo>
                <a:close/>
              </a:path>
            </a:pathLst>
          </a:custGeom>
          <a:solidFill>
            <a:srgbClr val="71CC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$ļïḋé">
            <a:extLst>
              <a:ext uri="{FF2B5EF4-FFF2-40B4-BE49-F238E27FC236}">
                <a16:creationId xmlns:a16="http://schemas.microsoft.com/office/drawing/2014/main" id="{7DF8419C-0A4A-49B9-9141-8F5C4A1E08B0}"/>
              </a:ext>
            </a:extLst>
          </p:cNvPr>
          <p:cNvSpPr/>
          <p:nvPr/>
        </p:nvSpPr>
        <p:spPr bwMode="auto">
          <a:xfrm>
            <a:off x="9911622" y="3552722"/>
            <a:ext cx="335383" cy="524901"/>
          </a:xfrm>
          <a:custGeom>
            <a:avLst/>
            <a:gdLst>
              <a:gd name="T0" fmla="*/ 1237 w 1888"/>
              <a:gd name="T1" fmla="*/ 0 h 2960"/>
              <a:gd name="T2" fmla="*/ 922 w 1888"/>
              <a:gd name="T3" fmla="*/ 2960 h 2960"/>
              <a:gd name="T4" fmla="*/ 1888 w 1888"/>
              <a:gd name="T5" fmla="*/ 2321 h 2960"/>
              <a:gd name="T6" fmla="*/ 1237 w 1888"/>
              <a:gd name="T7" fmla="*/ 0 h 2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8" h="2960">
                <a:moveTo>
                  <a:pt x="1237" y="0"/>
                </a:moveTo>
                <a:cubicBezTo>
                  <a:pt x="1237" y="0"/>
                  <a:pt x="0" y="907"/>
                  <a:pt x="922" y="2960"/>
                </a:cubicBezTo>
                <a:cubicBezTo>
                  <a:pt x="922" y="2960"/>
                  <a:pt x="1179" y="2237"/>
                  <a:pt x="1888" y="2321"/>
                </a:cubicBezTo>
                <a:cubicBezTo>
                  <a:pt x="1888" y="2321"/>
                  <a:pt x="1307" y="1954"/>
                  <a:pt x="1237" y="0"/>
                </a:cubicBezTo>
                <a:close/>
              </a:path>
            </a:pathLst>
          </a:custGeom>
          <a:solidFill>
            <a:srgbClr val="E17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ṡḻîďè">
            <a:extLst>
              <a:ext uri="{FF2B5EF4-FFF2-40B4-BE49-F238E27FC236}">
                <a16:creationId xmlns:a16="http://schemas.microsoft.com/office/drawing/2014/main" id="{56A086A4-9948-4E15-A898-D76BBCC1105A}"/>
              </a:ext>
            </a:extLst>
          </p:cNvPr>
          <p:cNvSpPr/>
          <p:nvPr/>
        </p:nvSpPr>
        <p:spPr bwMode="auto">
          <a:xfrm>
            <a:off x="10458882" y="3552722"/>
            <a:ext cx="334318" cy="524901"/>
          </a:xfrm>
          <a:custGeom>
            <a:avLst/>
            <a:gdLst>
              <a:gd name="T0" fmla="*/ 646 w 1883"/>
              <a:gd name="T1" fmla="*/ 0 h 2960"/>
              <a:gd name="T2" fmla="*/ 961 w 1883"/>
              <a:gd name="T3" fmla="*/ 2960 h 2960"/>
              <a:gd name="T4" fmla="*/ 0 w 1883"/>
              <a:gd name="T5" fmla="*/ 2320 h 2960"/>
              <a:gd name="T6" fmla="*/ 646 w 1883"/>
              <a:gd name="T7" fmla="*/ 0 h 2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3" h="2960">
                <a:moveTo>
                  <a:pt x="646" y="0"/>
                </a:moveTo>
                <a:cubicBezTo>
                  <a:pt x="646" y="0"/>
                  <a:pt x="1883" y="907"/>
                  <a:pt x="961" y="2960"/>
                </a:cubicBezTo>
                <a:cubicBezTo>
                  <a:pt x="961" y="2960"/>
                  <a:pt x="709" y="2237"/>
                  <a:pt x="0" y="2320"/>
                </a:cubicBezTo>
                <a:cubicBezTo>
                  <a:pt x="0" y="2320"/>
                  <a:pt x="577" y="1954"/>
                  <a:pt x="646" y="0"/>
                </a:cubicBezTo>
                <a:close/>
              </a:path>
            </a:pathLst>
          </a:custGeom>
          <a:solidFill>
            <a:srgbClr val="E17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ṧḻidé">
            <a:extLst>
              <a:ext uri="{FF2B5EF4-FFF2-40B4-BE49-F238E27FC236}">
                <a16:creationId xmlns:a16="http://schemas.microsoft.com/office/drawing/2014/main" id="{75A714D0-E9E2-42FD-BB61-453823F92B03}"/>
              </a:ext>
            </a:extLst>
          </p:cNvPr>
          <p:cNvSpPr/>
          <p:nvPr/>
        </p:nvSpPr>
        <p:spPr bwMode="auto">
          <a:xfrm>
            <a:off x="10352411" y="3055503"/>
            <a:ext cx="233171" cy="915648"/>
          </a:xfrm>
          <a:custGeom>
            <a:avLst/>
            <a:gdLst>
              <a:gd name="T0" fmla="*/ 1253 w 1312"/>
              <a:gd name="T1" fmla="*/ 2552 h 5161"/>
              <a:gd name="T2" fmla="*/ 529 w 1312"/>
              <a:gd name="T3" fmla="*/ 5161 h 5161"/>
              <a:gd name="T4" fmla="*/ 0 w 1312"/>
              <a:gd name="T5" fmla="*/ 5156 h 5161"/>
              <a:gd name="T6" fmla="*/ 4 w 1312"/>
              <a:gd name="T7" fmla="*/ 0 h 5161"/>
              <a:gd name="T8" fmla="*/ 922 w 1312"/>
              <a:gd name="T9" fmla="*/ 0 h 5161"/>
              <a:gd name="T10" fmla="*/ 1253 w 1312"/>
              <a:gd name="T11" fmla="*/ 2552 h 5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2" h="5161">
                <a:moveTo>
                  <a:pt x="1253" y="2552"/>
                </a:moveTo>
                <a:cubicBezTo>
                  <a:pt x="1214" y="4942"/>
                  <a:pt x="529" y="5161"/>
                  <a:pt x="529" y="5161"/>
                </a:cubicBezTo>
                <a:cubicBezTo>
                  <a:pt x="0" y="5156"/>
                  <a:pt x="0" y="5156"/>
                  <a:pt x="0" y="5156"/>
                </a:cubicBezTo>
                <a:cubicBezTo>
                  <a:pt x="4" y="0"/>
                  <a:pt x="4" y="0"/>
                  <a:pt x="4" y="0"/>
                </a:cubicBezTo>
                <a:cubicBezTo>
                  <a:pt x="922" y="0"/>
                  <a:pt x="922" y="0"/>
                  <a:pt x="922" y="0"/>
                </a:cubicBezTo>
                <a:cubicBezTo>
                  <a:pt x="1312" y="1089"/>
                  <a:pt x="1253" y="2552"/>
                  <a:pt x="1253" y="2552"/>
                </a:cubicBezTo>
                <a:close/>
              </a:path>
            </a:pathLst>
          </a:custGeom>
          <a:solidFill>
            <a:srgbClr val="51A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sḷiḋè">
            <a:extLst>
              <a:ext uri="{FF2B5EF4-FFF2-40B4-BE49-F238E27FC236}">
                <a16:creationId xmlns:a16="http://schemas.microsoft.com/office/drawing/2014/main" id="{8D1D0FC0-96FC-4B04-B330-9AAF6A316CE2}"/>
              </a:ext>
            </a:extLst>
          </p:cNvPr>
          <p:cNvSpPr/>
          <p:nvPr/>
        </p:nvSpPr>
        <p:spPr bwMode="auto">
          <a:xfrm>
            <a:off x="10205481" y="2842562"/>
            <a:ext cx="153318" cy="182065"/>
          </a:xfrm>
          <a:custGeom>
            <a:avLst/>
            <a:gdLst>
              <a:gd name="T0" fmla="*/ 829 w 863"/>
              <a:gd name="T1" fmla="*/ 7 h 1023"/>
              <a:gd name="T2" fmla="*/ 824 w 863"/>
              <a:gd name="T3" fmla="*/ 8 h 1023"/>
              <a:gd name="T4" fmla="*/ 815 w 863"/>
              <a:gd name="T5" fmla="*/ 0 h 1023"/>
              <a:gd name="T6" fmla="*/ 0 w 863"/>
              <a:gd name="T7" fmla="*/ 1023 h 1023"/>
              <a:gd name="T8" fmla="*/ 814 w 863"/>
              <a:gd name="T9" fmla="*/ 1023 h 1023"/>
              <a:gd name="T10" fmla="*/ 825 w 863"/>
              <a:gd name="T11" fmla="*/ 1023 h 1023"/>
              <a:gd name="T12" fmla="*/ 863 w 863"/>
              <a:gd name="T13" fmla="*/ 1023 h 1023"/>
              <a:gd name="T14" fmla="*/ 863 w 863"/>
              <a:gd name="T15" fmla="*/ 19 h 1023"/>
              <a:gd name="T16" fmla="*/ 829 w 863"/>
              <a:gd name="T17" fmla="*/ 7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3" h="1023">
                <a:moveTo>
                  <a:pt x="829" y="7"/>
                </a:moveTo>
                <a:cubicBezTo>
                  <a:pt x="829" y="7"/>
                  <a:pt x="825" y="8"/>
                  <a:pt x="824" y="8"/>
                </a:cubicBezTo>
                <a:cubicBezTo>
                  <a:pt x="820" y="8"/>
                  <a:pt x="815" y="0"/>
                  <a:pt x="815" y="0"/>
                </a:cubicBezTo>
                <a:cubicBezTo>
                  <a:pt x="733" y="17"/>
                  <a:pt x="238" y="151"/>
                  <a:pt x="0" y="1023"/>
                </a:cubicBezTo>
                <a:cubicBezTo>
                  <a:pt x="814" y="1023"/>
                  <a:pt x="814" y="1023"/>
                  <a:pt x="814" y="1023"/>
                </a:cubicBezTo>
                <a:cubicBezTo>
                  <a:pt x="825" y="1023"/>
                  <a:pt x="825" y="1023"/>
                  <a:pt x="825" y="1023"/>
                </a:cubicBezTo>
                <a:cubicBezTo>
                  <a:pt x="863" y="1023"/>
                  <a:pt x="863" y="1023"/>
                  <a:pt x="863" y="1023"/>
                </a:cubicBezTo>
                <a:cubicBezTo>
                  <a:pt x="863" y="19"/>
                  <a:pt x="863" y="19"/>
                  <a:pt x="863" y="19"/>
                </a:cubicBezTo>
                <a:cubicBezTo>
                  <a:pt x="843" y="15"/>
                  <a:pt x="836" y="9"/>
                  <a:pt x="829" y="7"/>
                </a:cubicBezTo>
                <a:close/>
              </a:path>
            </a:pathLst>
          </a:custGeom>
          <a:solidFill>
            <a:srgbClr val="D566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ṧḻíďé">
            <a:extLst>
              <a:ext uri="{FF2B5EF4-FFF2-40B4-BE49-F238E27FC236}">
                <a16:creationId xmlns:a16="http://schemas.microsoft.com/office/drawing/2014/main" id="{0C90302C-F823-47AD-93E0-B3F576D26BFB}"/>
              </a:ext>
            </a:extLst>
          </p:cNvPr>
          <p:cNvSpPr/>
          <p:nvPr/>
        </p:nvSpPr>
        <p:spPr bwMode="auto">
          <a:xfrm>
            <a:off x="10351347" y="2842562"/>
            <a:ext cx="145865" cy="182065"/>
          </a:xfrm>
          <a:custGeom>
            <a:avLst/>
            <a:gdLst>
              <a:gd name="T0" fmla="*/ 0 w 821"/>
              <a:gd name="T1" fmla="*/ 0 h 1025"/>
              <a:gd name="T2" fmla="*/ 6 w 821"/>
              <a:gd name="T3" fmla="*/ 1025 h 1025"/>
              <a:gd name="T4" fmla="*/ 821 w 821"/>
              <a:gd name="T5" fmla="*/ 1025 h 1025"/>
              <a:gd name="T6" fmla="*/ 0 w 821"/>
              <a:gd name="T7" fmla="*/ 0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1" h="1025">
                <a:moveTo>
                  <a:pt x="0" y="0"/>
                </a:moveTo>
                <a:cubicBezTo>
                  <a:pt x="6" y="1025"/>
                  <a:pt x="6" y="1025"/>
                  <a:pt x="6" y="1025"/>
                </a:cubicBezTo>
                <a:cubicBezTo>
                  <a:pt x="821" y="1025"/>
                  <a:pt x="821" y="1025"/>
                  <a:pt x="821" y="1025"/>
                </a:cubicBezTo>
                <a:cubicBezTo>
                  <a:pt x="604" y="233"/>
                  <a:pt x="127" y="41"/>
                  <a:pt x="0" y="0"/>
                </a:cubicBezTo>
                <a:close/>
              </a:path>
            </a:pathLst>
          </a:custGeom>
          <a:solidFill>
            <a:srgbClr val="CC5A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sļiḑé">
            <a:extLst>
              <a:ext uri="{FF2B5EF4-FFF2-40B4-BE49-F238E27FC236}">
                <a16:creationId xmlns:a16="http://schemas.microsoft.com/office/drawing/2014/main" id="{80A75759-CBAA-426D-9150-B3BCFDFC9798}"/>
              </a:ext>
            </a:extLst>
          </p:cNvPr>
          <p:cNvSpPr/>
          <p:nvPr/>
        </p:nvSpPr>
        <p:spPr bwMode="auto">
          <a:xfrm>
            <a:off x="10301305" y="3413245"/>
            <a:ext cx="112859" cy="112859"/>
          </a:xfrm>
          <a:custGeom>
            <a:avLst/>
            <a:gdLst>
              <a:gd name="T0" fmla="*/ 319 w 637"/>
              <a:gd name="T1" fmla="*/ 0 h 637"/>
              <a:gd name="T2" fmla="*/ 0 w 637"/>
              <a:gd name="T3" fmla="*/ 319 h 637"/>
              <a:gd name="T4" fmla="*/ 319 w 637"/>
              <a:gd name="T5" fmla="*/ 637 h 637"/>
              <a:gd name="T6" fmla="*/ 637 w 637"/>
              <a:gd name="T7" fmla="*/ 319 h 637"/>
              <a:gd name="T8" fmla="*/ 319 w 637"/>
              <a:gd name="T9" fmla="*/ 0 h 637"/>
              <a:gd name="T10" fmla="*/ 531 w 637"/>
              <a:gd name="T11" fmla="*/ 434 h 637"/>
              <a:gd name="T12" fmla="*/ 519 w 637"/>
              <a:gd name="T13" fmla="*/ 454 h 637"/>
              <a:gd name="T14" fmla="*/ 513 w 637"/>
              <a:gd name="T15" fmla="*/ 464 h 637"/>
              <a:gd name="T16" fmla="*/ 498 w 637"/>
              <a:gd name="T17" fmla="*/ 482 h 637"/>
              <a:gd name="T18" fmla="*/ 454 w 637"/>
              <a:gd name="T19" fmla="*/ 520 h 637"/>
              <a:gd name="T20" fmla="*/ 424 w 637"/>
              <a:gd name="T21" fmla="*/ 537 h 637"/>
              <a:gd name="T22" fmla="*/ 319 w 637"/>
              <a:gd name="T23" fmla="*/ 561 h 637"/>
              <a:gd name="T24" fmla="*/ 214 w 637"/>
              <a:gd name="T25" fmla="*/ 537 h 637"/>
              <a:gd name="T26" fmla="*/ 183 w 637"/>
              <a:gd name="T27" fmla="*/ 520 h 637"/>
              <a:gd name="T28" fmla="*/ 156 w 637"/>
              <a:gd name="T29" fmla="*/ 498 h 637"/>
              <a:gd name="T30" fmla="*/ 139 w 637"/>
              <a:gd name="T31" fmla="*/ 482 h 637"/>
              <a:gd name="T32" fmla="*/ 125 w 637"/>
              <a:gd name="T33" fmla="*/ 464 h 637"/>
              <a:gd name="T34" fmla="*/ 118 w 637"/>
              <a:gd name="T35" fmla="*/ 454 h 637"/>
              <a:gd name="T36" fmla="*/ 106 w 637"/>
              <a:gd name="T37" fmla="*/ 434 h 637"/>
              <a:gd name="T38" fmla="*/ 76 w 637"/>
              <a:gd name="T39" fmla="*/ 319 h 637"/>
              <a:gd name="T40" fmla="*/ 118 w 637"/>
              <a:gd name="T41" fmla="*/ 184 h 637"/>
              <a:gd name="T42" fmla="*/ 125 w 637"/>
              <a:gd name="T43" fmla="*/ 174 h 637"/>
              <a:gd name="T44" fmla="*/ 139 w 637"/>
              <a:gd name="T45" fmla="*/ 156 h 637"/>
              <a:gd name="T46" fmla="*/ 156 w 637"/>
              <a:gd name="T47" fmla="*/ 140 h 637"/>
              <a:gd name="T48" fmla="*/ 183 w 637"/>
              <a:gd name="T49" fmla="*/ 118 h 637"/>
              <a:gd name="T50" fmla="*/ 214 w 637"/>
              <a:gd name="T51" fmla="*/ 101 h 637"/>
              <a:gd name="T52" fmla="*/ 235 w 637"/>
              <a:gd name="T53" fmla="*/ 92 h 637"/>
              <a:gd name="T54" fmla="*/ 258 w 637"/>
              <a:gd name="T55" fmla="*/ 84 h 637"/>
              <a:gd name="T56" fmla="*/ 319 w 637"/>
              <a:gd name="T57" fmla="*/ 77 h 637"/>
              <a:gd name="T58" fmla="*/ 379 w 637"/>
              <a:gd name="T59" fmla="*/ 84 h 637"/>
              <a:gd name="T60" fmla="*/ 402 w 637"/>
              <a:gd name="T61" fmla="*/ 92 h 637"/>
              <a:gd name="T62" fmla="*/ 424 w 637"/>
              <a:gd name="T63" fmla="*/ 101 h 637"/>
              <a:gd name="T64" fmla="*/ 454 w 637"/>
              <a:gd name="T65" fmla="*/ 118 h 637"/>
              <a:gd name="T66" fmla="*/ 498 w 637"/>
              <a:gd name="T67" fmla="*/ 156 h 637"/>
              <a:gd name="T68" fmla="*/ 513 w 637"/>
              <a:gd name="T69" fmla="*/ 174 h 637"/>
              <a:gd name="T70" fmla="*/ 519 w 637"/>
              <a:gd name="T71" fmla="*/ 184 h 637"/>
              <a:gd name="T72" fmla="*/ 561 w 637"/>
              <a:gd name="T73" fmla="*/ 319 h 637"/>
              <a:gd name="T74" fmla="*/ 531 w 637"/>
              <a:gd name="T75" fmla="*/ 434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7" h="637">
                <a:moveTo>
                  <a:pt x="319" y="0"/>
                </a:moveTo>
                <a:cubicBezTo>
                  <a:pt x="143" y="0"/>
                  <a:pt x="0" y="143"/>
                  <a:pt x="0" y="319"/>
                </a:cubicBezTo>
                <a:cubicBezTo>
                  <a:pt x="0" y="495"/>
                  <a:pt x="143" y="637"/>
                  <a:pt x="319" y="637"/>
                </a:cubicBezTo>
                <a:cubicBezTo>
                  <a:pt x="494" y="637"/>
                  <a:pt x="637" y="495"/>
                  <a:pt x="637" y="319"/>
                </a:cubicBezTo>
                <a:cubicBezTo>
                  <a:pt x="637" y="143"/>
                  <a:pt x="494" y="0"/>
                  <a:pt x="319" y="0"/>
                </a:cubicBezTo>
                <a:close/>
                <a:moveTo>
                  <a:pt x="531" y="434"/>
                </a:moveTo>
                <a:cubicBezTo>
                  <a:pt x="528" y="441"/>
                  <a:pt x="524" y="448"/>
                  <a:pt x="519" y="454"/>
                </a:cubicBezTo>
                <a:cubicBezTo>
                  <a:pt x="517" y="457"/>
                  <a:pt x="515" y="461"/>
                  <a:pt x="513" y="464"/>
                </a:cubicBezTo>
                <a:cubicBezTo>
                  <a:pt x="508" y="470"/>
                  <a:pt x="503" y="476"/>
                  <a:pt x="498" y="482"/>
                </a:cubicBezTo>
                <a:cubicBezTo>
                  <a:pt x="485" y="496"/>
                  <a:pt x="470" y="509"/>
                  <a:pt x="454" y="520"/>
                </a:cubicBezTo>
                <a:cubicBezTo>
                  <a:pt x="444" y="526"/>
                  <a:pt x="434" y="532"/>
                  <a:pt x="424" y="537"/>
                </a:cubicBezTo>
                <a:cubicBezTo>
                  <a:pt x="392" y="552"/>
                  <a:pt x="356" y="561"/>
                  <a:pt x="319" y="561"/>
                </a:cubicBezTo>
                <a:cubicBezTo>
                  <a:pt x="281" y="561"/>
                  <a:pt x="245" y="552"/>
                  <a:pt x="214" y="537"/>
                </a:cubicBezTo>
                <a:cubicBezTo>
                  <a:pt x="203" y="532"/>
                  <a:pt x="193" y="526"/>
                  <a:pt x="183" y="520"/>
                </a:cubicBezTo>
                <a:cubicBezTo>
                  <a:pt x="174" y="513"/>
                  <a:pt x="164" y="506"/>
                  <a:pt x="156" y="498"/>
                </a:cubicBezTo>
                <a:cubicBezTo>
                  <a:pt x="150" y="493"/>
                  <a:pt x="145" y="487"/>
                  <a:pt x="139" y="482"/>
                </a:cubicBezTo>
                <a:cubicBezTo>
                  <a:pt x="134" y="476"/>
                  <a:pt x="129" y="470"/>
                  <a:pt x="125" y="464"/>
                </a:cubicBezTo>
                <a:cubicBezTo>
                  <a:pt x="122" y="461"/>
                  <a:pt x="120" y="457"/>
                  <a:pt x="118" y="454"/>
                </a:cubicBezTo>
                <a:cubicBezTo>
                  <a:pt x="113" y="448"/>
                  <a:pt x="109" y="441"/>
                  <a:pt x="106" y="434"/>
                </a:cubicBezTo>
                <a:cubicBezTo>
                  <a:pt x="87" y="400"/>
                  <a:pt x="76" y="361"/>
                  <a:pt x="76" y="319"/>
                </a:cubicBezTo>
                <a:cubicBezTo>
                  <a:pt x="76" y="269"/>
                  <a:pt x="92" y="222"/>
                  <a:pt x="118" y="184"/>
                </a:cubicBezTo>
                <a:cubicBezTo>
                  <a:pt x="120" y="180"/>
                  <a:pt x="122" y="177"/>
                  <a:pt x="125" y="174"/>
                </a:cubicBezTo>
                <a:cubicBezTo>
                  <a:pt x="129" y="168"/>
                  <a:pt x="134" y="162"/>
                  <a:pt x="139" y="156"/>
                </a:cubicBezTo>
                <a:cubicBezTo>
                  <a:pt x="145" y="150"/>
                  <a:pt x="150" y="145"/>
                  <a:pt x="156" y="140"/>
                </a:cubicBezTo>
                <a:cubicBezTo>
                  <a:pt x="164" y="132"/>
                  <a:pt x="174" y="125"/>
                  <a:pt x="183" y="118"/>
                </a:cubicBezTo>
                <a:cubicBezTo>
                  <a:pt x="193" y="112"/>
                  <a:pt x="203" y="106"/>
                  <a:pt x="214" y="101"/>
                </a:cubicBezTo>
                <a:cubicBezTo>
                  <a:pt x="221" y="97"/>
                  <a:pt x="228" y="94"/>
                  <a:pt x="235" y="92"/>
                </a:cubicBezTo>
                <a:cubicBezTo>
                  <a:pt x="243" y="89"/>
                  <a:pt x="250" y="86"/>
                  <a:pt x="258" y="84"/>
                </a:cubicBezTo>
                <a:cubicBezTo>
                  <a:pt x="277" y="79"/>
                  <a:pt x="298" y="77"/>
                  <a:pt x="319" y="77"/>
                </a:cubicBezTo>
                <a:cubicBezTo>
                  <a:pt x="339" y="77"/>
                  <a:pt x="360" y="79"/>
                  <a:pt x="379" y="84"/>
                </a:cubicBezTo>
                <a:cubicBezTo>
                  <a:pt x="387" y="86"/>
                  <a:pt x="394" y="89"/>
                  <a:pt x="402" y="92"/>
                </a:cubicBezTo>
                <a:cubicBezTo>
                  <a:pt x="409" y="94"/>
                  <a:pt x="416" y="97"/>
                  <a:pt x="424" y="101"/>
                </a:cubicBezTo>
                <a:cubicBezTo>
                  <a:pt x="434" y="106"/>
                  <a:pt x="444" y="112"/>
                  <a:pt x="454" y="118"/>
                </a:cubicBezTo>
                <a:cubicBezTo>
                  <a:pt x="470" y="129"/>
                  <a:pt x="485" y="142"/>
                  <a:pt x="498" y="156"/>
                </a:cubicBezTo>
                <a:cubicBezTo>
                  <a:pt x="503" y="162"/>
                  <a:pt x="508" y="168"/>
                  <a:pt x="513" y="174"/>
                </a:cubicBezTo>
                <a:cubicBezTo>
                  <a:pt x="515" y="177"/>
                  <a:pt x="517" y="180"/>
                  <a:pt x="519" y="184"/>
                </a:cubicBezTo>
                <a:cubicBezTo>
                  <a:pt x="545" y="222"/>
                  <a:pt x="561" y="269"/>
                  <a:pt x="561" y="319"/>
                </a:cubicBezTo>
                <a:cubicBezTo>
                  <a:pt x="561" y="361"/>
                  <a:pt x="550" y="400"/>
                  <a:pt x="531" y="434"/>
                </a:cubicBezTo>
                <a:close/>
              </a:path>
            </a:pathLst>
          </a:custGeom>
          <a:solidFill>
            <a:srgbClr val="F6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iṩlîďê">
            <a:extLst>
              <a:ext uri="{FF2B5EF4-FFF2-40B4-BE49-F238E27FC236}">
                <a16:creationId xmlns:a16="http://schemas.microsoft.com/office/drawing/2014/main" id="{2AA5E85B-CDC0-4600-AB30-767C03040791}"/>
              </a:ext>
            </a:extLst>
          </p:cNvPr>
          <p:cNvSpPr/>
          <p:nvPr/>
        </p:nvSpPr>
        <p:spPr bwMode="auto">
          <a:xfrm>
            <a:off x="10313017" y="3204562"/>
            <a:ext cx="88371" cy="88371"/>
          </a:xfrm>
          <a:custGeom>
            <a:avLst/>
            <a:gdLst>
              <a:gd name="T0" fmla="*/ 248 w 495"/>
              <a:gd name="T1" fmla="*/ 0 h 495"/>
              <a:gd name="T2" fmla="*/ 0 w 495"/>
              <a:gd name="T3" fmla="*/ 247 h 495"/>
              <a:gd name="T4" fmla="*/ 248 w 495"/>
              <a:gd name="T5" fmla="*/ 495 h 495"/>
              <a:gd name="T6" fmla="*/ 495 w 495"/>
              <a:gd name="T7" fmla="*/ 247 h 495"/>
              <a:gd name="T8" fmla="*/ 248 w 495"/>
              <a:gd name="T9" fmla="*/ 0 h 495"/>
              <a:gd name="T10" fmla="*/ 413 w 495"/>
              <a:gd name="T11" fmla="*/ 337 h 495"/>
              <a:gd name="T12" fmla="*/ 403 w 495"/>
              <a:gd name="T13" fmla="*/ 353 h 495"/>
              <a:gd name="T14" fmla="*/ 398 w 495"/>
              <a:gd name="T15" fmla="*/ 360 h 495"/>
              <a:gd name="T16" fmla="*/ 387 w 495"/>
              <a:gd name="T17" fmla="*/ 374 h 495"/>
              <a:gd name="T18" fmla="*/ 353 w 495"/>
              <a:gd name="T19" fmla="*/ 403 h 495"/>
              <a:gd name="T20" fmla="*/ 329 w 495"/>
              <a:gd name="T21" fmla="*/ 417 h 495"/>
              <a:gd name="T22" fmla="*/ 248 w 495"/>
              <a:gd name="T23" fmla="*/ 436 h 495"/>
              <a:gd name="T24" fmla="*/ 166 w 495"/>
              <a:gd name="T25" fmla="*/ 417 h 495"/>
              <a:gd name="T26" fmla="*/ 142 w 495"/>
              <a:gd name="T27" fmla="*/ 403 h 495"/>
              <a:gd name="T28" fmla="*/ 121 w 495"/>
              <a:gd name="T29" fmla="*/ 387 h 495"/>
              <a:gd name="T30" fmla="*/ 108 w 495"/>
              <a:gd name="T31" fmla="*/ 374 h 495"/>
              <a:gd name="T32" fmla="*/ 97 w 495"/>
              <a:gd name="T33" fmla="*/ 360 h 495"/>
              <a:gd name="T34" fmla="*/ 92 w 495"/>
              <a:gd name="T35" fmla="*/ 353 h 495"/>
              <a:gd name="T36" fmla="*/ 82 w 495"/>
              <a:gd name="T37" fmla="*/ 337 h 495"/>
              <a:gd name="T38" fmla="*/ 60 w 495"/>
              <a:gd name="T39" fmla="*/ 247 h 495"/>
              <a:gd name="T40" fmla="*/ 92 w 495"/>
              <a:gd name="T41" fmla="*/ 142 h 495"/>
              <a:gd name="T42" fmla="*/ 97 w 495"/>
              <a:gd name="T43" fmla="*/ 135 h 495"/>
              <a:gd name="T44" fmla="*/ 108 w 495"/>
              <a:gd name="T45" fmla="*/ 121 h 495"/>
              <a:gd name="T46" fmla="*/ 121 w 495"/>
              <a:gd name="T47" fmla="*/ 108 h 495"/>
              <a:gd name="T48" fmla="*/ 142 w 495"/>
              <a:gd name="T49" fmla="*/ 92 h 495"/>
              <a:gd name="T50" fmla="*/ 166 w 495"/>
              <a:gd name="T51" fmla="*/ 78 h 495"/>
              <a:gd name="T52" fmla="*/ 183 w 495"/>
              <a:gd name="T53" fmla="*/ 71 h 495"/>
              <a:gd name="T54" fmla="*/ 201 w 495"/>
              <a:gd name="T55" fmla="*/ 65 h 495"/>
              <a:gd name="T56" fmla="*/ 248 w 495"/>
              <a:gd name="T57" fmla="*/ 59 h 495"/>
              <a:gd name="T58" fmla="*/ 295 w 495"/>
              <a:gd name="T59" fmla="*/ 65 h 495"/>
              <a:gd name="T60" fmla="*/ 312 w 495"/>
              <a:gd name="T61" fmla="*/ 71 h 495"/>
              <a:gd name="T62" fmla="*/ 329 w 495"/>
              <a:gd name="T63" fmla="*/ 78 h 495"/>
              <a:gd name="T64" fmla="*/ 353 w 495"/>
              <a:gd name="T65" fmla="*/ 92 h 495"/>
              <a:gd name="T66" fmla="*/ 387 w 495"/>
              <a:gd name="T67" fmla="*/ 121 h 495"/>
              <a:gd name="T68" fmla="*/ 398 w 495"/>
              <a:gd name="T69" fmla="*/ 135 h 495"/>
              <a:gd name="T70" fmla="*/ 403 w 495"/>
              <a:gd name="T71" fmla="*/ 142 h 495"/>
              <a:gd name="T72" fmla="*/ 436 w 495"/>
              <a:gd name="T73" fmla="*/ 247 h 495"/>
              <a:gd name="T74" fmla="*/ 413 w 495"/>
              <a:gd name="T75" fmla="*/ 33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5" h="495">
                <a:moveTo>
                  <a:pt x="248" y="0"/>
                </a:moveTo>
                <a:cubicBezTo>
                  <a:pt x="111" y="0"/>
                  <a:pt x="0" y="111"/>
                  <a:pt x="0" y="247"/>
                </a:cubicBezTo>
                <a:cubicBezTo>
                  <a:pt x="0" y="384"/>
                  <a:pt x="111" y="495"/>
                  <a:pt x="248" y="495"/>
                </a:cubicBezTo>
                <a:cubicBezTo>
                  <a:pt x="384" y="495"/>
                  <a:pt x="495" y="384"/>
                  <a:pt x="495" y="247"/>
                </a:cubicBezTo>
                <a:cubicBezTo>
                  <a:pt x="495" y="111"/>
                  <a:pt x="384" y="0"/>
                  <a:pt x="248" y="0"/>
                </a:cubicBezTo>
                <a:close/>
                <a:moveTo>
                  <a:pt x="413" y="337"/>
                </a:moveTo>
                <a:cubicBezTo>
                  <a:pt x="410" y="342"/>
                  <a:pt x="407" y="348"/>
                  <a:pt x="403" y="353"/>
                </a:cubicBezTo>
                <a:cubicBezTo>
                  <a:pt x="402" y="355"/>
                  <a:pt x="400" y="358"/>
                  <a:pt x="398" y="360"/>
                </a:cubicBezTo>
                <a:cubicBezTo>
                  <a:pt x="395" y="365"/>
                  <a:pt x="391" y="369"/>
                  <a:pt x="387" y="374"/>
                </a:cubicBezTo>
                <a:cubicBezTo>
                  <a:pt x="377" y="385"/>
                  <a:pt x="365" y="395"/>
                  <a:pt x="353" y="403"/>
                </a:cubicBezTo>
                <a:cubicBezTo>
                  <a:pt x="345" y="408"/>
                  <a:pt x="337" y="413"/>
                  <a:pt x="329" y="417"/>
                </a:cubicBezTo>
                <a:cubicBezTo>
                  <a:pt x="304" y="429"/>
                  <a:pt x="277" y="436"/>
                  <a:pt x="248" y="436"/>
                </a:cubicBezTo>
                <a:cubicBezTo>
                  <a:pt x="218" y="436"/>
                  <a:pt x="191" y="429"/>
                  <a:pt x="166" y="417"/>
                </a:cubicBezTo>
                <a:cubicBezTo>
                  <a:pt x="158" y="413"/>
                  <a:pt x="150" y="408"/>
                  <a:pt x="142" y="403"/>
                </a:cubicBezTo>
                <a:cubicBezTo>
                  <a:pt x="135" y="398"/>
                  <a:pt x="128" y="393"/>
                  <a:pt x="121" y="387"/>
                </a:cubicBezTo>
                <a:cubicBezTo>
                  <a:pt x="117" y="383"/>
                  <a:pt x="112" y="378"/>
                  <a:pt x="108" y="374"/>
                </a:cubicBezTo>
                <a:cubicBezTo>
                  <a:pt x="104" y="369"/>
                  <a:pt x="100" y="365"/>
                  <a:pt x="97" y="360"/>
                </a:cubicBezTo>
                <a:cubicBezTo>
                  <a:pt x="95" y="358"/>
                  <a:pt x="93" y="355"/>
                  <a:pt x="92" y="353"/>
                </a:cubicBezTo>
                <a:cubicBezTo>
                  <a:pt x="88" y="348"/>
                  <a:pt x="85" y="342"/>
                  <a:pt x="82" y="337"/>
                </a:cubicBezTo>
                <a:cubicBezTo>
                  <a:pt x="68" y="310"/>
                  <a:pt x="60" y="280"/>
                  <a:pt x="60" y="247"/>
                </a:cubicBezTo>
                <a:cubicBezTo>
                  <a:pt x="60" y="209"/>
                  <a:pt x="71" y="172"/>
                  <a:pt x="92" y="142"/>
                </a:cubicBezTo>
                <a:cubicBezTo>
                  <a:pt x="93" y="140"/>
                  <a:pt x="95" y="137"/>
                  <a:pt x="97" y="135"/>
                </a:cubicBezTo>
                <a:cubicBezTo>
                  <a:pt x="100" y="130"/>
                  <a:pt x="104" y="125"/>
                  <a:pt x="108" y="121"/>
                </a:cubicBezTo>
                <a:cubicBezTo>
                  <a:pt x="112" y="117"/>
                  <a:pt x="117" y="112"/>
                  <a:pt x="121" y="108"/>
                </a:cubicBezTo>
                <a:cubicBezTo>
                  <a:pt x="128" y="102"/>
                  <a:pt x="135" y="97"/>
                  <a:pt x="142" y="92"/>
                </a:cubicBezTo>
                <a:cubicBezTo>
                  <a:pt x="150" y="86"/>
                  <a:pt x="158" y="82"/>
                  <a:pt x="166" y="78"/>
                </a:cubicBezTo>
                <a:cubicBezTo>
                  <a:pt x="172" y="75"/>
                  <a:pt x="177" y="73"/>
                  <a:pt x="183" y="71"/>
                </a:cubicBezTo>
                <a:cubicBezTo>
                  <a:pt x="189" y="69"/>
                  <a:pt x="195" y="67"/>
                  <a:pt x="201" y="65"/>
                </a:cubicBezTo>
                <a:cubicBezTo>
                  <a:pt x="216" y="61"/>
                  <a:pt x="231" y="59"/>
                  <a:pt x="248" y="59"/>
                </a:cubicBezTo>
                <a:cubicBezTo>
                  <a:pt x="264" y="59"/>
                  <a:pt x="280" y="61"/>
                  <a:pt x="295" y="65"/>
                </a:cubicBezTo>
                <a:cubicBezTo>
                  <a:pt x="301" y="67"/>
                  <a:pt x="306" y="69"/>
                  <a:pt x="312" y="71"/>
                </a:cubicBezTo>
                <a:cubicBezTo>
                  <a:pt x="318" y="73"/>
                  <a:pt x="324" y="75"/>
                  <a:pt x="329" y="78"/>
                </a:cubicBezTo>
                <a:cubicBezTo>
                  <a:pt x="337" y="82"/>
                  <a:pt x="345" y="86"/>
                  <a:pt x="353" y="92"/>
                </a:cubicBezTo>
                <a:cubicBezTo>
                  <a:pt x="365" y="100"/>
                  <a:pt x="377" y="110"/>
                  <a:pt x="387" y="121"/>
                </a:cubicBezTo>
                <a:cubicBezTo>
                  <a:pt x="391" y="125"/>
                  <a:pt x="395" y="130"/>
                  <a:pt x="398" y="135"/>
                </a:cubicBezTo>
                <a:cubicBezTo>
                  <a:pt x="400" y="137"/>
                  <a:pt x="402" y="140"/>
                  <a:pt x="403" y="142"/>
                </a:cubicBezTo>
                <a:cubicBezTo>
                  <a:pt x="424" y="172"/>
                  <a:pt x="436" y="209"/>
                  <a:pt x="436" y="247"/>
                </a:cubicBezTo>
                <a:cubicBezTo>
                  <a:pt x="436" y="280"/>
                  <a:pt x="427" y="310"/>
                  <a:pt x="413" y="337"/>
                </a:cubicBezTo>
                <a:close/>
              </a:path>
            </a:pathLst>
          </a:custGeom>
          <a:solidFill>
            <a:srgbClr val="F6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sḻîďe">
            <a:extLst>
              <a:ext uri="{FF2B5EF4-FFF2-40B4-BE49-F238E27FC236}">
                <a16:creationId xmlns:a16="http://schemas.microsoft.com/office/drawing/2014/main" id="{13877F8C-FA67-486C-8BC3-9E88656A39AD}"/>
              </a:ext>
            </a:extLst>
          </p:cNvPr>
          <p:cNvSpPr/>
          <p:nvPr/>
        </p:nvSpPr>
        <p:spPr bwMode="auto">
          <a:xfrm>
            <a:off x="10258717" y="3972216"/>
            <a:ext cx="188453" cy="85177"/>
          </a:xfrm>
          <a:custGeom>
            <a:avLst/>
            <a:gdLst>
              <a:gd name="T0" fmla="*/ 536 w 1066"/>
              <a:gd name="T1" fmla="*/ 0 h 478"/>
              <a:gd name="T2" fmla="*/ 0 w 1066"/>
              <a:gd name="T3" fmla="*/ 0 h 478"/>
              <a:gd name="T4" fmla="*/ 536 w 1066"/>
              <a:gd name="T5" fmla="*/ 478 h 478"/>
              <a:gd name="T6" fmla="*/ 1066 w 1066"/>
              <a:gd name="T7" fmla="*/ 0 h 478"/>
              <a:gd name="T8" fmla="*/ 536 w 1066"/>
              <a:gd name="T9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6" h="478">
                <a:moveTo>
                  <a:pt x="53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71" y="390"/>
                  <a:pt x="536" y="478"/>
                </a:cubicBezTo>
                <a:cubicBezTo>
                  <a:pt x="1000" y="390"/>
                  <a:pt x="1066" y="0"/>
                  <a:pt x="1066" y="0"/>
                </a:cubicBezTo>
                <a:lnTo>
                  <a:pt x="536" y="0"/>
                </a:lnTo>
                <a:close/>
              </a:path>
            </a:pathLst>
          </a:custGeom>
          <a:solidFill>
            <a:srgbClr val="73BC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ṥlîḓè">
            <a:extLst>
              <a:ext uri="{FF2B5EF4-FFF2-40B4-BE49-F238E27FC236}">
                <a16:creationId xmlns:a16="http://schemas.microsoft.com/office/drawing/2014/main" id="{6EFBE9F0-6F14-4DD9-83F4-975FDFE77B73}"/>
              </a:ext>
            </a:extLst>
          </p:cNvPr>
          <p:cNvSpPr/>
          <p:nvPr/>
        </p:nvSpPr>
        <p:spPr bwMode="auto">
          <a:xfrm>
            <a:off x="10351347" y="3972216"/>
            <a:ext cx="95824" cy="84112"/>
          </a:xfrm>
          <a:custGeom>
            <a:avLst/>
            <a:gdLst>
              <a:gd name="T0" fmla="*/ 539 w 539"/>
              <a:gd name="T1" fmla="*/ 0 h 474"/>
              <a:gd name="T2" fmla="*/ 9 w 539"/>
              <a:gd name="T3" fmla="*/ 0 h 474"/>
              <a:gd name="T4" fmla="*/ 0 w 539"/>
              <a:gd name="T5" fmla="*/ 0 h 474"/>
              <a:gd name="T6" fmla="*/ 0 w 539"/>
              <a:gd name="T7" fmla="*/ 470 h 474"/>
              <a:gd name="T8" fmla="*/ 6 w 539"/>
              <a:gd name="T9" fmla="*/ 474 h 474"/>
              <a:gd name="T10" fmla="*/ 539 w 539"/>
              <a:gd name="T11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9" h="474">
                <a:moveTo>
                  <a:pt x="539" y="0"/>
                </a:move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70"/>
                  <a:pt x="0" y="470"/>
                  <a:pt x="0" y="470"/>
                </a:cubicBezTo>
                <a:cubicBezTo>
                  <a:pt x="0" y="470"/>
                  <a:pt x="5" y="474"/>
                  <a:pt x="6" y="474"/>
                </a:cubicBezTo>
                <a:cubicBezTo>
                  <a:pt x="470" y="387"/>
                  <a:pt x="539" y="0"/>
                  <a:pt x="539" y="0"/>
                </a:cubicBezTo>
                <a:close/>
              </a:path>
            </a:pathLst>
          </a:custGeom>
          <a:solidFill>
            <a:srgbClr val="5E9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ŝḻiḓè">
            <a:extLst>
              <a:ext uri="{FF2B5EF4-FFF2-40B4-BE49-F238E27FC236}">
                <a16:creationId xmlns:a16="http://schemas.microsoft.com/office/drawing/2014/main" id="{A42DBB1C-CDCE-42F4-BE0B-A1C6DD8A5B6C}"/>
              </a:ext>
            </a:extLst>
          </p:cNvPr>
          <p:cNvSpPr/>
          <p:nvPr/>
        </p:nvSpPr>
        <p:spPr bwMode="auto">
          <a:xfrm>
            <a:off x="9464445" y="4077622"/>
            <a:ext cx="1930314" cy="1562989"/>
          </a:xfrm>
          <a:custGeom>
            <a:avLst/>
            <a:gdLst>
              <a:gd name="T0" fmla="*/ 10869 w 10869"/>
              <a:gd name="T1" fmla="*/ 7713 h 8814"/>
              <a:gd name="T2" fmla="*/ 10414 w 10869"/>
              <a:gd name="T3" fmla="*/ 8814 h 8814"/>
              <a:gd name="T4" fmla="*/ 662 w 10869"/>
              <a:gd name="T5" fmla="*/ 8814 h 8814"/>
              <a:gd name="T6" fmla="*/ 0 w 10869"/>
              <a:gd name="T7" fmla="*/ 7713 h 8814"/>
              <a:gd name="T8" fmla="*/ 711 w 10869"/>
              <a:gd name="T9" fmla="*/ 6583 h 8814"/>
              <a:gd name="T10" fmla="*/ 2056 w 10869"/>
              <a:gd name="T11" fmla="*/ 5455 h 8814"/>
              <a:gd name="T12" fmla="*/ 2996 w 10869"/>
              <a:gd name="T13" fmla="*/ 5814 h 8814"/>
              <a:gd name="T14" fmla="*/ 3900 w 10869"/>
              <a:gd name="T15" fmla="*/ 4307 h 8814"/>
              <a:gd name="T16" fmla="*/ 4594 w 10869"/>
              <a:gd name="T17" fmla="*/ 0 h 8814"/>
              <a:gd name="T18" fmla="*/ 5535 w 10869"/>
              <a:gd name="T19" fmla="*/ 0 h 8814"/>
              <a:gd name="T20" fmla="*/ 6274 w 10869"/>
              <a:gd name="T21" fmla="*/ 4731 h 8814"/>
              <a:gd name="T22" fmla="*/ 6678 w 10869"/>
              <a:gd name="T23" fmla="*/ 5851 h 8814"/>
              <a:gd name="T24" fmla="*/ 6673 w 10869"/>
              <a:gd name="T25" fmla="*/ 5974 h 8814"/>
              <a:gd name="T26" fmla="*/ 7659 w 10869"/>
              <a:gd name="T27" fmla="*/ 5532 h 8814"/>
              <a:gd name="T28" fmla="*/ 8812 w 10869"/>
              <a:gd name="T29" fmla="*/ 6226 h 8814"/>
              <a:gd name="T30" fmla="*/ 9302 w 10869"/>
              <a:gd name="T31" fmla="*/ 6146 h 8814"/>
              <a:gd name="T32" fmla="*/ 10869 w 10869"/>
              <a:gd name="T33" fmla="*/ 7713 h 8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69" h="8814">
                <a:moveTo>
                  <a:pt x="10869" y="7713"/>
                </a:moveTo>
                <a:cubicBezTo>
                  <a:pt x="10869" y="8144"/>
                  <a:pt x="10695" y="8532"/>
                  <a:pt x="10414" y="8814"/>
                </a:cubicBezTo>
                <a:cubicBezTo>
                  <a:pt x="662" y="8814"/>
                  <a:pt x="662" y="8814"/>
                  <a:pt x="662" y="8814"/>
                </a:cubicBezTo>
                <a:cubicBezTo>
                  <a:pt x="265" y="8588"/>
                  <a:pt x="0" y="8182"/>
                  <a:pt x="0" y="7713"/>
                </a:cubicBezTo>
                <a:cubicBezTo>
                  <a:pt x="0" y="7224"/>
                  <a:pt x="288" y="6800"/>
                  <a:pt x="711" y="6583"/>
                </a:cubicBezTo>
                <a:cubicBezTo>
                  <a:pt x="792" y="5947"/>
                  <a:pt x="1363" y="5455"/>
                  <a:pt x="2056" y="5455"/>
                </a:cubicBezTo>
                <a:cubicBezTo>
                  <a:pt x="2421" y="5455"/>
                  <a:pt x="2752" y="5592"/>
                  <a:pt x="2996" y="5814"/>
                </a:cubicBezTo>
                <a:cubicBezTo>
                  <a:pt x="3009" y="5173"/>
                  <a:pt x="3369" y="4613"/>
                  <a:pt x="3900" y="4307"/>
                </a:cubicBezTo>
                <a:cubicBezTo>
                  <a:pt x="4594" y="0"/>
                  <a:pt x="4594" y="0"/>
                  <a:pt x="4594" y="0"/>
                </a:cubicBezTo>
                <a:cubicBezTo>
                  <a:pt x="5535" y="0"/>
                  <a:pt x="5535" y="0"/>
                  <a:pt x="5535" y="0"/>
                </a:cubicBezTo>
                <a:cubicBezTo>
                  <a:pt x="6274" y="4731"/>
                  <a:pt x="6274" y="4731"/>
                  <a:pt x="6274" y="4731"/>
                </a:cubicBezTo>
                <a:cubicBezTo>
                  <a:pt x="6527" y="5038"/>
                  <a:pt x="6678" y="5428"/>
                  <a:pt x="6678" y="5851"/>
                </a:cubicBezTo>
                <a:cubicBezTo>
                  <a:pt x="6678" y="5892"/>
                  <a:pt x="6676" y="5934"/>
                  <a:pt x="6673" y="5974"/>
                </a:cubicBezTo>
                <a:cubicBezTo>
                  <a:pt x="6907" y="5704"/>
                  <a:pt x="7262" y="5532"/>
                  <a:pt x="7659" y="5532"/>
                </a:cubicBezTo>
                <a:cubicBezTo>
                  <a:pt x="8169" y="5532"/>
                  <a:pt x="8608" y="5816"/>
                  <a:pt x="8812" y="6226"/>
                </a:cubicBezTo>
                <a:cubicBezTo>
                  <a:pt x="8966" y="6175"/>
                  <a:pt x="9131" y="6146"/>
                  <a:pt x="9302" y="6146"/>
                </a:cubicBezTo>
                <a:cubicBezTo>
                  <a:pt x="10167" y="6146"/>
                  <a:pt x="10869" y="6847"/>
                  <a:pt x="10869" y="771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ṡľíḑê">
            <a:extLst>
              <a:ext uri="{FF2B5EF4-FFF2-40B4-BE49-F238E27FC236}">
                <a16:creationId xmlns:a16="http://schemas.microsoft.com/office/drawing/2014/main" id="{ADB32590-863C-4CE4-AC7B-F2DB01B491C5}"/>
              </a:ext>
            </a:extLst>
          </p:cNvPr>
          <p:cNvSpPr/>
          <p:nvPr/>
        </p:nvSpPr>
        <p:spPr bwMode="auto">
          <a:xfrm>
            <a:off x="9683775" y="5640611"/>
            <a:ext cx="491895" cy="1065"/>
          </a:xfrm>
          <a:custGeom>
            <a:avLst/>
            <a:gdLst>
              <a:gd name="T0" fmla="*/ 1338 w 2770"/>
              <a:gd name="T1" fmla="*/ 0 h 6"/>
              <a:gd name="T2" fmla="*/ 0 w 2770"/>
              <a:gd name="T3" fmla="*/ 0 h 6"/>
              <a:gd name="T4" fmla="*/ 6 w 2770"/>
              <a:gd name="T5" fmla="*/ 6 h 6"/>
              <a:gd name="T6" fmla="*/ 2770 w 2770"/>
              <a:gd name="T7" fmla="*/ 6 h 6"/>
              <a:gd name="T8" fmla="*/ 2770 w 2770"/>
              <a:gd name="T9" fmla="*/ 6 h 6"/>
              <a:gd name="T10" fmla="*/ 1337 w 2770"/>
              <a:gd name="T11" fmla="*/ 6 h 6"/>
              <a:gd name="T12" fmla="*/ 1338 w 2770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6">
                <a:moveTo>
                  <a:pt x="1338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4" y="4"/>
                  <a:pt x="6" y="6"/>
                </a:cubicBezTo>
                <a:cubicBezTo>
                  <a:pt x="2770" y="6"/>
                  <a:pt x="2770" y="6"/>
                  <a:pt x="2770" y="6"/>
                </a:cubicBezTo>
                <a:cubicBezTo>
                  <a:pt x="2770" y="6"/>
                  <a:pt x="2770" y="6"/>
                  <a:pt x="2770" y="6"/>
                </a:cubicBezTo>
                <a:cubicBezTo>
                  <a:pt x="1337" y="6"/>
                  <a:pt x="1337" y="6"/>
                  <a:pt x="1337" y="6"/>
                </a:cubicBezTo>
                <a:cubicBezTo>
                  <a:pt x="1337" y="4"/>
                  <a:pt x="1337" y="2"/>
                  <a:pt x="1338" y="0"/>
                </a:cubicBezTo>
              </a:path>
            </a:pathLst>
          </a:custGeom>
          <a:solidFill>
            <a:srgbClr val="38AB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ṡlíḋé">
            <a:extLst>
              <a:ext uri="{FF2B5EF4-FFF2-40B4-BE49-F238E27FC236}">
                <a16:creationId xmlns:a16="http://schemas.microsoft.com/office/drawing/2014/main" id="{984DEB76-7290-41ED-97BB-140D13FEB711}"/>
              </a:ext>
            </a:extLst>
          </p:cNvPr>
          <p:cNvSpPr/>
          <p:nvPr/>
        </p:nvSpPr>
        <p:spPr bwMode="auto">
          <a:xfrm>
            <a:off x="9629475" y="5302035"/>
            <a:ext cx="459953" cy="338577"/>
          </a:xfrm>
          <a:custGeom>
            <a:avLst/>
            <a:gdLst>
              <a:gd name="T0" fmla="*/ 1695 w 2591"/>
              <a:gd name="T1" fmla="*/ 0 h 1909"/>
              <a:gd name="T2" fmla="*/ 0 w 2591"/>
              <a:gd name="T3" fmla="*/ 1213 h 1909"/>
              <a:gd name="T4" fmla="*/ 307 w 2591"/>
              <a:gd name="T5" fmla="*/ 1909 h 1909"/>
              <a:gd name="T6" fmla="*/ 1645 w 2591"/>
              <a:gd name="T7" fmla="*/ 1909 h 1909"/>
              <a:gd name="T8" fmla="*/ 2193 w 2591"/>
              <a:gd name="T9" fmla="*/ 1372 h 1909"/>
              <a:gd name="T10" fmla="*/ 2591 w 2591"/>
              <a:gd name="T11" fmla="*/ 941 h 1909"/>
              <a:gd name="T12" fmla="*/ 2591 w 2591"/>
              <a:gd name="T13" fmla="*/ 941 h 1909"/>
              <a:gd name="T14" fmla="*/ 2591 w 2591"/>
              <a:gd name="T15" fmla="*/ 941 h 1909"/>
              <a:gd name="T16" fmla="*/ 2552 w 2591"/>
              <a:gd name="T17" fmla="*/ 562 h 1909"/>
              <a:gd name="T18" fmla="*/ 2591 w 2591"/>
              <a:gd name="T19" fmla="*/ 184 h 1909"/>
              <a:gd name="T20" fmla="*/ 1695 w 2591"/>
              <a:gd name="T21" fmla="*/ 0 h 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1" h="1909">
                <a:moveTo>
                  <a:pt x="1695" y="0"/>
                </a:moveTo>
                <a:cubicBezTo>
                  <a:pt x="759" y="0"/>
                  <a:pt x="0" y="543"/>
                  <a:pt x="0" y="1213"/>
                </a:cubicBezTo>
                <a:cubicBezTo>
                  <a:pt x="0" y="1472"/>
                  <a:pt x="114" y="1712"/>
                  <a:pt x="307" y="1909"/>
                </a:cubicBezTo>
                <a:cubicBezTo>
                  <a:pt x="1645" y="1909"/>
                  <a:pt x="1645" y="1909"/>
                  <a:pt x="1645" y="1909"/>
                </a:cubicBezTo>
                <a:cubicBezTo>
                  <a:pt x="1690" y="1631"/>
                  <a:pt x="1913" y="1412"/>
                  <a:pt x="2193" y="1372"/>
                </a:cubicBezTo>
                <a:cubicBezTo>
                  <a:pt x="2232" y="1164"/>
                  <a:pt x="2388" y="996"/>
                  <a:pt x="2591" y="941"/>
                </a:cubicBezTo>
                <a:cubicBezTo>
                  <a:pt x="2591" y="941"/>
                  <a:pt x="2591" y="941"/>
                  <a:pt x="2591" y="941"/>
                </a:cubicBezTo>
                <a:cubicBezTo>
                  <a:pt x="2591" y="941"/>
                  <a:pt x="2591" y="941"/>
                  <a:pt x="2591" y="941"/>
                </a:cubicBezTo>
                <a:cubicBezTo>
                  <a:pt x="2566" y="819"/>
                  <a:pt x="2552" y="692"/>
                  <a:pt x="2552" y="562"/>
                </a:cubicBezTo>
                <a:cubicBezTo>
                  <a:pt x="2552" y="433"/>
                  <a:pt x="2566" y="306"/>
                  <a:pt x="2591" y="184"/>
                </a:cubicBezTo>
                <a:cubicBezTo>
                  <a:pt x="2331" y="67"/>
                  <a:pt x="2024" y="0"/>
                  <a:pt x="1695" y="0"/>
                </a:cubicBezTo>
              </a:path>
            </a:pathLst>
          </a:custGeom>
          <a:solidFill>
            <a:srgbClr val="DBF1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ṥlïḑe">
            <a:extLst>
              <a:ext uri="{FF2B5EF4-FFF2-40B4-BE49-F238E27FC236}">
                <a16:creationId xmlns:a16="http://schemas.microsoft.com/office/drawing/2014/main" id="{F9753184-63C1-4F8B-911C-B2F464D578C2}"/>
              </a:ext>
            </a:extLst>
          </p:cNvPr>
          <p:cNvSpPr/>
          <p:nvPr/>
        </p:nvSpPr>
        <p:spPr bwMode="auto">
          <a:xfrm>
            <a:off x="10591970" y="5640611"/>
            <a:ext cx="447177" cy="1065"/>
          </a:xfrm>
          <a:custGeom>
            <a:avLst/>
            <a:gdLst>
              <a:gd name="T0" fmla="*/ 2517 w 2517"/>
              <a:gd name="T1" fmla="*/ 0 h 6"/>
              <a:gd name="T2" fmla="*/ 282 w 2517"/>
              <a:gd name="T3" fmla="*/ 0 h 6"/>
              <a:gd name="T4" fmla="*/ 276 w 2517"/>
              <a:gd name="T5" fmla="*/ 6 h 6"/>
              <a:gd name="T6" fmla="*/ 0 w 2517"/>
              <a:gd name="T7" fmla="*/ 6 h 6"/>
              <a:gd name="T8" fmla="*/ 0 w 2517"/>
              <a:gd name="T9" fmla="*/ 6 h 6"/>
              <a:gd name="T10" fmla="*/ 2513 w 2517"/>
              <a:gd name="T11" fmla="*/ 6 h 6"/>
              <a:gd name="T12" fmla="*/ 2517 w 251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7" h="6">
                <a:moveTo>
                  <a:pt x="2517" y="0"/>
                </a:moveTo>
                <a:cubicBezTo>
                  <a:pt x="282" y="0"/>
                  <a:pt x="282" y="0"/>
                  <a:pt x="282" y="0"/>
                </a:cubicBezTo>
                <a:cubicBezTo>
                  <a:pt x="280" y="2"/>
                  <a:pt x="278" y="4"/>
                  <a:pt x="276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2513" y="6"/>
                  <a:pt x="2513" y="6"/>
                  <a:pt x="2513" y="6"/>
                </a:cubicBezTo>
                <a:cubicBezTo>
                  <a:pt x="2514" y="4"/>
                  <a:pt x="2516" y="2"/>
                  <a:pt x="2517" y="0"/>
                </a:cubicBezTo>
              </a:path>
            </a:pathLst>
          </a:custGeom>
          <a:solidFill>
            <a:srgbClr val="38AB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ṥḻïďè">
            <a:extLst>
              <a:ext uri="{FF2B5EF4-FFF2-40B4-BE49-F238E27FC236}">
                <a16:creationId xmlns:a16="http://schemas.microsoft.com/office/drawing/2014/main" id="{EF4F98BB-0026-4F70-B9CA-12BA483F6998}"/>
              </a:ext>
            </a:extLst>
          </p:cNvPr>
          <p:cNvSpPr/>
          <p:nvPr/>
        </p:nvSpPr>
        <p:spPr bwMode="auto">
          <a:xfrm>
            <a:off x="10642011" y="5369111"/>
            <a:ext cx="431207" cy="271501"/>
          </a:xfrm>
          <a:custGeom>
            <a:avLst/>
            <a:gdLst>
              <a:gd name="T0" fmla="*/ 974 w 2426"/>
              <a:gd name="T1" fmla="*/ 0 h 1532"/>
              <a:gd name="T2" fmla="*/ 570 w 2426"/>
              <a:gd name="T3" fmla="*/ 41 h 1532"/>
              <a:gd name="T4" fmla="*/ 575 w 2426"/>
              <a:gd name="T5" fmla="*/ 185 h 1532"/>
              <a:gd name="T6" fmla="*/ 0 w 2426"/>
              <a:gd name="T7" fmla="*/ 1532 h 1532"/>
              <a:gd name="T8" fmla="*/ 2235 w 2426"/>
              <a:gd name="T9" fmla="*/ 1532 h 1532"/>
              <a:gd name="T10" fmla="*/ 2426 w 2426"/>
              <a:gd name="T11" fmla="*/ 1025 h 1532"/>
              <a:gd name="T12" fmla="*/ 974 w 2426"/>
              <a:gd name="T13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6" h="1532">
                <a:moveTo>
                  <a:pt x="974" y="0"/>
                </a:moveTo>
                <a:cubicBezTo>
                  <a:pt x="834" y="0"/>
                  <a:pt x="698" y="14"/>
                  <a:pt x="570" y="41"/>
                </a:cubicBezTo>
                <a:cubicBezTo>
                  <a:pt x="574" y="88"/>
                  <a:pt x="575" y="137"/>
                  <a:pt x="575" y="185"/>
                </a:cubicBezTo>
                <a:cubicBezTo>
                  <a:pt x="575" y="715"/>
                  <a:pt x="355" y="1193"/>
                  <a:pt x="0" y="1532"/>
                </a:cubicBezTo>
                <a:cubicBezTo>
                  <a:pt x="2235" y="1532"/>
                  <a:pt x="2235" y="1532"/>
                  <a:pt x="2235" y="1532"/>
                </a:cubicBezTo>
                <a:cubicBezTo>
                  <a:pt x="2356" y="1383"/>
                  <a:pt x="2426" y="1209"/>
                  <a:pt x="2426" y="1025"/>
                </a:cubicBezTo>
                <a:cubicBezTo>
                  <a:pt x="2426" y="459"/>
                  <a:pt x="1776" y="0"/>
                  <a:pt x="974" y="0"/>
                </a:cubicBezTo>
              </a:path>
            </a:pathLst>
          </a:custGeom>
          <a:solidFill>
            <a:srgbClr val="DBF1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ṡľíďê">
            <a:extLst>
              <a:ext uri="{FF2B5EF4-FFF2-40B4-BE49-F238E27FC236}">
                <a16:creationId xmlns:a16="http://schemas.microsoft.com/office/drawing/2014/main" id="{F9687675-9300-47EC-87EB-0CF4D10D7DEC}"/>
              </a:ext>
            </a:extLst>
          </p:cNvPr>
          <p:cNvSpPr/>
          <p:nvPr/>
        </p:nvSpPr>
        <p:spPr bwMode="auto">
          <a:xfrm>
            <a:off x="10175670" y="5640611"/>
            <a:ext cx="302377" cy="1065"/>
          </a:xfrm>
          <a:custGeom>
            <a:avLst/>
            <a:gdLst>
              <a:gd name="T0" fmla="*/ 51 w 1704"/>
              <a:gd name="T1" fmla="*/ 0 h 6"/>
              <a:gd name="T2" fmla="*/ 5 w 1704"/>
              <a:gd name="T3" fmla="*/ 0 h 6"/>
              <a:gd name="T4" fmla="*/ 0 w 1704"/>
              <a:gd name="T5" fmla="*/ 6 h 6"/>
              <a:gd name="T6" fmla="*/ 1704 w 1704"/>
              <a:gd name="T7" fmla="*/ 6 h 6"/>
              <a:gd name="T8" fmla="*/ 1704 w 1704"/>
              <a:gd name="T9" fmla="*/ 6 h 6"/>
              <a:gd name="T10" fmla="*/ 57 w 1704"/>
              <a:gd name="T11" fmla="*/ 6 h 6"/>
              <a:gd name="T12" fmla="*/ 51 w 1704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4" h="6">
                <a:moveTo>
                  <a:pt x="51" y="0"/>
                </a:moveTo>
                <a:cubicBezTo>
                  <a:pt x="5" y="0"/>
                  <a:pt x="5" y="0"/>
                  <a:pt x="5" y="0"/>
                </a:cubicBezTo>
                <a:cubicBezTo>
                  <a:pt x="4" y="2"/>
                  <a:pt x="2" y="4"/>
                  <a:pt x="0" y="6"/>
                </a:cubicBezTo>
                <a:cubicBezTo>
                  <a:pt x="1704" y="6"/>
                  <a:pt x="1704" y="6"/>
                  <a:pt x="1704" y="6"/>
                </a:cubicBezTo>
                <a:cubicBezTo>
                  <a:pt x="1704" y="6"/>
                  <a:pt x="1704" y="6"/>
                  <a:pt x="1704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5" y="4"/>
                  <a:pt x="53" y="2"/>
                  <a:pt x="51" y="0"/>
                </a:cubicBezTo>
              </a:path>
            </a:pathLst>
          </a:custGeom>
          <a:solidFill>
            <a:srgbClr val="7AC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šḷîďé">
            <a:extLst>
              <a:ext uri="{FF2B5EF4-FFF2-40B4-BE49-F238E27FC236}">
                <a16:creationId xmlns:a16="http://schemas.microsoft.com/office/drawing/2014/main" id="{A3A3C2FB-C0F1-41BC-9A50-C07B51D9410B}"/>
              </a:ext>
            </a:extLst>
          </p:cNvPr>
          <p:cNvSpPr/>
          <p:nvPr/>
        </p:nvSpPr>
        <p:spPr bwMode="auto">
          <a:xfrm>
            <a:off x="10176735" y="5636352"/>
            <a:ext cx="8518" cy="4259"/>
          </a:xfrm>
          <a:custGeom>
            <a:avLst/>
            <a:gdLst>
              <a:gd name="T0" fmla="*/ 22 w 46"/>
              <a:gd name="T1" fmla="*/ 0 h 23"/>
              <a:gd name="T2" fmla="*/ 22 w 46"/>
              <a:gd name="T3" fmla="*/ 0 h 23"/>
              <a:gd name="T4" fmla="*/ 0 w 46"/>
              <a:gd name="T5" fmla="*/ 23 h 23"/>
              <a:gd name="T6" fmla="*/ 46 w 46"/>
              <a:gd name="T7" fmla="*/ 23 h 23"/>
              <a:gd name="T8" fmla="*/ 22 w 46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23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15" y="8"/>
                  <a:pt x="8" y="16"/>
                  <a:pt x="0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38" y="16"/>
                  <a:pt x="30" y="8"/>
                  <a:pt x="22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$ļiďé">
            <a:extLst>
              <a:ext uri="{FF2B5EF4-FFF2-40B4-BE49-F238E27FC236}">
                <a16:creationId xmlns:a16="http://schemas.microsoft.com/office/drawing/2014/main" id="{4509CAC9-C44F-4A55-8E93-D307BED49E3C}"/>
              </a:ext>
            </a:extLst>
          </p:cNvPr>
          <p:cNvSpPr/>
          <p:nvPr/>
        </p:nvSpPr>
        <p:spPr bwMode="auto">
          <a:xfrm>
            <a:off x="9921205" y="5640611"/>
            <a:ext cx="255530" cy="1065"/>
          </a:xfrm>
          <a:custGeom>
            <a:avLst/>
            <a:gdLst>
              <a:gd name="T0" fmla="*/ 1438 w 1438"/>
              <a:gd name="T1" fmla="*/ 0 h 6"/>
              <a:gd name="T2" fmla="*/ 1 w 1438"/>
              <a:gd name="T3" fmla="*/ 0 h 6"/>
              <a:gd name="T4" fmla="*/ 0 w 1438"/>
              <a:gd name="T5" fmla="*/ 6 h 6"/>
              <a:gd name="T6" fmla="*/ 1433 w 1438"/>
              <a:gd name="T7" fmla="*/ 6 h 6"/>
              <a:gd name="T8" fmla="*/ 1438 w 143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8" h="6">
                <a:moveTo>
                  <a:pt x="1438" y="0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4"/>
                  <a:pt x="0" y="6"/>
                </a:cubicBezTo>
                <a:cubicBezTo>
                  <a:pt x="1433" y="6"/>
                  <a:pt x="1433" y="6"/>
                  <a:pt x="1433" y="6"/>
                </a:cubicBezTo>
                <a:cubicBezTo>
                  <a:pt x="1435" y="4"/>
                  <a:pt x="1437" y="2"/>
                  <a:pt x="1438" y="0"/>
                </a:cubicBezTo>
              </a:path>
            </a:pathLst>
          </a:custGeom>
          <a:solidFill>
            <a:srgbClr val="80C9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ïslîḋe">
            <a:extLst>
              <a:ext uri="{FF2B5EF4-FFF2-40B4-BE49-F238E27FC236}">
                <a16:creationId xmlns:a16="http://schemas.microsoft.com/office/drawing/2014/main" id="{744C4277-B706-4086-93AA-3C21DF4DEFFB}"/>
              </a:ext>
            </a:extLst>
          </p:cNvPr>
          <p:cNvSpPr/>
          <p:nvPr/>
        </p:nvSpPr>
        <p:spPr bwMode="auto">
          <a:xfrm>
            <a:off x="9921205" y="5469194"/>
            <a:ext cx="259789" cy="171418"/>
          </a:xfrm>
          <a:custGeom>
            <a:avLst/>
            <a:gdLst>
              <a:gd name="T0" fmla="*/ 946 w 1459"/>
              <a:gd name="T1" fmla="*/ 0 h 968"/>
              <a:gd name="T2" fmla="*/ 946 w 1459"/>
              <a:gd name="T3" fmla="*/ 0 h 968"/>
              <a:gd name="T4" fmla="*/ 548 w 1459"/>
              <a:gd name="T5" fmla="*/ 431 h 968"/>
              <a:gd name="T6" fmla="*/ 0 w 1459"/>
              <a:gd name="T7" fmla="*/ 968 h 968"/>
              <a:gd name="T8" fmla="*/ 1437 w 1459"/>
              <a:gd name="T9" fmla="*/ 968 h 968"/>
              <a:gd name="T10" fmla="*/ 1459 w 1459"/>
              <a:gd name="T11" fmla="*/ 945 h 968"/>
              <a:gd name="T12" fmla="*/ 1459 w 1459"/>
              <a:gd name="T13" fmla="*/ 945 h 968"/>
              <a:gd name="T14" fmla="*/ 1459 w 1459"/>
              <a:gd name="T15" fmla="*/ 945 h 968"/>
              <a:gd name="T16" fmla="*/ 946 w 1459"/>
              <a:gd name="T17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9" h="968">
                <a:moveTo>
                  <a:pt x="946" y="0"/>
                </a:moveTo>
                <a:cubicBezTo>
                  <a:pt x="946" y="0"/>
                  <a:pt x="946" y="0"/>
                  <a:pt x="946" y="0"/>
                </a:cubicBezTo>
                <a:cubicBezTo>
                  <a:pt x="743" y="55"/>
                  <a:pt x="587" y="223"/>
                  <a:pt x="548" y="431"/>
                </a:cubicBezTo>
                <a:cubicBezTo>
                  <a:pt x="268" y="471"/>
                  <a:pt x="45" y="690"/>
                  <a:pt x="0" y="968"/>
                </a:cubicBezTo>
                <a:cubicBezTo>
                  <a:pt x="1437" y="968"/>
                  <a:pt x="1437" y="968"/>
                  <a:pt x="1437" y="968"/>
                </a:cubicBezTo>
                <a:cubicBezTo>
                  <a:pt x="1445" y="961"/>
                  <a:pt x="1452" y="953"/>
                  <a:pt x="1459" y="945"/>
                </a:cubicBezTo>
                <a:cubicBezTo>
                  <a:pt x="1459" y="945"/>
                  <a:pt x="1459" y="945"/>
                  <a:pt x="1459" y="945"/>
                </a:cubicBezTo>
                <a:cubicBezTo>
                  <a:pt x="1459" y="945"/>
                  <a:pt x="1459" y="945"/>
                  <a:pt x="1459" y="945"/>
                </a:cubicBezTo>
                <a:cubicBezTo>
                  <a:pt x="1204" y="692"/>
                  <a:pt x="1021" y="366"/>
                  <a:pt x="946" y="0"/>
                </a:cubicBezTo>
              </a:path>
            </a:pathLst>
          </a:custGeom>
          <a:solidFill>
            <a:srgbClr val="E8F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ṥlïḓe">
            <a:extLst>
              <a:ext uri="{FF2B5EF4-FFF2-40B4-BE49-F238E27FC236}">
                <a16:creationId xmlns:a16="http://schemas.microsoft.com/office/drawing/2014/main" id="{901A902F-B957-4E9E-8E87-8BB50D895125}"/>
              </a:ext>
            </a:extLst>
          </p:cNvPr>
          <p:cNvSpPr/>
          <p:nvPr/>
        </p:nvSpPr>
        <p:spPr bwMode="auto">
          <a:xfrm>
            <a:off x="10284270" y="4304405"/>
            <a:ext cx="67077" cy="486571"/>
          </a:xfrm>
          <a:custGeom>
            <a:avLst/>
            <a:gdLst>
              <a:gd name="T0" fmla="*/ 42 w 63"/>
              <a:gd name="T1" fmla="*/ 457 h 457"/>
              <a:gd name="T2" fmla="*/ 0 w 63"/>
              <a:gd name="T3" fmla="*/ 455 h 457"/>
              <a:gd name="T4" fmla="*/ 21 w 63"/>
              <a:gd name="T5" fmla="*/ 0 h 457"/>
              <a:gd name="T6" fmla="*/ 63 w 63"/>
              <a:gd name="T7" fmla="*/ 2 h 457"/>
              <a:gd name="T8" fmla="*/ 42 w 63"/>
              <a:gd name="T9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457">
                <a:moveTo>
                  <a:pt x="42" y="457"/>
                </a:moveTo>
                <a:lnTo>
                  <a:pt x="0" y="455"/>
                </a:lnTo>
                <a:lnTo>
                  <a:pt x="21" y="0"/>
                </a:lnTo>
                <a:lnTo>
                  <a:pt x="63" y="2"/>
                </a:lnTo>
                <a:lnTo>
                  <a:pt x="42" y="457"/>
                </a:lnTo>
                <a:close/>
              </a:path>
            </a:pathLst>
          </a:custGeom>
          <a:solidFill>
            <a:srgbClr val="CDE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ṧľide">
            <a:extLst>
              <a:ext uri="{FF2B5EF4-FFF2-40B4-BE49-F238E27FC236}">
                <a16:creationId xmlns:a16="http://schemas.microsoft.com/office/drawing/2014/main" id="{FF6E7723-E1F1-47FA-9931-42716C43CF43}"/>
              </a:ext>
            </a:extLst>
          </p:cNvPr>
          <p:cNvSpPr/>
          <p:nvPr/>
        </p:nvSpPr>
        <p:spPr bwMode="auto">
          <a:xfrm>
            <a:off x="10385417" y="4309728"/>
            <a:ext cx="68141" cy="485506"/>
          </a:xfrm>
          <a:custGeom>
            <a:avLst/>
            <a:gdLst>
              <a:gd name="T0" fmla="*/ 22 w 64"/>
              <a:gd name="T1" fmla="*/ 456 h 456"/>
              <a:gd name="T2" fmla="*/ 64 w 64"/>
              <a:gd name="T3" fmla="*/ 454 h 456"/>
              <a:gd name="T4" fmla="*/ 43 w 64"/>
              <a:gd name="T5" fmla="*/ 0 h 456"/>
              <a:gd name="T6" fmla="*/ 0 w 64"/>
              <a:gd name="T7" fmla="*/ 2 h 456"/>
              <a:gd name="T8" fmla="*/ 22 w 64"/>
              <a:gd name="T9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56">
                <a:moveTo>
                  <a:pt x="22" y="456"/>
                </a:moveTo>
                <a:lnTo>
                  <a:pt x="64" y="454"/>
                </a:lnTo>
                <a:lnTo>
                  <a:pt x="43" y="0"/>
                </a:lnTo>
                <a:lnTo>
                  <a:pt x="0" y="2"/>
                </a:lnTo>
                <a:lnTo>
                  <a:pt x="22" y="456"/>
                </a:lnTo>
                <a:close/>
              </a:path>
            </a:pathLst>
          </a:custGeom>
          <a:solidFill>
            <a:srgbClr val="CDE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íṡļíḓè">
            <a:extLst>
              <a:ext uri="{FF2B5EF4-FFF2-40B4-BE49-F238E27FC236}">
                <a16:creationId xmlns:a16="http://schemas.microsoft.com/office/drawing/2014/main" id="{5E54E634-19D1-4F87-ACED-74C1048280A0}"/>
              </a:ext>
            </a:extLst>
          </p:cNvPr>
          <p:cNvSpPr/>
          <p:nvPr/>
        </p:nvSpPr>
        <p:spPr bwMode="auto">
          <a:xfrm>
            <a:off x="10478046" y="5640611"/>
            <a:ext cx="113924" cy="1065"/>
          </a:xfrm>
          <a:custGeom>
            <a:avLst/>
            <a:gdLst>
              <a:gd name="T0" fmla="*/ 638 w 642"/>
              <a:gd name="T1" fmla="*/ 0 h 6"/>
              <a:gd name="T2" fmla="*/ 0 w 642"/>
              <a:gd name="T3" fmla="*/ 0 h 6"/>
              <a:gd name="T4" fmla="*/ 1 w 642"/>
              <a:gd name="T5" fmla="*/ 6 h 6"/>
              <a:gd name="T6" fmla="*/ 642 w 642"/>
              <a:gd name="T7" fmla="*/ 6 h 6"/>
              <a:gd name="T8" fmla="*/ 638 w 642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2" h="6">
                <a:moveTo>
                  <a:pt x="63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4"/>
                  <a:pt x="1" y="6"/>
                </a:cubicBezTo>
                <a:cubicBezTo>
                  <a:pt x="642" y="6"/>
                  <a:pt x="642" y="6"/>
                  <a:pt x="642" y="6"/>
                </a:cubicBezTo>
                <a:cubicBezTo>
                  <a:pt x="641" y="4"/>
                  <a:pt x="639" y="2"/>
                  <a:pt x="638" y="0"/>
                </a:cubicBezTo>
              </a:path>
            </a:pathLst>
          </a:custGeom>
          <a:solidFill>
            <a:srgbClr val="3CAD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ïŝḷîḋè">
            <a:extLst>
              <a:ext uri="{FF2B5EF4-FFF2-40B4-BE49-F238E27FC236}">
                <a16:creationId xmlns:a16="http://schemas.microsoft.com/office/drawing/2014/main" id="{73202897-1722-43E1-BBB8-D2F0BAE6C4DF}"/>
              </a:ext>
            </a:extLst>
          </p:cNvPr>
          <p:cNvSpPr/>
          <p:nvPr/>
        </p:nvSpPr>
        <p:spPr bwMode="auto">
          <a:xfrm>
            <a:off x="10089429" y="5070994"/>
            <a:ext cx="653730" cy="569618"/>
          </a:xfrm>
          <a:custGeom>
            <a:avLst/>
            <a:gdLst>
              <a:gd name="T0" fmla="*/ 1825 w 3683"/>
              <a:gd name="T1" fmla="*/ 0 h 3210"/>
              <a:gd name="T2" fmla="*/ 0 w 3683"/>
              <a:gd name="T3" fmla="*/ 1485 h 3210"/>
              <a:gd name="T4" fmla="*/ 0 w 3683"/>
              <a:gd name="T5" fmla="*/ 1485 h 3210"/>
              <a:gd name="T6" fmla="*/ 0 w 3683"/>
              <a:gd name="T7" fmla="*/ 1485 h 3210"/>
              <a:gd name="T8" fmla="*/ 677 w 3683"/>
              <a:gd name="T9" fmla="*/ 2063 h 3210"/>
              <a:gd name="T10" fmla="*/ 677 w 3683"/>
              <a:gd name="T11" fmla="*/ 2063 h 3210"/>
              <a:gd name="T12" fmla="*/ 999 w 3683"/>
              <a:gd name="T13" fmla="*/ 1994 h 3210"/>
              <a:gd name="T14" fmla="*/ 1757 w 3683"/>
              <a:gd name="T15" fmla="*/ 2592 h 3210"/>
              <a:gd name="T16" fmla="*/ 1959 w 3683"/>
              <a:gd name="T17" fmla="*/ 2813 h 3210"/>
              <a:gd name="T18" fmla="*/ 2189 w 3683"/>
              <a:gd name="T19" fmla="*/ 3210 h 3210"/>
              <a:gd name="T20" fmla="*/ 2827 w 3683"/>
              <a:gd name="T21" fmla="*/ 3210 h 3210"/>
              <a:gd name="T22" fmla="*/ 2636 w 3683"/>
              <a:gd name="T23" fmla="*/ 2703 h 3210"/>
              <a:gd name="T24" fmla="*/ 3683 w 3683"/>
              <a:gd name="T25" fmla="*/ 1719 h 3210"/>
              <a:gd name="T26" fmla="*/ 3683 w 3683"/>
              <a:gd name="T27" fmla="*/ 1719 h 3210"/>
              <a:gd name="T28" fmla="*/ 3683 w 3683"/>
              <a:gd name="T29" fmla="*/ 1719 h 3210"/>
              <a:gd name="T30" fmla="*/ 1825 w 3683"/>
              <a:gd name="T31" fmla="*/ 0 h 3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83" h="3210">
                <a:moveTo>
                  <a:pt x="1825" y="0"/>
                </a:moveTo>
                <a:cubicBezTo>
                  <a:pt x="926" y="0"/>
                  <a:pt x="175" y="637"/>
                  <a:pt x="0" y="1485"/>
                </a:cubicBezTo>
                <a:cubicBezTo>
                  <a:pt x="0" y="1485"/>
                  <a:pt x="0" y="1485"/>
                  <a:pt x="0" y="1485"/>
                </a:cubicBezTo>
                <a:cubicBezTo>
                  <a:pt x="0" y="1485"/>
                  <a:pt x="0" y="1485"/>
                  <a:pt x="0" y="1485"/>
                </a:cubicBezTo>
                <a:cubicBezTo>
                  <a:pt x="303" y="1620"/>
                  <a:pt x="542" y="1822"/>
                  <a:pt x="677" y="2063"/>
                </a:cubicBezTo>
                <a:cubicBezTo>
                  <a:pt x="677" y="2063"/>
                  <a:pt x="677" y="2063"/>
                  <a:pt x="677" y="2063"/>
                </a:cubicBezTo>
                <a:cubicBezTo>
                  <a:pt x="775" y="2018"/>
                  <a:pt x="884" y="1994"/>
                  <a:pt x="999" y="1994"/>
                </a:cubicBezTo>
                <a:cubicBezTo>
                  <a:pt x="1367" y="1994"/>
                  <a:pt x="1675" y="2249"/>
                  <a:pt x="1757" y="2592"/>
                </a:cubicBezTo>
                <a:cubicBezTo>
                  <a:pt x="1869" y="2605"/>
                  <a:pt x="1956" y="2698"/>
                  <a:pt x="1959" y="2813"/>
                </a:cubicBezTo>
                <a:cubicBezTo>
                  <a:pt x="2079" y="2911"/>
                  <a:pt x="2163" y="3051"/>
                  <a:pt x="2189" y="3210"/>
                </a:cubicBezTo>
                <a:cubicBezTo>
                  <a:pt x="2827" y="3210"/>
                  <a:pt x="2827" y="3210"/>
                  <a:pt x="2827" y="3210"/>
                </a:cubicBezTo>
                <a:cubicBezTo>
                  <a:pt x="2705" y="3061"/>
                  <a:pt x="2636" y="2887"/>
                  <a:pt x="2636" y="2703"/>
                </a:cubicBezTo>
                <a:cubicBezTo>
                  <a:pt x="2636" y="2236"/>
                  <a:pt x="3078" y="1842"/>
                  <a:pt x="3683" y="1719"/>
                </a:cubicBezTo>
                <a:cubicBezTo>
                  <a:pt x="3683" y="1719"/>
                  <a:pt x="3683" y="1719"/>
                  <a:pt x="3683" y="1719"/>
                </a:cubicBezTo>
                <a:cubicBezTo>
                  <a:pt x="3683" y="1719"/>
                  <a:pt x="3683" y="1719"/>
                  <a:pt x="3683" y="1719"/>
                </a:cubicBezTo>
                <a:cubicBezTo>
                  <a:pt x="3609" y="757"/>
                  <a:pt x="2805" y="0"/>
                  <a:pt x="1825" y="0"/>
                </a:cubicBezTo>
              </a:path>
            </a:pathLst>
          </a:custGeom>
          <a:solidFill>
            <a:srgbClr val="CDE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îsļídé">
            <a:extLst>
              <a:ext uri="{FF2B5EF4-FFF2-40B4-BE49-F238E27FC236}">
                <a16:creationId xmlns:a16="http://schemas.microsoft.com/office/drawing/2014/main" id="{16F6FD74-D3F4-4C05-96A9-13DE49874448}"/>
              </a:ext>
            </a:extLst>
          </p:cNvPr>
          <p:cNvSpPr/>
          <p:nvPr/>
        </p:nvSpPr>
        <p:spPr bwMode="auto">
          <a:xfrm>
            <a:off x="10083040" y="5335041"/>
            <a:ext cx="126700" cy="141606"/>
          </a:xfrm>
          <a:custGeom>
            <a:avLst/>
            <a:gdLst>
              <a:gd name="T0" fmla="*/ 39 w 716"/>
              <a:gd name="T1" fmla="*/ 0 h 798"/>
              <a:gd name="T2" fmla="*/ 0 w 716"/>
              <a:gd name="T3" fmla="*/ 378 h 798"/>
              <a:gd name="T4" fmla="*/ 39 w 716"/>
              <a:gd name="T5" fmla="*/ 757 h 798"/>
              <a:gd name="T6" fmla="*/ 39 w 716"/>
              <a:gd name="T7" fmla="*/ 757 h 798"/>
              <a:gd name="T8" fmla="*/ 182 w 716"/>
              <a:gd name="T9" fmla="*/ 739 h 798"/>
              <a:gd name="T10" fmla="*/ 431 w 716"/>
              <a:gd name="T11" fmla="*/ 798 h 798"/>
              <a:gd name="T12" fmla="*/ 716 w 716"/>
              <a:gd name="T13" fmla="*/ 578 h 798"/>
              <a:gd name="T14" fmla="*/ 39 w 716"/>
              <a:gd name="T15" fmla="*/ 0 h 798"/>
              <a:gd name="T16" fmla="*/ 39 w 716"/>
              <a:gd name="T17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6" h="798">
                <a:moveTo>
                  <a:pt x="39" y="0"/>
                </a:moveTo>
                <a:cubicBezTo>
                  <a:pt x="14" y="122"/>
                  <a:pt x="0" y="249"/>
                  <a:pt x="0" y="378"/>
                </a:cubicBezTo>
                <a:cubicBezTo>
                  <a:pt x="0" y="508"/>
                  <a:pt x="14" y="635"/>
                  <a:pt x="39" y="757"/>
                </a:cubicBezTo>
                <a:cubicBezTo>
                  <a:pt x="39" y="757"/>
                  <a:pt x="39" y="757"/>
                  <a:pt x="39" y="757"/>
                </a:cubicBezTo>
                <a:cubicBezTo>
                  <a:pt x="84" y="745"/>
                  <a:pt x="133" y="739"/>
                  <a:pt x="182" y="739"/>
                </a:cubicBezTo>
                <a:cubicBezTo>
                  <a:pt x="272" y="739"/>
                  <a:pt x="357" y="760"/>
                  <a:pt x="431" y="798"/>
                </a:cubicBezTo>
                <a:cubicBezTo>
                  <a:pt x="507" y="704"/>
                  <a:pt x="605" y="629"/>
                  <a:pt x="716" y="578"/>
                </a:cubicBezTo>
                <a:cubicBezTo>
                  <a:pt x="581" y="337"/>
                  <a:pt x="342" y="135"/>
                  <a:pt x="39" y="0"/>
                </a:cubicBezTo>
                <a:cubicBezTo>
                  <a:pt x="39" y="0"/>
                  <a:pt x="39" y="0"/>
                  <a:pt x="39" y="0"/>
                </a:cubicBezTo>
              </a:path>
            </a:pathLst>
          </a:custGeom>
          <a:solidFill>
            <a:srgbClr val="B4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ṣ1íḋè">
            <a:extLst>
              <a:ext uri="{FF2B5EF4-FFF2-40B4-BE49-F238E27FC236}">
                <a16:creationId xmlns:a16="http://schemas.microsoft.com/office/drawing/2014/main" id="{E01167EE-E04A-4D75-B7FC-6273161ABCA9}"/>
              </a:ext>
            </a:extLst>
          </p:cNvPr>
          <p:cNvSpPr/>
          <p:nvPr/>
        </p:nvSpPr>
        <p:spPr bwMode="auto">
          <a:xfrm>
            <a:off x="10591970" y="5640611"/>
            <a:ext cx="50042" cy="1065"/>
          </a:xfrm>
          <a:custGeom>
            <a:avLst/>
            <a:gdLst>
              <a:gd name="T0" fmla="*/ 286 w 286"/>
              <a:gd name="T1" fmla="*/ 0 h 6"/>
              <a:gd name="T2" fmla="*/ 0 w 286"/>
              <a:gd name="T3" fmla="*/ 0 h 6"/>
              <a:gd name="T4" fmla="*/ 4 w 286"/>
              <a:gd name="T5" fmla="*/ 6 h 6"/>
              <a:gd name="T6" fmla="*/ 280 w 286"/>
              <a:gd name="T7" fmla="*/ 6 h 6"/>
              <a:gd name="T8" fmla="*/ 286 w 286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6">
                <a:moveTo>
                  <a:pt x="286" y="0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3" y="4"/>
                  <a:pt x="4" y="6"/>
                </a:cubicBezTo>
                <a:cubicBezTo>
                  <a:pt x="280" y="6"/>
                  <a:pt x="280" y="6"/>
                  <a:pt x="280" y="6"/>
                </a:cubicBezTo>
                <a:cubicBezTo>
                  <a:pt x="282" y="4"/>
                  <a:pt x="284" y="2"/>
                  <a:pt x="286" y="0"/>
                </a:cubicBezTo>
              </a:path>
            </a:pathLst>
          </a:custGeom>
          <a:solidFill>
            <a:srgbClr val="42B1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šlîde">
            <a:extLst>
              <a:ext uri="{FF2B5EF4-FFF2-40B4-BE49-F238E27FC236}">
                <a16:creationId xmlns:a16="http://schemas.microsoft.com/office/drawing/2014/main" id="{8420617A-EA82-4A23-A2B3-297A592EAC24}"/>
              </a:ext>
            </a:extLst>
          </p:cNvPr>
          <p:cNvSpPr/>
          <p:nvPr/>
        </p:nvSpPr>
        <p:spPr bwMode="auto">
          <a:xfrm>
            <a:off x="10557900" y="5376564"/>
            <a:ext cx="186324" cy="264047"/>
          </a:xfrm>
          <a:custGeom>
            <a:avLst/>
            <a:gdLst>
              <a:gd name="T0" fmla="*/ 1047 w 1052"/>
              <a:gd name="T1" fmla="*/ 0 h 1491"/>
              <a:gd name="T2" fmla="*/ 1047 w 1052"/>
              <a:gd name="T3" fmla="*/ 0 h 1491"/>
              <a:gd name="T4" fmla="*/ 0 w 1052"/>
              <a:gd name="T5" fmla="*/ 984 h 1491"/>
              <a:gd name="T6" fmla="*/ 191 w 1052"/>
              <a:gd name="T7" fmla="*/ 1491 h 1491"/>
              <a:gd name="T8" fmla="*/ 477 w 1052"/>
              <a:gd name="T9" fmla="*/ 1491 h 1491"/>
              <a:gd name="T10" fmla="*/ 1052 w 1052"/>
              <a:gd name="T11" fmla="*/ 144 h 1491"/>
              <a:gd name="T12" fmla="*/ 1047 w 1052"/>
              <a:gd name="T1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2" h="1491">
                <a:moveTo>
                  <a:pt x="1047" y="0"/>
                </a:moveTo>
                <a:cubicBezTo>
                  <a:pt x="1047" y="0"/>
                  <a:pt x="1047" y="0"/>
                  <a:pt x="1047" y="0"/>
                </a:cubicBezTo>
                <a:cubicBezTo>
                  <a:pt x="442" y="123"/>
                  <a:pt x="0" y="517"/>
                  <a:pt x="0" y="984"/>
                </a:cubicBezTo>
                <a:cubicBezTo>
                  <a:pt x="0" y="1168"/>
                  <a:pt x="69" y="1342"/>
                  <a:pt x="191" y="1491"/>
                </a:cubicBezTo>
                <a:cubicBezTo>
                  <a:pt x="477" y="1491"/>
                  <a:pt x="477" y="1491"/>
                  <a:pt x="477" y="1491"/>
                </a:cubicBezTo>
                <a:cubicBezTo>
                  <a:pt x="832" y="1152"/>
                  <a:pt x="1052" y="674"/>
                  <a:pt x="1052" y="144"/>
                </a:cubicBezTo>
                <a:cubicBezTo>
                  <a:pt x="1052" y="96"/>
                  <a:pt x="1051" y="47"/>
                  <a:pt x="1047" y="0"/>
                </a:cubicBezTo>
              </a:path>
            </a:pathLst>
          </a:custGeom>
          <a:solidFill>
            <a:srgbClr val="B4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ṡ1íďé">
            <a:extLst>
              <a:ext uri="{FF2B5EF4-FFF2-40B4-BE49-F238E27FC236}">
                <a16:creationId xmlns:a16="http://schemas.microsoft.com/office/drawing/2014/main" id="{5373DC0F-2895-4753-A1E1-A2C3D9D64426}"/>
              </a:ext>
            </a:extLst>
          </p:cNvPr>
          <p:cNvSpPr/>
          <p:nvPr/>
        </p:nvSpPr>
        <p:spPr bwMode="auto">
          <a:xfrm>
            <a:off x="10185252" y="5640611"/>
            <a:ext cx="292795" cy="1065"/>
          </a:xfrm>
          <a:custGeom>
            <a:avLst/>
            <a:gdLst>
              <a:gd name="T0" fmla="*/ 1652 w 1653"/>
              <a:gd name="T1" fmla="*/ 0 h 6"/>
              <a:gd name="T2" fmla="*/ 0 w 1653"/>
              <a:gd name="T3" fmla="*/ 0 h 6"/>
              <a:gd name="T4" fmla="*/ 6 w 1653"/>
              <a:gd name="T5" fmla="*/ 6 h 6"/>
              <a:gd name="T6" fmla="*/ 1653 w 1653"/>
              <a:gd name="T7" fmla="*/ 6 h 6"/>
              <a:gd name="T8" fmla="*/ 1652 w 1653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3" h="6">
                <a:moveTo>
                  <a:pt x="1652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4" y="4"/>
                  <a:pt x="6" y="6"/>
                </a:cubicBezTo>
                <a:cubicBezTo>
                  <a:pt x="1653" y="6"/>
                  <a:pt x="1653" y="6"/>
                  <a:pt x="1653" y="6"/>
                </a:cubicBezTo>
                <a:cubicBezTo>
                  <a:pt x="1652" y="4"/>
                  <a:pt x="1652" y="2"/>
                  <a:pt x="1652" y="0"/>
                </a:cubicBezTo>
              </a:path>
            </a:pathLst>
          </a:custGeom>
          <a:solidFill>
            <a:srgbClr val="70C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ṥľïḑé">
            <a:extLst>
              <a:ext uri="{FF2B5EF4-FFF2-40B4-BE49-F238E27FC236}">
                <a16:creationId xmlns:a16="http://schemas.microsoft.com/office/drawing/2014/main" id="{E9AF53FC-527A-4962-9257-80F5EA56D070}"/>
              </a:ext>
            </a:extLst>
          </p:cNvPr>
          <p:cNvSpPr/>
          <p:nvPr/>
        </p:nvSpPr>
        <p:spPr bwMode="auto">
          <a:xfrm>
            <a:off x="10180993" y="5424476"/>
            <a:ext cx="297054" cy="216136"/>
          </a:xfrm>
          <a:custGeom>
            <a:avLst/>
            <a:gdLst>
              <a:gd name="T0" fmla="*/ 486 w 1676"/>
              <a:gd name="T1" fmla="*/ 0 h 1216"/>
              <a:gd name="T2" fmla="*/ 164 w 1676"/>
              <a:gd name="T3" fmla="*/ 69 h 1216"/>
              <a:gd name="T4" fmla="*/ 164 w 1676"/>
              <a:gd name="T5" fmla="*/ 69 h 1216"/>
              <a:gd name="T6" fmla="*/ 164 w 1676"/>
              <a:gd name="T7" fmla="*/ 69 h 1216"/>
              <a:gd name="T8" fmla="*/ 285 w 1676"/>
              <a:gd name="T9" fmla="*/ 520 h 1216"/>
              <a:gd name="T10" fmla="*/ 0 w 1676"/>
              <a:gd name="T11" fmla="*/ 1193 h 1216"/>
              <a:gd name="T12" fmla="*/ 24 w 1676"/>
              <a:gd name="T13" fmla="*/ 1216 h 1216"/>
              <a:gd name="T14" fmla="*/ 1676 w 1676"/>
              <a:gd name="T15" fmla="*/ 1216 h 1216"/>
              <a:gd name="T16" fmla="*/ 1446 w 1676"/>
              <a:gd name="T17" fmla="*/ 819 h 1216"/>
              <a:gd name="T18" fmla="*/ 1244 w 1676"/>
              <a:gd name="T19" fmla="*/ 598 h 1216"/>
              <a:gd name="T20" fmla="*/ 486 w 1676"/>
              <a:gd name="T21" fmla="*/ 0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76" h="1216">
                <a:moveTo>
                  <a:pt x="486" y="0"/>
                </a:moveTo>
                <a:cubicBezTo>
                  <a:pt x="371" y="0"/>
                  <a:pt x="262" y="24"/>
                  <a:pt x="164" y="69"/>
                </a:cubicBezTo>
                <a:cubicBezTo>
                  <a:pt x="164" y="69"/>
                  <a:pt x="164" y="69"/>
                  <a:pt x="164" y="69"/>
                </a:cubicBezTo>
                <a:cubicBezTo>
                  <a:pt x="164" y="69"/>
                  <a:pt x="164" y="69"/>
                  <a:pt x="164" y="69"/>
                </a:cubicBezTo>
                <a:cubicBezTo>
                  <a:pt x="242" y="208"/>
                  <a:pt x="285" y="360"/>
                  <a:pt x="285" y="520"/>
                </a:cubicBezTo>
                <a:cubicBezTo>
                  <a:pt x="285" y="769"/>
                  <a:pt x="180" y="1001"/>
                  <a:pt x="0" y="1193"/>
                </a:cubicBezTo>
                <a:cubicBezTo>
                  <a:pt x="8" y="1201"/>
                  <a:pt x="16" y="1209"/>
                  <a:pt x="24" y="1216"/>
                </a:cubicBezTo>
                <a:cubicBezTo>
                  <a:pt x="1676" y="1216"/>
                  <a:pt x="1676" y="1216"/>
                  <a:pt x="1676" y="1216"/>
                </a:cubicBezTo>
                <a:cubicBezTo>
                  <a:pt x="1650" y="1057"/>
                  <a:pt x="1566" y="917"/>
                  <a:pt x="1446" y="819"/>
                </a:cubicBezTo>
                <a:cubicBezTo>
                  <a:pt x="1443" y="704"/>
                  <a:pt x="1356" y="611"/>
                  <a:pt x="1244" y="598"/>
                </a:cubicBezTo>
                <a:cubicBezTo>
                  <a:pt x="1162" y="255"/>
                  <a:pt x="854" y="0"/>
                  <a:pt x="486" y="0"/>
                </a:cubicBezTo>
              </a:path>
            </a:pathLst>
          </a:custGeom>
          <a:solidFill>
            <a:srgbClr val="CDE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ṩlïḋé">
            <a:extLst>
              <a:ext uri="{FF2B5EF4-FFF2-40B4-BE49-F238E27FC236}">
                <a16:creationId xmlns:a16="http://schemas.microsoft.com/office/drawing/2014/main" id="{095EC4D4-4864-4CC2-BB41-CC7F98798545}"/>
              </a:ext>
            </a:extLst>
          </p:cNvPr>
          <p:cNvSpPr/>
          <p:nvPr/>
        </p:nvSpPr>
        <p:spPr bwMode="auto">
          <a:xfrm>
            <a:off x="10089429" y="5437253"/>
            <a:ext cx="141606" cy="199100"/>
          </a:xfrm>
          <a:custGeom>
            <a:avLst/>
            <a:gdLst>
              <a:gd name="T0" fmla="*/ 677 w 798"/>
              <a:gd name="T1" fmla="*/ 0 h 1124"/>
              <a:gd name="T2" fmla="*/ 392 w 798"/>
              <a:gd name="T3" fmla="*/ 220 h 1124"/>
              <a:gd name="T4" fmla="*/ 143 w 798"/>
              <a:gd name="T5" fmla="*/ 161 h 1124"/>
              <a:gd name="T6" fmla="*/ 0 w 798"/>
              <a:gd name="T7" fmla="*/ 179 h 1124"/>
              <a:gd name="T8" fmla="*/ 513 w 798"/>
              <a:gd name="T9" fmla="*/ 1124 h 1124"/>
              <a:gd name="T10" fmla="*/ 513 w 798"/>
              <a:gd name="T11" fmla="*/ 1124 h 1124"/>
              <a:gd name="T12" fmla="*/ 798 w 798"/>
              <a:gd name="T13" fmla="*/ 451 h 1124"/>
              <a:gd name="T14" fmla="*/ 677 w 798"/>
              <a:gd name="T15" fmla="*/ 0 h 1124"/>
              <a:gd name="T16" fmla="*/ 677 w 798"/>
              <a:gd name="T17" fmla="*/ 0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8" h="1124">
                <a:moveTo>
                  <a:pt x="677" y="0"/>
                </a:moveTo>
                <a:cubicBezTo>
                  <a:pt x="566" y="51"/>
                  <a:pt x="468" y="126"/>
                  <a:pt x="392" y="220"/>
                </a:cubicBezTo>
                <a:cubicBezTo>
                  <a:pt x="318" y="182"/>
                  <a:pt x="233" y="161"/>
                  <a:pt x="143" y="161"/>
                </a:cubicBezTo>
                <a:cubicBezTo>
                  <a:pt x="94" y="161"/>
                  <a:pt x="45" y="167"/>
                  <a:pt x="0" y="179"/>
                </a:cubicBezTo>
                <a:cubicBezTo>
                  <a:pt x="75" y="545"/>
                  <a:pt x="258" y="871"/>
                  <a:pt x="513" y="1124"/>
                </a:cubicBezTo>
                <a:cubicBezTo>
                  <a:pt x="513" y="1124"/>
                  <a:pt x="513" y="1124"/>
                  <a:pt x="513" y="1124"/>
                </a:cubicBezTo>
                <a:cubicBezTo>
                  <a:pt x="693" y="932"/>
                  <a:pt x="798" y="700"/>
                  <a:pt x="798" y="451"/>
                </a:cubicBezTo>
                <a:cubicBezTo>
                  <a:pt x="798" y="291"/>
                  <a:pt x="755" y="139"/>
                  <a:pt x="677" y="0"/>
                </a:cubicBezTo>
                <a:cubicBezTo>
                  <a:pt x="677" y="0"/>
                  <a:pt x="677" y="0"/>
                  <a:pt x="677" y="0"/>
                </a:cubicBezTo>
              </a:path>
            </a:pathLst>
          </a:custGeom>
          <a:solidFill>
            <a:srgbClr val="BDE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10C5CD1-5254-4C10-A9FB-86C4A6BA1F6B}"/>
              </a:ext>
            </a:extLst>
          </p:cNvPr>
          <p:cNvCxnSpPr>
            <a:cxnSpLocks/>
          </p:cNvCxnSpPr>
          <p:nvPr/>
        </p:nvCxnSpPr>
        <p:spPr>
          <a:xfrm>
            <a:off x="741521" y="2991967"/>
            <a:ext cx="8508918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5D9715A-2E7F-49C0-8D2A-6D7A1CA21E57}"/>
              </a:ext>
            </a:extLst>
          </p:cNvPr>
          <p:cNvCxnSpPr/>
          <p:nvPr/>
        </p:nvCxnSpPr>
        <p:spPr>
          <a:xfrm>
            <a:off x="2943850" y="5064363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í$ḷïdé">
            <a:extLst>
              <a:ext uri="{FF2B5EF4-FFF2-40B4-BE49-F238E27FC236}">
                <a16:creationId xmlns:a16="http://schemas.microsoft.com/office/drawing/2014/main" id="{1361A059-11EA-406B-AE55-533B636F8890}"/>
              </a:ext>
            </a:extLst>
          </p:cNvPr>
          <p:cNvSpPr txBox="1"/>
          <p:nvPr/>
        </p:nvSpPr>
        <p:spPr>
          <a:xfrm>
            <a:off x="2887346" y="4606775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Key words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iS1iḓê">
            <a:extLst>
              <a:ext uri="{FF2B5EF4-FFF2-40B4-BE49-F238E27FC236}">
                <a16:creationId xmlns:a16="http://schemas.microsoft.com/office/drawing/2014/main" id="{69428965-6F8D-41E6-8296-D5DB1EF6E998}"/>
              </a:ext>
            </a:extLst>
          </p:cNvPr>
          <p:cNvSpPr/>
          <p:nvPr/>
        </p:nvSpPr>
        <p:spPr bwMode="auto">
          <a:xfrm>
            <a:off x="741521" y="521631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</a:t>
            </a:r>
          </a:p>
        </p:txBody>
      </p:sp>
      <p:sp>
        <p:nvSpPr>
          <p:cNvPr id="24" name="iṡļîḑê">
            <a:extLst>
              <a:ext uri="{FF2B5EF4-FFF2-40B4-BE49-F238E27FC236}">
                <a16:creationId xmlns:a16="http://schemas.microsoft.com/office/drawing/2014/main" id="{05D15289-B6D2-4481-8DA5-53CDC6CAA8B6}"/>
              </a:ext>
            </a:extLst>
          </p:cNvPr>
          <p:cNvSpPr txBox="1"/>
          <p:nvPr/>
        </p:nvSpPr>
        <p:spPr bwMode="auto">
          <a:xfrm>
            <a:off x="741521" y="4865174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ct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iśliḍè">
            <a:extLst>
              <a:ext uri="{FF2B5EF4-FFF2-40B4-BE49-F238E27FC236}">
                <a16:creationId xmlns:a16="http://schemas.microsoft.com/office/drawing/2014/main" id="{97007BD7-FAA6-45D6-99A6-2E8B797F1449}"/>
              </a:ext>
            </a:extLst>
          </p:cNvPr>
          <p:cNvSpPr/>
          <p:nvPr/>
        </p:nvSpPr>
        <p:spPr bwMode="auto">
          <a:xfrm>
            <a:off x="1608936" y="4215084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sḻíďê">
            <a:extLst>
              <a:ext uri="{FF2B5EF4-FFF2-40B4-BE49-F238E27FC236}">
                <a16:creationId xmlns:a16="http://schemas.microsoft.com/office/drawing/2014/main" id="{4B197C75-0204-402D-B7D4-6A866693BF45}"/>
              </a:ext>
            </a:extLst>
          </p:cNvPr>
          <p:cNvSpPr/>
          <p:nvPr/>
        </p:nvSpPr>
        <p:spPr bwMode="auto">
          <a:xfrm>
            <a:off x="3804396" y="5218774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</a:t>
            </a:r>
          </a:p>
        </p:txBody>
      </p:sp>
      <p:sp>
        <p:nvSpPr>
          <p:cNvPr id="22" name="iŝḷîdê">
            <a:extLst>
              <a:ext uri="{FF2B5EF4-FFF2-40B4-BE49-F238E27FC236}">
                <a16:creationId xmlns:a16="http://schemas.microsoft.com/office/drawing/2014/main" id="{0BC518B8-DE34-4FBC-BE75-5F766DB7B1B3}"/>
              </a:ext>
            </a:extLst>
          </p:cNvPr>
          <p:cNvSpPr txBox="1"/>
          <p:nvPr/>
        </p:nvSpPr>
        <p:spPr bwMode="auto">
          <a:xfrm>
            <a:off x="3804396" y="4867635"/>
            <a:ext cx="2195910" cy="3511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ct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12" name="íśľîdê">
            <a:extLst>
              <a:ext uri="{FF2B5EF4-FFF2-40B4-BE49-F238E27FC236}">
                <a16:creationId xmlns:a16="http://schemas.microsoft.com/office/drawing/2014/main" id="{30CA8A7B-72EB-4AC6-986B-28A43625A7ED}"/>
              </a:ext>
            </a:extLst>
          </p:cNvPr>
          <p:cNvSpPr/>
          <p:nvPr/>
        </p:nvSpPr>
        <p:spPr bwMode="auto">
          <a:xfrm>
            <a:off x="4671811" y="4310504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DB6F582-4B62-4DBC-BDF3-48C328C089DD}"/>
              </a:ext>
            </a:extLst>
          </p:cNvPr>
          <p:cNvCxnSpPr/>
          <p:nvPr/>
        </p:nvCxnSpPr>
        <p:spPr>
          <a:xfrm>
            <a:off x="6128537" y="5064363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ŝḻîďè">
            <a:extLst>
              <a:ext uri="{FF2B5EF4-FFF2-40B4-BE49-F238E27FC236}">
                <a16:creationId xmlns:a16="http://schemas.microsoft.com/office/drawing/2014/main" id="{F63D4A54-047B-4922-95DF-6369056E71AC}"/>
              </a:ext>
            </a:extLst>
          </p:cNvPr>
          <p:cNvSpPr txBox="1"/>
          <p:nvPr/>
        </p:nvSpPr>
        <p:spPr>
          <a:xfrm>
            <a:off x="6072033" y="4606775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Key words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iṧḻiḓê">
            <a:extLst>
              <a:ext uri="{FF2B5EF4-FFF2-40B4-BE49-F238E27FC236}">
                <a16:creationId xmlns:a16="http://schemas.microsoft.com/office/drawing/2014/main" id="{B538BA19-AAE8-4B2B-B7DE-C55BE8A4BA95}"/>
              </a:ext>
            </a:extLst>
          </p:cNvPr>
          <p:cNvSpPr/>
          <p:nvPr/>
        </p:nvSpPr>
        <p:spPr bwMode="auto">
          <a:xfrm>
            <a:off x="6939447" y="521631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</a:t>
            </a:r>
          </a:p>
        </p:txBody>
      </p:sp>
      <p:sp>
        <p:nvSpPr>
          <p:cNvPr id="18" name="íṡḻíḑê">
            <a:extLst>
              <a:ext uri="{FF2B5EF4-FFF2-40B4-BE49-F238E27FC236}">
                <a16:creationId xmlns:a16="http://schemas.microsoft.com/office/drawing/2014/main" id="{949343D1-6257-4467-87B4-DF41DFBD59E1}"/>
              </a:ext>
            </a:extLst>
          </p:cNvPr>
          <p:cNvSpPr txBox="1"/>
          <p:nvPr/>
        </p:nvSpPr>
        <p:spPr bwMode="auto">
          <a:xfrm>
            <a:off x="6939447" y="4865174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ct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15" name="îṧ1ide">
            <a:extLst>
              <a:ext uri="{FF2B5EF4-FFF2-40B4-BE49-F238E27FC236}">
                <a16:creationId xmlns:a16="http://schemas.microsoft.com/office/drawing/2014/main" id="{44766C34-D5E3-49DE-89C2-4E64A6CACCC3}"/>
              </a:ext>
            </a:extLst>
          </p:cNvPr>
          <p:cNvSpPr/>
          <p:nvPr/>
        </p:nvSpPr>
        <p:spPr bwMode="auto">
          <a:xfrm>
            <a:off x="7806862" y="4215084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16" name="iṥlîḋè">
            <a:extLst>
              <a:ext uri="{FF2B5EF4-FFF2-40B4-BE49-F238E27FC236}">
                <a16:creationId xmlns:a16="http://schemas.microsoft.com/office/drawing/2014/main" id="{1F153ABE-F861-4172-AFBF-8CAD0D38579D}"/>
              </a:ext>
            </a:extLst>
          </p:cNvPr>
          <p:cNvSpPr txBox="1"/>
          <p:nvPr/>
        </p:nvSpPr>
        <p:spPr>
          <a:xfrm>
            <a:off x="677224" y="1343452"/>
            <a:ext cx="4455668" cy="16905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600" b="1" dirty="0">
                <a:solidFill>
                  <a:srgbClr val="000000"/>
                </a:solidFill>
              </a:rPr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7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C9A74C-5D9D-450A-982B-14F233A1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39C904E-A9AC-4741-AE17-E320D7C7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CAE467-90F1-4B1E-8045-4BF8B23D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3" name="iṣ1îḑe">
            <a:extLst>
              <a:ext uri="{FF2B5EF4-FFF2-40B4-BE49-F238E27FC236}">
                <a16:creationId xmlns:a16="http://schemas.microsoft.com/office/drawing/2014/main" id="{D98C0832-FF78-4EA9-A6F1-97DEF23D9808}"/>
              </a:ext>
            </a:extLst>
          </p:cNvPr>
          <p:cNvSpPr/>
          <p:nvPr/>
        </p:nvSpPr>
        <p:spPr bwMode="auto">
          <a:xfrm rot="2700000">
            <a:off x="2325636" y="2192003"/>
            <a:ext cx="2380477" cy="750013"/>
          </a:xfrm>
          <a:prstGeom prst="rect">
            <a:avLst/>
          </a:prstGeom>
          <a:solidFill>
            <a:schemeClr val="accent4">
              <a:lumMod val="10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solidFill>
                <a:schemeClr val="accent5"/>
              </a:solidFill>
            </a:endParaRPr>
          </a:p>
        </p:txBody>
      </p:sp>
      <p:sp>
        <p:nvSpPr>
          <p:cNvPr id="34" name="îṩļiďè">
            <a:extLst>
              <a:ext uri="{FF2B5EF4-FFF2-40B4-BE49-F238E27FC236}">
                <a16:creationId xmlns:a16="http://schemas.microsoft.com/office/drawing/2014/main" id="{9F00A5C8-AAD8-49B4-A6AA-1C7A7DB403B8}"/>
              </a:ext>
            </a:extLst>
          </p:cNvPr>
          <p:cNvSpPr/>
          <p:nvPr/>
        </p:nvSpPr>
        <p:spPr bwMode="auto">
          <a:xfrm rot="8100000">
            <a:off x="2902092" y="3921371"/>
            <a:ext cx="2380476" cy="750014"/>
          </a:xfrm>
          <a:prstGeom prst="rect">
            <a:avLst/>
          </a:prstGeom>
          <a:solidFill>
            <a:schemeClr val="accent3">
              <a:lumMod val="10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solidFill>
                <a:schemeClr val="accent3"/>
              </a:solidFill>
            </a:endParaRPr>
          </a:p>
        </p:txBody>
      </p:sp>
      <p:sp>
        <p:nvSpPr>
          <p:cNvPr id="35" name="îS1iďê">
            <a:extLst>
              <a:ext uri="{FF2B5EF4-FFF2-40B4-BE49-F238E27FC236}">
                <a16:creationId xmlns:a16="http://schemas.microsoft.com/office/drawing/2014/main" id="{CAE1BD8D-AE1A-437F-BE70-64B053D4C0BC}"/>
              </a:ext>
            </a:extLst>
          </p:cNvPr>
          <p:cNvSpPr/>
          <p:nvPr/>
        </p:nvSpPr>
        <p:spPr bwMode="auto">
          <a:xfrm rot="2700000">
            <a:off x="1174416" y="4499519"/>
            <a:ext cx="2380477" cy="750013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solidFill>
                <a:schemeClr val="accent2"/>
              </a:solidFill>
            </a:endParaRPr>
          </a:p>
        </p:txBody>
      </p:sp>
      <p:sp>
        <p:nvSpPr>
          <p:cNvPr id="36" name="iṧlíďè">
            <a:extLst>
              <a:ext uri="{FF2B5EF4-FFF2-40B4-BE49-F238E27FC236}">
                <a16:creationId xmlns:a16="http://schemas.microsoft.com/office/drawing/2014/main" id="{DE98EF60-3C13-40FF-93FE-A1CC9EBA6C5B}"/>
              </a:ext>
            </a:extLst>
          </p:cNvPr>
          <p:cNvSpPr/>
          <p:nvPr/>
        </p:nvSpPr>
        <p:spPr bwMode="auto">
          <a:xfrm rot="8100000">
            <a:off x="596270" y="2768459"/>
            <a:ext cx="2380476" cy="750014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37" name="íşļiďè">
            <a:extLst>
              <a:ext uri="{FF2B5EF4-FFF2-40B4-BE49-F238E27FC236}">
                <a16:creationId xmlns:a16="http://schemas.microsoft.com/office/drawing/2014/main" id="{9DD4098B-6E83-4DCC-A2F6-AEF8CFB81E74}"/>
              </a:ext>
            </a:extLst>
          </p:cNvPr>
          <p:cNvSpPr/>
          <p:nvPr/>
        </p:nvSpPr>
        <p:spPr bwMode="auto">
          <a:xfrm rot="2700000">
            <a:off x="694090" y="3766664"/>
            <a:ext cx="1736238" cy="565349"/>
          </a:xfrm>
          <a:prstGeom prst="homePlat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words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îSľïdê">
            <a:extLst>
              <a:ext uri="{FF2B5EF4-FFF2-40B4-BE49-F238E27FC236}">
                <a16:creationId xmlns:a16="http://schemas.microsoft.com/office/drawing/2014/main" id="{4796D97A-9777-4719-8211-824CD37C0920}"/>
              </a:ext>
            </a:extLst>
          </p:cNvPr>
          <p:cNvSpPr/>
          <p:nvPr/>
        </p:nvSpPr>
        <p:spPr bwMode="auto">
          <a:xfrm rot="18900000" flipH="1">
            <a:off x="1731718" y="2058510"/>
            <a:ext cx="1736238" cy="565349"/>
          </a:xfrm>
          <a:prstGeom prst="homePlat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words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ïśļiďé">
            <a:extLst>
              <a:ext uri="{FF2B5EF4-FFF2-40B4-BE49-F238E27FC236}">
                <a16:creationId xmlns:a16="http://schemas.microsoft.com/office/drawing/2014/main" id="{1BEEB475-E906-401F-BED0-B36C4534198C}"/>
              </a:ext>
            </a:extLst>
          </p:cNvPr>
          <p:cNvSpPr/>
          <p:nvPr/>
        </p:nvSpPr>
        <p:spPr>
          <a:xfrm>
            <a:off x="1443524" y="2907971"/>
            <a:ext cx="580166" cy="58016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888" tIns="121888" rIns="121888" bIns="121888" anchor="ctr">
            <a:normAutofit lnSpcReduction="10000"/>
          </a:bodyPr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0" name="îśľïďé">
            <a:extLst>
              <a:ext uri="{FF2B5EF4-FFF2-40B4-BE49-F238E27FC236}">
                <a16:creationId xmlns:a16="http://schemas.microsoft.com/office/drawing/2014/main" id="{00C78BE8-9389-4D18-A9FC-E04D3057E830}"/>
              </a:ext>
            </a:extLst>
          </p:cNvPr>
          <p:cNvSpPr/>
          <p:nvPr/>
        </p:nvSpPr>
        <p:spPr bwMode="auto">
          <a:xfrm>
            <a:off x="3215624" y="2273087"/>
            <a:ext cx="580166" cy="580166"/>
          </a:xfrm>
          <a:prstGeom prst="rect">
            <a:avLst/>
          </a:prstGeom>
          <a:noFill/>
          <a:ln>
            <a:noFill/>
          </a:ln>
        </p:spPr>
        <p:txBody>
          <a:bodyPr vert="horz" wrap="none" lIns="288000" tIns="91416" rIns="182832" bIns="91416" anchor="ctr" anchorCtr="0" compatLnSpc="1">
            <a:prstTxWarp prst="textNoShape">
              <a:avLst/>
            </a:prstTxWarp>
            <a:normAutofit/>
          </a:bodyPr>
          <a:lstStyle/>
          <a:p>
            <a:pPr algn="ctr" defTabSz="1828343"/>
            <a:r>
              <a:rPr lang="en-GB" sz="2400" kern="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41" name="ïṣľiḍe">
            <a:extLst>
              <a:ext uri="{FF2B5EF4-FFF2-40B4-BE49-F238E27FC236}">
                <a16:creationId xmlns:a16="http://schemas.microsoft.com/office/drawing/2014/main" id="{427EBDF6-DEBA-4307-B41C-C9AE7C1BC908}"/>
              </a:ext>
            </a:extLst>
          </p:cNvPr>
          <p:cNvSpPr/>
          <p:nvPr/>
        </p:nvSpPr>
        <p:spPr bwMode="auto">
          <a:xfrm>
            <a:off x="3802114" y="3973628"/>
            <a:ext cx="580433" cy="58043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888" tIns="121888" rIns="121888" bIns="121888" anchor="ctr">
            <a:normAutofit lnSpcReduction="10000"/>
          </a:bodyPr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42" name="ïŝļïḋé">
            <a:extLst>
              <a:ext uri="{FF2B5EF4-FFF2-40B4-BE49-F238E27FC236}">
                <a16:creationId xmlns:a16="http://schemas.microsoft.com/office/drawing/2014/main" id="{CF5CC44D-2881-453A-B747-63535015B3DE}"/>
              </a:ext>
            </a:extLst>
          </p:cNvPr>
          <p:cNvSpPr/>
          <p:nvPr/>
        </p:nvSpPr>
        <p:spPr bwMode="auto">
          <a:xfrm>
            <a:off x="2074438" y="4638398"/>
            <a:ext cx="580433" cy="58043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888" tIns="121888" rIns="121888" bIns="121888" anchor="ctr">
            <a:normAutofit lnSpcReduction="10000"/>
          </a:bodyPr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3" name="íṥľiḍê">
            <a:extLst>
              <a:ext uri="{FF2B5EF4-FFF2-40B4-BE49-F238E27FC236}">
                <a16:creationId xmlns:a16="http://schemas.microsoft.com/office/drawing/2014/main" id="{D8196A06-B0C7-45B9-A758-C134582129C1}"/>
              </a:ext>
            </a:extLst>
          </p:cNvPr>
          <p:cNvSpPr/>
          <p:nvPr/>
        </p:nvSpPr>
        <p:spPr bwMode="auto">
          <a:xfrm rot="18901629">
            <a:off x="2410282" y="4815789"/>
            <a:ext cx="1736238" cy="565349"/>
          </a:xfrm>
          <a:prstGeom prst="homePlat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words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ïŝḻíḋé">
            <a:extLst>
              <a:ext uri="{FF2B5EF4-FFF2-40B4-BE49-F238E27FC236}">
                <a16:creationId xmlns:a16="http://schemas.microsoft.com/office/drawing/2014/main" id="{A19D7745-5009-44D2-A366-69CEEE85607F}"/>
              </a:ext>
            </a:extLst>
          </p:cNvPr>
          <p:cNvSpPr/>
          <p:nvPr/>
        </p:nvSpPr>
        <p:spPr bwMode="auto">
          <a:xfrm rot="2698371" flipH="1">
            <a:off x="3462373" y="3097787"/>
            <a:ext cx="1736238" cy="565349"/>
          </a:xfrm>
          <a:prstGeom prst="homePlat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words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íşḻïḓé">
            <a:extLst>
              <a:ext uri="{FF2B5EF4-FFF2-40B4-BE49-F238E27FC236}">
                <a16:creationId xmlns:a16="http://schemas.microsoft.com/office/drawing/2014/main" id="{EF77D05D-6ACF-4937-A6A0-46F56BF4277F}"/>
              </a:ext>
            </a:extLst>
          </p:cNvPr>
          <p:cNvSpPr/>
          <p:nvPr/>
        </p:nvSpPr>
        <p:spPr bwMode="auto">
          <a:xfrm>
            <a:off x="5959275" y="5273146"/>
            <a:ext cx="184089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</a:t>
            </a:r>
          </a:p>
        </p:txBody>
      </p:sp>
      <p:sp>
        <p:nvSpPr>
          <p:cNvPr id="31" name="iś1ïḍè">
            <a:extLst>
              <a:ext uri="{FF2B5EF4-FFF2-40B4-BE49-F238E27FC236}">
                <a16:creationId xmlns:a16="http://schemas.microsoft.com/office/drawing/2014/main" id="{B55955D5-921B-43DE-BDCB-6925E37F9ACF}"/>
              </a:ext>
            </a:extLst>
          </p:cNvPr>
          <p:cNvSpPr txBox="1"/>
          <p:nvPr/>
        </p:nvSpPr>
        <p:spPr bwMode="auto">
          <a:xfrm>
            <a:off x="5959275" y="486026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32" name="ïṥḷidè">
            <a:extLst>
              <a:ext uri="{FF2B5EF4-FFF2-40B4-BE49-F238E27FC236}">
                <a16:creationId xmlns:a16="http://schemas.microsoft.com/office/drawing/2014/main" id="{3AF54C09-320C-41A8-A6B5-B9696C6E1173}"/>
              </a:ext>
            </a:extLst>
          </p:cNvPr>
          <p:cNvSpPr/>
          <p:nvPr/>
        </p:nvSpPr>
        <p:spPr bwMode="auto">
          <a:xfrm>
            <a:off x="5320728" y="4953157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7" name="iş1ïḓè">
            <a:extLst>
              <a:ext uri="{FF2B5EF4-FFF2-40B4-BE49-F238E27FC236}">
                <a16:creationId xmlns:a16="http://schemas.microsoft.com/office/drawing/2014/main" id="{A67D1DCA-9EBB-48D6-B0F8-79749B414D99}"/>
              </a:ext>
            </a:extLst>
          </p:cNvPr>
          <p:cNvSpPr/>
          <p:nvPr/>
        </p:nvSpPr>
        <p:spPr bwMode="auto">
          <a:xfrm>
            <a:off x="9487667" y="5273146"/>
            <a:ext cx="203282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</a:t>
            </a:r>
          </a:p>
        </p:txBody>
      </p:sp>
      <p:sp>
        <p:nvSpPr>
          <p:cNvPr id="28" name="iṩḷíde">
            <a:extLst>
              <a:ext uri="{FF2B5EF4-FFF2-40B4-BE49-F238E27FC236}">
                <a16:creationId xmlns:a16="http://schemas.microsoft.com/office/drawing/2014/main" id="{6DBC3157-590F-431D-9BF6-43958042A2A8}"/>
              </a:ext>
            </a:extLst>
          </p:cNvPr>
          <p:cNvSpPr txBox="1"/>
          <p:nvPr/>
        </p:nvSpPr>
        <p:spPr bwMode="auto">
          <a:xfrm>
            <a:off x="9487667" y="486026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9" name="ïṥľïďè">
            <a:extLst>
              <a:ext uri="{FF2B5EF4-FFF2-40B4-BE49-F238E27FC236}">
                <a16:creationId xmlns:a16="http://schemas.microsoft.com/office/drawing/2014/main" id="{A79F986D-33F8-49D1-88E9-2F6FC5E43746}"/>
              </a:ext>
            </a:extLst>
          </p:cNvPr>
          <p:cNvSpPr/>
          <p:nvPr/>
        </p:nvSpPr>
        <p:spPr bwMode="auto">
          <a:xfrm>
            <a:off x="8849120" y="5017189"/>
            <a:ext cx="461080" cy="332731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accent3"/>
              </a:solidFill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A568F56D-DF93-4DBE-BEE5-61555750B023}"/>
              </a:ext>
            </a:extLst>
          </p:cNvPr>
          <p:cNvCxnSpPr/>
          <p:nvPr/>
        </p:nvCxnSpPr>
        <p:spPr>
          <a:xfrm flipH="1">
            <a:off x="7800166" y="5187308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íSḻïḓê">
            <a:extLst>
              <a:ext uri="{FF2B5EF4-FFF2-40B4-BE49-F238E27FC236}">
                <a16:creationId xmlns:a16="http://schemas.microsoft.com/office/drawing/2014/main" id="{AA454FA4-847D-4A7F-AD6B-DBF19048705A}"/>
              </a:ext>
            </a:extLst>
          </p:cNvPr>
          <p:cNvSpPr txBox="1"/>
          <p:nvPr/>
        </p:nvSpPr>
        <p:spPr>
          <a:xfrm flipH="1">
            <a:off x="7806366" y="4729720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22" name="îṣlidê">
            <a:extLst>
              <a:ext uri="{FF2B5EF4-FFF2-40B4-BE49-F238E27FC236}">
                <a16:creationId xmlns:a16="http://schemas.microsoft.com/office/drawing/2014/main" id="{F3A8A70C-2F2D-4A1B-AE45-B8E69A0ED2D7}"/>
              </a:ext>
            </a:extLst>
          </p:cNvPr>
          <p:cNvSpPr/>
          <p:nvPr/>
        </p:nvSpPr>
        <p:spPr bwMode="auto">
          <a:xfrm>
            <a:off x="5959276" y="3511192"/>
            <a:ext cx="207326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</a:t>
            </a:r>
          </a:p>
        </p:txBody>
      </p:sp>
      <p:sp>
        <p:nvSpPr>
          <p:cNvPr id="23" name="iŝļîdè">
            <a:extLst>
              <a:ext uri="{FF2B5EF4-FFF2-40B4-BE49-F238E27FC236}">
                <a16:creationId xmlns:a16="http://schemas.microsoft.com/office/drawing/2014/main" id="{E07CD544-E9CA-48BA-9358-26742BDA962B}"/>
              </a:ext>
            </a:extLst>
          </p:cNvPr>
          <p:cNvSpPr txBox="1"/>
          <p:nvPr/>
        </p:nvSpPr>
        <p:spPr bwMode="auto">
          <a:xfrm>
            <a:off x="5959275" y="3098312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4" name="îṡlîḓè">
            <a:extLst>
              <a:ext uri="{FF2B5EF4-FFF2-40B4-BE49-F238E27FC236}">
                <a16:creationId xmlns:a16="http://schemas.microsoft.com/office/drawing/2014/main" id="{6B5B6D85-4B51-404B-847A-8EDDEBBBCE27}"/>
              </a:ext>
            </a:extLst>
          </p:cNvPr>
          <p:cNvSpPr/>
          <p:nvPr/>
        </p:nvSpPr>
        <p:spPr bwMode="auto">
          <a:xfrm>
            <a:off x="5320728" y="3238913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9" name="ïṣlïdê">
            <a:extLst>
              <a:ext uri="{FF2B5EF4-FFF2-40B4-BE49-F238E27FC236}">
                <a16:creationId xmlns:a16="http://schemas.microsoft.com/office/drawing/2014/main" id="{49F80D8D-9C6D-424C-80A1-B3C6C26CFACC}"/>
              </a:ext>
            </a:extLst>
          </p:cNvPr>
          <p:cNvSpPr/>
          <p:nvPr/>
        </p:nvSpPr>
        <p:spPr bwMode="auto">
          <a:xfrm>
            <a:off x="9487667" y="3511192"/>
            <a:ext cx="203282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</a:t>
            </a:r>
          </a:p>
        </p:txBody>
      </p:sp>
      <p:sp>
        <p:nvSpPr>
          <p:cNvPr id="20" name="iSļíďe">
            <a:extLst>
              <a:ext uri="{FF2B5EF4-FFF2-40B4-BE49-F238E27FC236}">
                <a16:creationId xmlns:a16="http://schemas.microsoft.com/office/drawing/2014/main" id="{A5D00607-A463-45FD-983E-7C5E24F0680B}"/>
              </a:ext>
            </a:extLst>
          </p:cNvPr>
          <p:cNvSpPr txBox="1"/>
          <p:nvPr/>
        </p:nvSpPr>
        <p:spPr bwMode="auto">
          <a:xfrm>
            <a:off x="9487667" y="3098312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21" name="í$liḍe">
            <a:extLst>
              <a:ext uri="{FF2B5EF4-FFF2-40B4-BE49-F238E27FC236}">
                <a16:creationId xmlns:a16="http://schemas.microsoft.com/office/drawing/2014/main" id="{472C1B6E-D2B3-408C-8204-3C5DBF0C0C7A}"/>
              </a:ext>
            </a:extLst>
          </p:cNvPr>
          <p:cNvSpPr/>
          <p:nvPr/>
        </p:nvSpPr>
        <p:spPr bwMode="auto">
          <a:xfrm>
            <a:off x="8849120" y="3191364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738DDD45-4E83-4705-BA22-7102D521E2FC}"/>
              </a:ext>
            </a:extLst>
          </p:cNvPr>
          <p:cNvCxnSpPr/>
          <p:nvPr/>
        </p:nvCxnSpPr>
        <p:spPr>
          <a:xfrm>
            <a:off x="7856670" y="3425354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şľïḋè">
            <a:extLst>
              <a:ext uri="{FF2B5EF4-FFF2-40B4-BE49-F238E27FC236}">
                <a16:creationId xmlns:a16="http://schemas.microsoft.com/office/drawing/2014/main" id="{2D96AB57-5616-47D5-8997-0D03623BABAC}"/>
              </a:ext>
            </a:extLst>
          </p:cNvPr>
          <p:cNvSpPr txBox="1"/>
          <p:nvPr/>
        </p:nvSpPr>
        <p:spPr>
          <a:xfrm>
            <a:off x="7800166" y="2967766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35491A3-FCCB-40E6-A036-279562FF68AF}"/>
              </a:ext>
            </a:extLst>
          </p:cNvPr>
          <p:cNvCxnSpPr/>
          <p:nvPr/>
        </p:nvCxnSpPr>
        <p:spPr>
          <a:xfrm>
            <a:off x="10357079" y="4076939"/>
            <a:ext cx="0" cy="718825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îśľiḋé">
            <a:extLst>
              <a:ext uri="{FF2B5EF4-FFF2-40B4-BE49-F238E27FC236}">
                <a16:creationId xmlns:a16="http://schemas.microsoft.com/office/drawing/2014/main" id="{53D0C7EB-5A78-4189-B0EA-DFFF3381AC67}"/>
              </a:ext>
            </a:extLst>
          </p:cNvPr>
          <p:cNvSpPr txBox="1"/>
          <p:nvPr/>
        </p:nvSpPr>
        <p:spPr>
          <a:xfrm>
            <a:off x="10365286" y="4192270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AC85CC9-394D-4E6A-B898-863E579C1092}"/>
              </a:ext>
            </a:extLst>
          </p:cNvPr>
          <p:cNvCxnSpPr>
            <a:cxnSpLocks/>
          </p:cNvCxnSpPr>
          <p:nvPr/>
        </p:nvCxnSpPr>
        <p:spPr>
          <a:xfrm>
            <a:off x="5366136" y="2546752"/>
            <a:ext cx="6154352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ṣľîďe">
            <a:extLst>
              <a:ext uri="{FF2B5EF4-FFF2-40B4-BE49-F238E27FC236}">
                <a16:creationId xmlns:a16="http://schemas.microsoft.com/office/drawing/2014/main" id="{3689EA91-3303-4A70-8101-3D59FB1F60DF}"/>
              </a:ext>
            </a:extLst>
          </p:cNvPr>
          <p:cNvSpPr txBox="1"/>
          <p:nvPr/>
        </p:nvSpPr>
        <p:spPr>
          <a:xfrm>
            <a:off x="5320728" y="1371449"/>
            <a:ext cx="6154352" cy="111003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600" b="1" dirty="0">
                <a:solidFill>
                  <a:srgbClr val="000000"/>
                </a:solidFill>
              </a:rPr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1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1D0A5A-584C-46E8-86EC-0FE7DEA81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6CD7A4F-FAB3-4BC0-AB92-611A1674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968C79-65AD-4E32-BE9D-642D4166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îš1ídê">
            <a:extLst>
              <a:ext uri="{FF2B5EF4-FFF2-40B4-BE49-F238E27FC236}">
                <a16:creationId xmlns:a16="http://schemas.microsoft.com/office/drawing/2014/main" id="{0CCCB7ED-2B37-4D96-9184-7C1EFD770328}"/>
              </a:ext>
            </a:extLst>
          </p:cNvPr>
          <p:cNvSpPr/>
          <p:nvPr/>
        </p:nvSpPr>
        <p:spPr>
          <a:xfrm>
            <a:off x="669925" y="1977824"/>
            <a:ext cx="2598828" cy="1055171"/>
          </a:xfrm>
          <a:prstGeom prst="rect">
            <a:avLst/>
          </a:prstGeom>
          <a:blipFill>
            <a:blip r:embed="rId3"/>
            <a:srcRect/>
            <a:stretch>
              <a:fillRect l="126" t="-27767" r="-126" b="-3156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îs1îḑê">
            <a:extLst>
              <a:ext uri="{FF2B5EF4-FFF2-40B4-BE49-F238E27FC236}">
                <a16:creationId xmlns:a16="http://schemas.microsoft.com/office/drawing/2014/main" id="{B9A4B52A-E9F7-4136-9781-A45386B1882B}"/>
              </a:ext>
            </a:extLst>
          </p:cNvPr>
          <p:cNvSpPr txBox="1"/>
          <p:nvPr/>
        </p:nvSpPr>
        <p:spPr>
          <a:xfrm>
            <a:off x="669925" y="4035821"/>
            <a:ext cx="2598828" cy="93082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50000"/>
              </a:lnSpc>
              <a:spcBef>
                <a:spcPct val="0"/>
              </a:spcBef>
              <a:tabLst>
                <a:tab pos="228594" algn="l"/>
              </a:tabLst>
              <a:defRPr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8" name="ïṣľïde">
            <a:extLst>
              <a:ext uri="{FF2B5EF4-FFF2-40B4-BE49-F238E27FC236}">
                <a16:creationId xmlns:a16="http://schemas.microsoft.com/office/drawing/2014/main" id="{43DB0C74-4E32-44F9-8769-1E738FAC7827}"/>
              </a:ext>
            </a:extLst>
          </p:cNvPr>
          <p:cNvSpPr txBox="1"/>
          <p:nvPr/>
        </p:nvSpPr>
        <p:spPr>
          <a:xfrm>
            <a:off x="669927" y="3564000"/>
            <a:ext cx="2598824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9" name="iśḷîďè">
            <a:extLst>
              <a:ext uri="{FF2B5EF4-FFF2-40B4-BE49-F238E27FC236}">
                <a16:creationId xmlns:a16="http://schemas.microsoft.com/office/drawing/2014/main" id="{AEEF8DA7-DF47-4597-B969-02EB8F05B00E}"/>
              </a:ext>
            </a:extLst>
          </p:cNvPr>
          <p:cNvSpPr/>
          <p:nvPr/>
        </p:nvSpPr>
        <p:spPr>
          <a:xfrm>
            <a:off x="1414413" y="5102178"/>
            <a:ext cx="1109852" cy="415562"/>
          </a:xfrm>
          <a:prstGeom prst="roundRect">
            <a:avLst>
              <a:gd name="adj" fmla="val 11836"/>
            </a:avLst>
          </a:prstGeom>
          <a:pattFill prst="lt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</a:rPr>
              <a:t>keyword</a:t>
            </a:r>
            <a:endParaRPr kumimoji="1"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îṧ1íḑê">
            <a:extLst>
              <a:ext uri="{FF2B5EF4-FFF2-40B4-BE49-F238E27FC236}">
                <a16:creationId xmlns:a16="http://schemas.microsoft.com/office/drawing/2014/main" id="{D935277D-F9E8-49FC-B799-D8F743A511E8}"/>
              </a:ext>
            </a:extLst>
          </p:cNvPr>
          <p:cNvSpPr/>
          <p:nvPr/>
        </p:nvSpPr>
        <p:spPr>
          <a:xfrm>
            <a:off x="3420503" y="1977824"/>
            <a:ext cx="2598828" cy="1055171"/>
          </a:xfrm>
          <a:prstGeom prst="rect">
            <a:avLst/>
          </a:prstGeom>
          <a:blipFill>
            <a:blip r:embed="rId4"/>
            <a:srcRect/>
            <a:stretch>
              <a:fillRect l="643" t="-27767" r="-643" b="-3156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" name="ïṣļiḑè">
            <a:extLst>
              <a:ext uri="{FF2B5EF4-FFF2-40B4-BE49-F238E27FC236}">
                <a16:creationId xmlns:a16="http://schemas.microsoft.com/office/drawing/2014/main" id="{8F0923C5-B13A-46EB-A30A-A164073B1467}"/>
              </a:ext>
            </a:extLst>
          </p:cNvPr>
          <p:cNvSpPr txBox="1"/>
          <p:nvPr/>
        </p:nvSpPr>
        <p:spPr>
          <a:xfrm>
            <a:off x="3420503" y="4035821"/>
            <a:ext cx="2598828" cy="93082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50000"/>
              </a:lnSpc>
              <a:spcBef>
                <a:spcPct val="0"/>
              </a:spcBef>
              <a:tabLst>
                <a:tab pos="228594" algn="l"/>
              </a:tabLst>
              <a:defRPr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2" name="îšḷïḍê">
            <a:extLst>
              <a:ext uri="{FF2B5EF4-FFF2-40B4-BE49-F238E27FC236}">
                <a16:creationId xmlns:a16="http://schemas.microsoft.com/office/drawing/2014/main" id="{E102BBE0-FB24-417E-94F0-280204B632C2}"/>
              </a:ext>
            </a:extLst>
          </p:cNvPr>
          <p:cNvSpPr txBox="1"/>
          <p:nvPr/>
        </p:nvSpPr>
        <p:spPr>
          <a:xfrm>
            <a:off x="3420505" y="3564000"/>
            <a:ext cx="2598824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3" name="iSlíḍê">
            <a:extLst>
              <a:ext uri="{FF2B5EF4-FFF2-40B4-BE49-F238E27FC236}">
                <a16:creationId xmlns:a16="http://schemas.microsoft.com/office/drawing/2014/main" id="{2901BDF6-56F3-4B7E-862F-AA0FBE07644C}"/>
              </a:ext>
            </a:extLst>
          </p:cNvPr>
          <p:cNvSpPr/>
          <p:nvPr/>
        </p:nvSpPr>
        <p:spPr>
          <a:xfrm>
            <a:off x="4164991" y="5102178"/>
            <a:ext cx="1109852" cy="415562"/>
          </a:xfrm>
          <a:prstGeom prst="roundRect">
            <a:avLst>
              <a:gd name="adj" fmla="val 11836"/>
            </a:avLst>
          </a:prstGeom>
          <a:pattFill prst="lt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</a:rPr>
              <a:t>keyword</a:t>
            </a:r>
            <a:endParaRPr kumimoji="1"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íŝļîdè">
            <a:extLst>
              <a:ext uri="{FF2B5EF4-FFF2-40B4-BE49-F238E27FC236}">
                <a16:creationId xmlns:a16="http://schemas.microsoft.com/office/drawing/2014/main" id="{04EEFC58-A30E-49D9-BCDD-E6B2BAF3CB63}"/>
              </a:ext>
            </a:extLst>
          </p:cNvPr>
          <p:cNvSpPr/>
          <p:nvPr/>
        </p:nvSpPr>
        <p:spPr>
          <a:xfrm>
            <a:off x="6171082" y="1977824"/>
            <a:ext cx="2598828" cy="1055171"/>
          </a:xfrm>
          <a:prstGeom prst="rect">
            <a:avLst/>
          </a:prstGeom>
          <a:blipFill>
            <a:blip r:embed="rId5"/>
            <a:srcRect/>
            <a:stretch>
              <a:fillRect l="1160" t="-27767" r="-1160" b="-3156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îşḻïďè">
            <a:extLst>
              <a:ext uri="{FF2B5EF4-FFF2-40B4-BE49-F238E27FC236}">
                <a16:creationId xmlns:a16="http://schemas.microsoft.com/office/drawing/2014/main" id="{B5D1FA2B-2FE2-4812-B2D5-F84798F67C09}"/>
              </a:ext>
            </a:extLst>
          </p:cNvPr>
          <p:cNvSpPr txBox="1"/>
          <p:nvPr/>
        </p:nvSpPr>
        <p:spPr>
          <a:xfrm>
            <a:off x="6171082" y="4035821"/>
            <a:ext cx="2598828" cy="93082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50000"/>
              </a:lnSpc>
              <a:spcBef>
                <a:spcPct val="0"/>
              </a:spcBef>
              <a:tabLst>
                <a:tab pos="228594" algn="l"/>
              </a:tabLst>
              <a:defRPr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6" name="îśļiḓê">
            <a:extLst>
              <a:ext uri="{FF2B5EF4-FFF2-40B4-BE49-F238E27FC236}">
                <a16:creationId xmlns:a16="http://schemas.microsoft.com/office/drawing/2014/main" id="{646EAAFD-667E-43D3-A7AB-E303E85B454C}"/>
              </a:ext>
            </a:extLst>
          </p:cNvPr>
          <p:cNvSpPr txBox="1"/>
          <p:nvPr/>
        </p:nvSpPr>
        <p:spPr>
          <a:xfrm>
            <a:off x="6171084" y="3564000"/>
            <a:ext cx="2598824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7" name="íṧ1ïḋe">
            <a:extLst>
              <a:ext uri="{FF2B5EF4-FFF2-40B4-BE49-F238E27FC236}">
                <a16:creationId xmlns:a16="http://schemas.microsoft.com/office/drawing/2014/main" id="{01D05A98-72D5-47A9-907B-DE7765315520}"/>
              </a:ext>
            </a:extLst>
          </p:cNvPr>
          <p:cNvSpPr/>
          <p:nvPr/>
        </p:nvSpPr>
        <p:spPr>
          <a:xfrm>
            <a:off x="6915570" y="5102178"/>
            <a:ext cx="1109852" cy="415562"/>
          </a:xfrm>
          <a:prstGeom prst="roundRect">
            <a:avLst>
              <a:gd name="adj" fmla="val 11836"/>
            </a:avLst>
          </a:prstGeom>
          <a:pattFill prst="ltUp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</a:rPr>
              <a:t>keyword</a:t>
            </a:r>
            <a:endParaRPr kumimoji="1"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íśḷïḋê">
            <a:extLst>
              <a:ext uri="{FF2B5EF4-FFF2-40B4-BE49-F238E27FC236}">
                <a16:creationId xmlns:a16="http://schemas.microsoft.com/office/drawing/2014/main" id="{EE094F50-8AB2-4FEA-9B6D-99410D43F38D}"/>
              </a:ext>
            </a:extLst>
          </p:cNvPr>
          <p:cNvSpPr/>
          <p:nvPr/>
        </p:nvSpPr>
        <p:spPr>
          <a:xfrm>
            <a:off x="8921660" y="1977824"/>
            <a:ext cx="2598828" cy="1055171"/>
          </a:xfrm>
          <a:prstGeom prst="rect">
            <a:avLst/>
          </a:prstGeom>
          <a:blipFill>
            <a:blip r:embed="rId6"/>
            <a:srcRect/>
            <a:stretch>
              <a:fillRect l="1678" t="-27767" r="-1678" b="-3156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iśľiďê">
            <a:extLst>
              <a:ext uri="{FF2B5EF4-FFF2-40B4-BE49-F238E27FC236}">
                <a16:creationId xmlns:a16="http://schemas.microsoft.com/office/drawing/2014/main" id="{23B72592-01EF-49AD-BEC7-130BD9519151}"/>
              </a:ext>
            </a:extLst>
          </p:cNvPr>
          <p:cNvSpPr txBox="1"/>
          <p:nvPr/>
        </p:nvSpPr>
        <p:spPr>
          <a:xfrm>
            <a:off x="8921660" y="4035821"/>
            <a:ext cx="2598828" cy="93082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50000"/>
              </a:lnSpc>
              <a:spcBef>
                <a:spcPct val="0"/>
              </a:spcBef>
              <a:tabLst>
                <a:tab pos="228594" algn="l"/>
              </a:tabLst>
              <a:defRPr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0" name="í$ļiḑé">
            <a:extLst>
              <a:ext uri="{FF2B5EF4-FFF2-40B4-BE49-F238E27FC236}">
                <a16:creationId xmlns:a16="http://schemas.microsoft.com/office/drawing/2014/main" id="{23A884E6-172D-463F-9EA5-50823979AA9F}"/>
              </a:ext>
            </a:extLst>
          </p:cNvPr>
          <p:cNvSpPr txBox="1"/>
          <p:nvPr/>
        </p:nvSpPr>
        <p:spPr>
          <a:xfrm>
            <a:off x="8921662" y="3564000"/>
            <a:ext cx="2598824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1" name="îṧ1îḋe">
            <a:extLst>
              <a:ext uri="{FF2B5EF4-FFF2-40B4-BE49-F238E27FC236}">
                <a16:creationId xmlns:a16="http://schemas.microsoft.com/office/drawing/2014/main" id="{19AD4A5B-00B9-4187-8DE8-1AF5638ACDBC}"/>
              </a:ext>
            </a:extLst>
          </p:cNvPr>
          <p:cNvSpPr/>
          <p:nvPr/>
        </p:nvSpPr>
        <p:spPr>
          <a:xfrm>
            <a:off x="9666148" y="5102178"/>
            <a:ext cx="1109852" cy="415562"/>
          </a:xfrm>
          <a:prstGeom prst="roundRect">
            <a:avLst>
              <a:gd name="adj" fmla="val 11836"/>
            </a:avLst>
          </a:prstGeom>
          <a:pattFill prst="lt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</a:rPr>
              <a:t>keyword</a:t>
            </a:r>
            <a:endParaRPr kumimoji="1"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íSlíďé">
            <a:extLst>
              <a:ext uri="{FF2B5EF4-FFF2-40B4-BE49-F238E27FC236}">
                <a16:creationId xmlns:a16="http://schemas.microsoft.com/office/drawing/2014/main" id="{CA2942F1-E438-4209-A654-6E9C0AE4215A}"/>
              </a:ext>
            </a:extLst>
          </p:cNvPr>
          <p:cNvSpPr/>
          <p:nvPr/>
        </p:nvSpPr>
        <p:spPr>
          <a:xfrm>
            <a:off x="1551528" y="2592872"/>
            <a:ext cx="835622" cy="83562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ïṡļíḋê">
            <a:extLst>
              <a:ext uri="{FF2B5EF4-FFF2-40B4-BE49-F238E27FC236}">
                <a16:creationId xmlns:a16="http://schemas.microsoft.com/office/drawing/2014/main" id="{79F75C41-0117-4717-BFFC-B7452A57DE4D}"/>
              </a:ext>
            </a:extLst>
          </p:cNvPr>
          <p:cNvSpPr/>
          <p:nvPr/>
        </p:nvSpPr>
        <p:spPr>
          <a:xfrm>
            <a:off x="1795562" y="2844950"/>
            <a:ext cx="347557" cy="331463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íṣḷiďé">
            <a:extLst>
              <a:ext uri="{FF2B5EF4-FFF2-40B4-BE49-F238E27FC236}">
                <a16:creationId xmlns:a16="http://schemas.microsoft.com/office/drawing/2014/main" id="{4A377F87-3035-4C85-924D-5EF73F8C88D7}"/>
              </a:ext>
            </a:extLst>
          </p:cNvPr>
          <p:cNvSpPr/>
          <p:nvPr/>
        </p:nvSpPr>
        <p:spPr>
          <a:xfrm>
            <a:off x="4302106" y="2592872"/>
            <a:ext cx="835622" cy="83562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ïṥľïďé">
            <a:extLst>
              <a:ext uri="{FF2B5EF4-FFF2-40B4-BE49-F238E27FC236}">
                <a16:creationId xmlns:a16="http://schemas.microsoft.com/office/drawing/2014/main" id="{D20DC1DD-54AE-4DBC-AC54-5E4D0923F54A}"/>
              </a:ext>
            </a:extLst>
          </p:cNvPr>
          <p:cNvSpPr/>
          <p:nvPr/>
        </p:nvSpPr>
        <p:spPr>
          <a:xfrm>
            <a:off x="4546140" y="2844950"/>
            <a:ext cx="347557" cy="331463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" name="íslîḍè">
            <a:extLst>
              <a:ext uri="{FF2B5EF4-FFF2-40B4-BE49-F238E27FC236}">
                <a16:creationId xmlns:a16="http://schemas.microsoft.com/office/drawing/2014/main" id="{F91D257E-63EE-4BD0-93A2-26D659ED615C}"/>
              </a:ext>
            </a:extLst>
          </p:cNvPr>
          <p:cNvSpPr/>
          <p:nvPr/>
        </p:nvSpPr>
        <p:spPr>
          <a:xfrm>
            <a:off x="7052684" y="2592872"/>
            <a:ext cx="835622" cy="835622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iš1îḍe">
            <a:extLst>
              <a:ext uri="{FF2B5EF4-FFF2-40B4-BE49-F238E27FC236}">
                <a16:creationId xmlns:a16="http://schemas.microsoft.com/office/drawing/2014/main" id="{273A9502-5923-4743-B05F-17A90F9EA1A5}"/>
              </a:ext>
            </a:extLst>
          </p:cNvPr>
          <p:cNvSpPr/>
          <p:nvPr/>
        </p:nvSpPr>
        <p:spPr>
          <a:xfrm>
            <a:off x="7296718" y="2844950"/>
            <a:ext cx="347557" cy="331463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îṧlïḍé">
            <a:extLst>
              <a:ext uri="{FF2B5EF4-FFF2-40B4-BE49-F238E27FC236}">
                <a16:creationId xmlns:a16="http://schemas.microsoft.com/office/drawing/2014/main" id="{074B9E28-C0F7-49EE-B0C7-99838C5DBA0B}"/>
              </a:ext>
            </a:extLst>
          </p:cNvPr>
          <p:cNvSpPr/>
          <p:nvPr/>
        </p:nvSpPr>
        <p:spPr>
          <a:xfrm>
            <a:off x="9803262" y="2592872"/>
            <a:ext cx="835622" cy="83562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íšḻîḓê">
            <a:extLst>
              <a:ext uri="{FF2B5EF4-FFF2-40B4-BE49-F238E27FC236}">
                <a16:creationId xmlns:a16="http://schemas.microsoft.com/office/drawing/2014/main" id="{E8A2615E-59EF-4D53-9531-07D648F3C9BF}"/>
              </a:ext>
            </a:extLst>
          </p:cNvPr>
          <p:cNvSpPr/>
          <p:nvPr/>
        </p:nvSpPr>
        <p:spPr>
          <a:xfrm>
            <a:off x="10047296" y="2844950"/>
            <a:ext cx="347557" cy="331463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endParaRPr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2004F7B-60AE-431E-A6CC-64E4AD1F6635}"/>
              </a:ext>
            </a:extLst>
          </p:cNvPr>
          <p:cNvCxnSpPr>
            <a:cxnSpLocks/>
          </p:cNvCxnSpPr>
          <p:nvPr/>
        </p:nvCxnSpPr>
        <p:spPr>
          <a:xfrm>
            <a:off x="3316376" y="3799910"/>
            <a:ext cx="0" cy="234371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1393ECA-CFBF-4E43-B103-51CD441EC75F}"/>
              </a:ext>
            </a:extLst>
          </p:cNvPr>
          <p:cNvCxnSpPr>
            <a:cxnSpLocks/>
          </p:cNvCxnSpPr>
          <p:nvPr/>
        </p:nvCxnSpPr>
        <p:spPr>
          <a:xfrm>
            <a:off x="6116726" y="3799910"/>
            <a:ext cx="0" cy="234371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B183FA2-2302-4154-B234-E234B0F76F87}"/>
              </a:ext>
            </a:extLst>
          </p:cNvPr>
          <p:cNvCxnSpPr>
            <a:cxnSpLocks/>
          </p:cNvCxnSpPr>
          <p:nvPr/>
        </p:nvCxnSpPr>
        <p:spPr>
          <a:xfrm>
            <a:off x="8850401" y="3799910"/>
            <a:ext cx="0" cy="234371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107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147348" y="3429000"/>
            <a:ext cx="5419185" cy="560387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147348" y="4121149"/>
            <a:ext cx="5419185" cy="470215"/>
          </a:xfrm>
        </p:spPr>
        <p:txBody>
          <a:bodyPr>
            <a:normAutofit/>
          </a:bodyPr>
          <a:lstStyle/>
          <a:p>
            <a:pPr lvl="0"/>
            <a:r>
              <a:rPr lang="en-US" altLang="zh-CN" sz="900" dirty="0"/>
              <a:t>Supporting text here.</a:t>
            </a:r>
          </a:p>
          <a:p>
            <a:pPr lvl="0"/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5289134" y="2318477"/>
            <a:ext cx="1010063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3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10271E-5506-4638-972E-E37106BD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0D71AD0-443E-4B79-A1A9-D264B0E1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DA4091-D7CE-4A2F-9057-F0293700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37" name="íS1ïḑê">
            <a:extLst>
              <a:ext uri="{FF2B5EF4-FFF2-40B4-BE49-F238E27FC236}">
                <a16:creationId xmlns:a16="http://schemas.microsoft.com/office/drawing/2014/main" id="{082EF278-AB7A-4507-8545-949FBD0194B4}"/>
              </a:ext>
            </a:extLst>
          </p:cNvPr>
          <p:cNvSpPr/>
          <p:nvPr/>
        </p:nvSpPr>
        <p:spPr bwMode="auto">
          <a:xfrm>
            <a:off x="7172064" y="1512922"/>
            <a:ext cx="65677" cy="35029"/>
          </a:xfrm>
          <a:custGeom>
            <a:avLst/>
            <a:gdLst>
              <a:gd name="T0" fmla="*/ 10 w 20"/>
              <a:gd name="T1" fmla="*/ 0 h 11"/>
              <a:gd name="T2" fmla="*/ 12 w 20"/>
              <a:gd name="T3" fmla="*/ 2 h 11"/>
              <a:gd name="T4" fmla="*/ 16 w 20"/>
              <a:gd name="T5" fmla="*/ 9 h 11"/>
              <a:gd name="T6" fmla="*/ 6 w 20"/>
              <a:gd name="T7" fmla="*/ 6 h 11"/>
              <a:gd name="T8" fmla="*/ 10 w 20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4" y="5"/>
                  <a:pt x="20" y="5"/>
                  <a:pt x="16" y="9"/>
                </a:cubicBezTo>
                <a:cubicBezTo>
                  <a:pt x="10" y="11"/>
                  <a:pt x="13" y="3"/>
                  <a:pt x="6" y="6"/>
                </a:cubicBezTo>
                <a:cubicBezTo>
                  <a:pt x="0" y="3"/>
                  <a:pt x="14" y="6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" name="îŝľíḓê">
            <a:extLst>
              <a:ext uri="{FF2B5EF4-FFF2-40B4-BE49-F238E27FC236}">
                <a16:creationId xmlns:a16="http://schemas.microsoft.com/office/drawing/2014/main" id="{A7143804-AAC0-4A95-AFBF-3B7AE11A2274}"/>
              </a:ext>
            </a:extLst>
          </p:cNvPr>
          <p:cNvSpPr/>
          <p:nvPr/>
        </p:nvSpPr>
        <p:spPr bwMode="auto">
          <a:xfrm>
            <a:off x="8095929" y="1512922"/>
            <a:ext cx="126976" cy="65677"/>
          </a:xfrm>
          <a:custGeom>
            <a:avLst/>
            <a:gdLst>
              <a:gd name="T0" fmla="*/ 37 w 39"/>
              <a:gd name="T1" fmla="*/ 15 h 20"/>
              <a:gd name="T2" fmla="*/ 23 w 39"/>
              <a:gd name="T3" fmla="*/ 19 h 20"/>
              <a:gd name="T4" fmla="*/ 4 w 39"/>
              <a:gd name="T5" fmla="*/ 19 h 20"/>
              <a:gd name="T6" fmla="*/ 0 w 39"/>
              <a:gd name="T7" fmla="*/ 15 h 20"/>
              <a:gd name="T8" fmla="*/ 30 w 39"/>
              <a:gd name="T9" fmla="*/ 0 h 20"/>
              <a:gd name="T10" fmla="*/ 36 w 39"/>
              <a:gd name="T11" fmla="*/ 4 h 20"/>
              <a:gd name="T12" fmla="*/ 32 w 39"/>
              <a:gd name="T13" fmla="*/ 6 h 20"/>
              <a:gd name="T14" fmla="*/ 37 w 39"/>
              <a:gd name="T15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37" y="15"/>
                </a:moveTo>
                <a:cubicBezTo>
                  <a:pt x="32" y="16"/>
                  <a:pt x="23" y="13"/>
                  <a:pt x="23" y="19"/>
                </a:cubicBezTo>
                <a:cubicBezTo>
                  <a:pt x="19" y="16"/>
                  <a:pt x="12" y="20"/>
                  <a:pt x="4" y="19"/>
                </a:cubicBezTo>
                <a:cubicBezTo>
                  <a:pt x="5" y="16"/>
                  <a:pt x="2" y="15"/>
                  <a:pt x="0" y="15"/>
                </a:cubicBezTo>
                <a:cubicBezTo>
                  <a:pt x="4" y="4"/>
                  <a:pt x="15" y="0"/>
                  <a:pt x="30" y="0"/>
                </a:cubicBezTo>
                <a:cubicBezTo>
                  <a:pt x="28" y="5"/>
                  <a:pt x="34" y="2"/>
                  <a:pt x="36" y="4"/>
                </a:cubicBezTo>
                <a:cubicBezTo>
                  <a:pt x="37" y="5"/>
                  <a:pt x="32" y="5"/>
                  <a:pt x="32" y="6"/>
                </a:cubicBezTo>
                <a:cubicBezTo>
                  <a:pt x="31" y="8"/>
                  <a:pt x="39" y="7"/>
                  <a:pt x="37" y="1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" name="íŝlíḓê">
            <a:extLst>
              <a:ext uri="{FF2B5EF4-FFF2-40B4-BE49-F238E27FC236}">
                <a16:creationId xmlns:a16="http://schemas.microsoft.com/office/drawing/2014/main" id="{3241E15F-6B21-440B-9A3E-88C5E5CA2C59}"/>
              </a:ext>
            </a:extLst>
          </p:cNvPr>
          <p:cNvSpPr/>
          <p:nvPr/>
        </p:nvSpPr>
        <p:spPr bwMode="auto">
          <a:xfrm>
            <a:off x="7373476" y="1519491"/>
            <a:ext cx="61299" cy="35029"/>
          </a:xfrm>
          <a:custGeom>
            <a:avLst/>
            <a:gdLst>
              <a:gd name="T0" fmla="*/ 19 w 19"/>
              <a:gd name="T1" fmla="*/ 2 h 11"/>
              <a:gd name="T2" fmla="*/ 17 w 19"/>
              <a:gd name="T3" fmla="*/ 9 h 11"/>
              <a:gd name="T4" fmla="*/ 10 w 19"/>
              <a:gd name="T5" fmla="*/ 11 h 11"/>
              <a:gd name="T6" fmla="*/ 0 w 19"/>
              <a:gd name="T7" fmla="*/ 6 h 11"/>
              <a:gd name="T8" fmla="*/ 12 w 19"/>
              <a:gd name="T9" fmla="*/ 6 h 11"/>
              <a:gd name="T10" fmla="*/ 19 w 19"/>
              <a:gd name="T11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1">
                <a:moveTo>
                  <a:pt x="19" y="2"/>
                </a:moveTo>
                <a:cubicBezTo>
                  <a:pt x="18" y="3"/>
                  <a:pt x="17" y="6"/>
                  <a:pt x="17" y="9"/>
                </a:cubicBezTo>
                <a:cubicBezTo>
                  <a:pt x="13" y="8"/>
                  <a:pt x="12" y="11"/>
                  <a:pt x="10" y="11"/>
                </a:cubicBezTo>
                <a:cubicBezTo>
                  <a:pt x="6" y="9"/>
                  <a:pt x="0" y="11"/>
                  <a:pt x="0" y="6"/>
                </a:cubicBezTo>
                <a:cubicBezTo>
                  <a:pt x="6" y="6"/>
                  <a:pt x="8" y="1"/>
                  <a:pt x="12" y="6"/>
                </a:cubicBezTo>
                <a:cubicBezTo>
                  <a:pt x="14" y="5"/>
                  <a:pt x="13" y="0"/>
                  <a:pt x="19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" name="işḻîḍe">
            <a:extLst>
              <a:ext uri="{FF2B5EF4-FFF2-40B4-BE49-F238E27FC236}">
                <a16:creationId xmlns:a16="http://schemas.microsoft.com/office/drawing/2014/main" id="{7BC25C5E-7172-45B8-9C6A-2DE1DB283AB2}"/>
              </a:ext>
            </a:extLst>
          </p:cNvPr>
          <p:cNvSpPr/>
          <p:nvPr/>
        </p:nvSpPr>
        <p:spPr bwMode="auto">
          <a:xfrm>
            <a:off x="6983788" y="1539194"/>
            <a:ext cx="78813" cy="41596"/>
          </a:xfrm>
          <a:custGeom>
            <a:avLst/>
            <a:gdLst>
              <a:gd name="T0" fmla="*/ 23 w 24"/>
              <a:gd name="T1" fmla="*/ 0 h 13"/>
              <a:gd name="T2" fmla="*/ 20 w 24"/>
              <a:gd name="T3" fmla="*/ 5 h 13"/>
              <a:gd name="T4" fmla="*/ 14 w 24"/>
              <a:gd name="T5" fmla="*/ 11 h 13"/>
              <a:gd name="T6" fmla="*/ 10 w 24"/>
              <a:gd name="T7" fmla="*/ 7 h 13"/>
              <a:gd name="T8" fmla="*/ 5 w 24"/>
              <a:gd name="T9" fmla="*/ 9 h 13"/>
              <a:gd name="T10" fmla="*/ 1 w 24"/>
              <a:gd name="T11" fmla="*/ 5 h 13"/>
              <a:gd name="T12" fmla="*/ 10 w 24"/>
              <a:gd name="T13" fmla="*/ 3 h 13"/>
              <a:gd name="T14" fmla="*/ 10 w 24"/>
              <a:gd name="T15" fmla="*/ 1 h 13"/>
              <a:gd name="T16" fmla="*/ 23 w 24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13">
                <a:moveTo>
                  <a:pt x="23" y="0"/>
                </a:moveTo>
                <a:cubicBezTo>
                  <a:pt x="24" y="4"/>
                  <a:pt x="20" y="2"/>
                  <a:pt x="20" y="5"/>
                </a:cubicBezTo>
                <a:cubicBezTo>
                  <a:pt x="20" y="6"/>
                  <a:pt x="17" y="10"/>
                  <a:pt x="14" y="11"/>
                </a:cubicBezTo>
                <a:cubicBezTo>
                  <a:pt x="10" y="13"/>
                  <a:pt x="11" y="7"/>
                  <a:pt x="10" y="7"/>
                </a:cubicBezTo>
                <a:cubicBezTo>
                  <a:pt x="10" y="7"/>
                  <a:pt x="7" y="9"/>
                  <a:pt x="5" y="9"/>
                </a:cubicBezTo>
                <a:cubicBezTo>
                  <a:pt x="4" y="9"/>
                  <a:pt x="3" y="5"/>
                  <a:pt x="1" y="5"/>
                </a:cubicBezTo>
                <a:cubicBezTo>
                  <a:pt x="0" y="0"/>
                  <a:pt x="8" y="5"/>
                  <a:pt x="10" y="3"/>
                </a:cubicBezTo>
                <a:cubicBezTo>
                  <a:pt x="11" y="3"/>
                  <a:pt x="10" y="1"/>
                  <a:pt x="10" y="1"/>
                </a:cubicBezTo>
                <a:cubicBezTo>
                  <a:pt x="15" y="0"/>
                  <a:pt x="17" y="1"/>
                  <a:pt x="2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" name="îsļîďê">
            <a:extLst>
              <a:ext uri="{FF2B5EF4-FFF2-40B4-BE49-F238E27FC236}">
                <a16:creationId xmlns:a16="http://schemas.microsoft.com/office/drawing/2014/main" id="{3D6375FB-AE75-4C2D-8DA9-E5F03D7DFAA4}"/>
              </a:ext>
            </a:extLst>
          </p:cNvPr>
          <p:cNvSpPr/>
          <p:nvPr/>
        </p:nvSpPr>
        <p:spPr bwMode="auto">
          <a:xfrm>
            <a:off x="7299040" y="1532627"/>
            <a:ext cx="65677" cy="21893"/>
          </a:xfrm>
          <a:custGeom>
            <a:avLst/>
            <a:gdLst>
              <a:gd name="T0" fmla="*/ 18 w 20"/>
              <a:gd name="T1" fmla="*/ 7 h 7"/>
              <a:gd name="T2" fmla="*/ 3 w 20"/>
              <a:gd name="T3" fmla="*/ 7 h 7"/>
              <a:gd name="T4" fmla="*/ 8 w 20"/>
              <a:gd name="T5" fmla="*/ 2 h 7"/>
              <a:gd name="T6" fmla="*/ 18 w 20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7">
                <a:moveTo>
                  <a:pt x="18" y="7"/>
                </a:moveTo>
                <a:cubicBezTo>
                  <a:pt x="13" y="7"/>
                  <a:pt x="8" y="7"/>
                  <a:pt x="3" y="7"/>
                </a:cubicBezTo>
                <a:cubicBezTo>
                  <a:pt x="0" y="1"/>
                  <a:pt x="9" y="6"/>
                  <a:pt x="8" y="2"/>
                </a:cubicBezTo>
                <a:cubicBezTo>
                  <a:pt x="10" y="5"/>
                  <a:pt x="20" y="0"/>
                  <a:pt x="18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" name="îś1ïḋé">
            <a:extLst>
              <a:ext uri="{FF2B5EF4-FFF2-40B4-BE49-F238E27FC236}">
                <a16:creationId xmlns:a16="http://schemas.microsoft.com/office/drawing/2014/main" id="{87B0F27F-1B6C-4F3A-8FD3-0BA4ECB6BED1}"/>
              </a:ext>
            </a:extLst>
          </p:cNvPr>
          <p:cNvSpPr/>
          <p:nvPr/>
        </p:nvSpPr>
        <p:spPr bwMode="auto">
          <a:xfrm>
            <a:off x="7204903" y="1561085"/>
            <a:ext cx="78813" cy="28462"/>
          </a:xfrm>
          <a:custGeom>
            <a:avLst/>
            <a:gdLst>
              <a:gd name="T0" fmla="*/ 17 w 24"/>
              <a:gd name="T1" fmla="*/ 0 h 9"/>
              <a:gd name="T2" fmla="*/ 17 w 24"/>
              <a:gd name="T3" fmla="*/ 7 h 9"/>
              <a:gd name="T4" fmla="*/ 0 w 24"/>
              <a:gd name="T5" fmla="*/ 6 h 9"/>
              <a:gd name="T6" fmla="*/ 17 w 24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9">
                <a:moveTo>
                  <a:pt x="17" y="0"/>
                </a:moveTo>
                <a:cubicBezTo>
                  <a:pt x="24" y="3"/>
                  <a:pt x="17" y="2"/>
                  <a:pt x="17" y="7"/>
                </a:cubicBezTo>
                <a:cubicBezTo>
                  <a:pt x="11" y="7"/>
                  <a:pt x="3" y="9"/>
                  <a:pt x="0" y="6"/>
                </a:cubicBezTo>
                <a:cubicBezTo>
                  <a:pt x="3" y="1"/>
                  <a:pt x="13" y="4"/>
                  <a:pt x="17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" name="îS1iďe">
            <a:extLst>
              <a:ext uri="{FF2B5EF4-FFF2-40B4-BE49-F238E27FC236}">
                <a16:creationId xmlns:a16="http://schemas.microsoft.com/office/drawing/2014/main" id="{9BD0797D-992B-408D-982F-94DAB9091B5F}"/>
              </a:ext>
            </a:extLst>
          </p:cNvPr>
          <p:cNvSpPr/>
          <p:nvPr/>
        </p:nvSpPr>
        <p:spPr bwMode="auto">
          <a:xfrm>
            <a:off x="3349620" y="1585169"/>
            <a:ext cx="35029" cy="24083"/>
          </a:xfrm>
          <a:custGeom>
            <a:avLst/>
            <a:gdLst>
              <a:gd name="T0" fmla="*/ 1 w 11"/>
              <a:gd name="T1" fmla="*/ 0 h 8"/>
              <a:gd name="T2" fmla="*/ 10 w 11"/>
              <a:gd name="T3" fmla="*/ 8 h 8"/>
              <a:gd name="T4" fmla="*/ 1 w 11"/>
              <a:gd name="T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8">
                <a:moveTo>
                  <a:pt x="1" y="0"/>
                </a:moveTo>
                <a:cubicBezTo>
                  <a:pt x="6" y="1"/>
                  <a:pt x="11" y="1"/>
                  <a:pt x="10" y="8"/>
                </a:cubicBezTo>
                <a:cubicBezTo>
                  <a:pt x="7" y="5"/>
                  <a:pt x="0" y="6"/>
                  <a:pt x="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" name="íSľiḑé">
            <a:extLst>
              <a:ext uri="{FF2B5EF4-FFF2-40B4-BE49-F238E27FC236}">
                <a16:creationId xmlns:a16="http://schemas.microsoft.com/office/drawing/2014/main" id="{04869DC8-E149-464D-A1B9-07CE9B08AE09}"/>
              </a:ext>
            </a:extLst>
          </p:cNvPr>
          <p:cNvSpPr/>
          <p:nvPr/>
        </p:nvSpPr>
        <p:spPr bwMode="auto">
          <a:xfrm>
            <a:off x="8141906" y="1580790"/>
            <a:ext cx="140112" cy="72246"/>
          </a:xfrm>
          <a:custGeom>
            <a:avLst/>
            <a:gdLst>
              <a:gd name="T0" fmla="*/ 38 w 43"/>
              <a:gd name="T1" fmla="*/ 5 h 22"/>
              <a:gd name="T2" fmla="*/ 42 w 43"/>
              <a:gd name="T3" fmla="*/ 15 h 22"/>
              <a:gd name="T4" fmla="*/ 23 w 43"/>
              <a:gd name="T5" fmla="*/ 20 h 22"/>
              <a:gd name="T6" fmla="*/ 20 w 43"/>
              <a:gd name="T7" fmla="*/ 18 h 22"/>
              <a:gd name="T8" fmla="*/ 12 w 43"/>
              <a:gd name="T9" fmla="*/ 18 h 22"/>
              <a:gd name="T10" fmla="*/ 12 w 43"/>
              <a:gd name="T11" fmla="*/ 15 h 22"/>
              <a:gd name="T12" fmla="*/ 7 w 43"/>
              <a:gd name="T13" fmla="*/ 16 h 22"/>
              <a:gd name="T14" fmla="*/ 9 w 43"/>
              <a:gd name="T15" fmla="*/ 13 h 22"/>
              <a:gd name="T16" fmla="*/ 1 w 43"/>
              <a:gd name="T17" fmla="*/ 11 h 22"/>
              <a:gd name="T18" fmla="*/ 5 w 43"/>
              <a:gd name="T19" fmla="*/ 7 h 22"/>
              <a:gd name="T20" fmla="*/ 10 w 43"/>
              <a:gd name="T21" fmla="*/ 3 h 22"/>
              <a:gd name="T22" fmla="*/ 27 w 43"/>
              <a:gd name="T23" fmla="*/ 1 h 22"/>
              <a:gd name="T24" fmla="*/ 27 w 43"/>
              <a:gd name="T25" fmla="*/ 5 h 22"/>
              <a:gd name="T26" fmla="*/ 38 w 43"/>
              <a:gd name="T27" fmla="*/ 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" h="22">
                <a:moveTo>
                  <a:pt x="38" y="5"/>
                </a:moveTo>
                <a:cubicBezTo>
                  <a:pt x="37" y="11"/>
                  <a:pt x="31" y="15"/>
                  <a:pt x="42" y="15"/>
                </a:cubicBezTo>
                <a:cubicBezTo>
                  <a:pt x="43" y="22"/>
                  <a:pt x="31" y="21"/>
                  <a:pt x="23" y="20"/>
                </a:cubicBezTo>
                <a:cubicBezTo>
                  <a:pt x="20" y="20"/>
                  <a:pt x="21" y="20"/>
                  <a:pt x="20" y="18"/>
                </a:cubicBezTo>
                <a:cubicBezTo>
                  <a:pt x="16" y="15"/>
                  <a:pt x="17" y="21"/>
                  <a:pt x="12" y="18"/>
                </a:cubicBezTo>
                <a:cubicBezTo>
                  <a:pt x="12" y="18"/>
                  <a:pt x="13" y="15"/>
                  <a:pt x="12" y="15"/>
                </a:cubicBezTo>
                <a:cubicBezTo>
                  <a:pt x="11" y="14"/>
                  <a:pt x="9" y="17"/>
                  <a:pt x="7" y="16"/>
                </a:cubicBezTo>
                <a:cubicBezTo>
                  <a:pt x="6" y="16"/>
                  <a:pt x="9" y="13"/>
                  <a:pt x="9" y="13"/>
                </a:cubicBezTo>
                <a:cubicBezTo>
                  <a:pt x="7" y="11"/>
                  <a:pt x="0" y="15"/>
                  <a:pt x="1" y="11"/>
                </a:cubicBezTo>
                <a:cubicBezTo>
                  <a:pt x="0" y="7"/>
                  <a:pt x="3" y="8"/>
                  <a:pt x="5" y="7"/>
                </a:cubicBezTo>
                <a:cubicBezTo>
                  <a:pt x="7" y="5"/>
                  <a:pt x="6" y="4"/>
                  <a:pt x="10" y="3"/>
                </a:cubicBezTo>
                <a:cubicBezTo>
                  <a:pt x="12" y="3"/>
                  <a:pt x="20" y="0"/>
                  <a:pt x="27" y="1"/>
                </a:cubicBezTo>
                <a:cubicBezTo>
                  <a:pt x="27" y="2"/>
                  <a:pt x="27" y="5"/>
                  <a:pt x="27" y="5"/>
                </a:cubicBezTo>
                <a:cubicBezTo>
                  <a:pt x="30" y="7"/>
                  <a:pt x="37" y="3"/>
                  <a:pt x="38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" name="iṩḻiḍè">
            <a:extLst>
              <a:ext uri="{FF2B5EF4-FFF2-40B4-BE49-F238E27FC236}">
                <a16:creationId xmlns:a16="http://schemas.microsoft.com/office/drawing/2014/main" id="{C2F4DD0B-BE39-4FC1-AAB2-F93EFE820C44}"/>
              </a:ext>
            </a:extLst>
          </p:cNvPr>
          <p:cNvSpPr/>
          <p:nvPr/>
        </p:nvSpPr>
        <p:spPr bwMode="auto">
          <a:xfrm>
            <a:off x="8082796" y="1585169"/>
            <a:ext cx="54732" cy="35029"/>
          </a:xfrm>
          <a:custGeom>
            <a:avLst/>
            <a:gdLst>
              <a:gd name="T0" fmla="*/ 17 w 17"/>
              <a:gd name="T1" fmla="*/ 6 h 11"/>
              <a:gd name="T2" fmla="*/ 12 w 17"/>
              <a:gd name="T3" fmla="*/ 6 h 11"/>
              <a:gd name="T4" fmla="*/ 10 w 17"/>
              <a:gd name="T5" fmla="*/ 10 h 11"/>
              <a:gd name="T6" fmla="*/ 0 w 17"/>
              <a:gd name="T7" fmla="*/ 6 h 11"/>
              <a:gd name="T8" fmla="*/ 17 w 17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1">
                <a:moveTo>
                  <a:pt x="17" y="6"/>
                </a:moveTo>
                <a:cubicBezTo>
                  <a:pt x="16" y="9"/>
                  <a:pt x="14" y="6"/>
                  <a:pt x="12" y="6"/>
                </a:cubicBezTo>
                <a:cubicBezTo>
                  <a:pt x="10" y="6"/>
                  <a:pt x="10" y="8"/>
                  <a:pt x="10" y="10"/>
                </a:cubicBezTo>
                <a:cubicBezTo>
                  <a:pt x="4" y="11"/>
                  <a:pt x="6" y="5"/>
                  <a:pt x="0" y="6"/>
                </a:cubicBezTo>
                <a:cubicBezTo>
                  <a:pt x="4" y="0"/>
                  <a:pt x="12" y="4"/>
                  <a:pt x="17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" name="iŝļïḋè">
            <a:extLst>
              <a:ext uri="{FF2B5EF4-FFF2-40B4-BE49-F238E27FC236}">
                <a16:creationId xmlns:a16="http://schemas.microsoft.com/office/drawing/2014/main" id="{A1B687AC-DA25-4D5B-ADCA-A65589E408B7}"/>
              </a:ext>
            </a:extLst>
          </p:cNvPr>
          <p:cNvSpPr/>
          <p:nvPr/>
        </p:nvSpPr>
        <p:spPr bwMode="auto">
          <a:xfrm>
            <a:off x="3224833" y="1626764"/>
            <a:ext cx="142302" cy="76625"/>
          </a:xfrm>
          <a:custGeom>
            <a:avLst/>
            <a:gdLst>
              <a:gd name="T0" fmla="*/ 31 w 44"/>
              <a:gd name="T1" fmla="*/ 6 h 24"/>
              <a:gd name="T2" fmla="*/ 37 w 44"/>
              <a:gd name="T3" fmla="*/ 14 h 24"/>
              <a:gd name="T4" fmla="*/ 42 w 44"/>
              <a:gd name="T5" fmla="*/ 23 h 24"/>
              <a:gd name="T6" fmla="*/ 37 w 44"/>
              <a:gd name="T7" fmla="*/ 23 h 24"/>
              <a:gd name="T8" fmla="*/ 37 w 44"/>
              <a:gd name="T9" fmla="*/ 19 h 24"/>
              <a:gd name="T10" fmla="*/ 33 w 44"/>
              <a:gd name="T11" fmla="*/ 17 h 24"/>
              <a:gd name="T12" fmla="*/ 9 w 44"/>
              <a:gd name="T13" fmla="*/ 15 h 24"/>
              <a:gd name="T14" fmla="*/ 15 w 44"/>
              <a:gd name="T15" fmla="*/ 12 h 24"/>
              <a:gd name="T16" fmla="*/ 11 w 44"/>
              <a:gd name="T17" fmla="*/ 8 h 24"/>
              <a:gd name="T18" fmla="*/ 0 w 44"/>
              <a:gd name="T19" fmla="*/ 2 h 24"/>
              <a:gd name="T20" fmla="*/ 15 w 44"/>
              <a:gd name="T21" fmla="*/ 2 h 24"/>
              <a:gd name="T22" fmla="*/ 18 w 44"/>
              <a:gd name="T23" fmla="*/ 6 h 24"/>
              <a:gd name="T24" fmla="*/ 26 w 44"/>
              <a:gd name="T25" fmla="*/ 6 h 24"/>
              <a:gd name="T26" fmla="*/ 31 w 44"/>
              <a:gd name="T27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24">
                <a:moveTo>
                  <a:pt x="31" y="6"/>
                </a:moveTo>
                <a:cubicBezTo>
                  <a:pt x="34" y="8"/>
                  <a:pt x="35" y="11"/>
                  <a:pt x="37" y="14"/>
                </a:cubicBezTo>
                <a:cubicBezTo>
                  <a:pt x="39" y="16"/>
                  <a:pt x="44" y="18"/>
                  <a:pt x="42" y="23"/>
                </a:cubicBezTo>
                <a:cubicBezTo>
                  <a:pt x="41" y="22"/>
                  <a:pt x="38" y="24"/>
                  <a:pt x="37" y="23"/>
                </a:cubicBezTo>
                <a:cubicBezTo>
                  <a:pt x="36" y="22"/>
                  <a:pt x="37" y="20"/>
                  <a:pt x="37" y="19"/>
                </a:cubicBezTo>
                <a:cubicBezTo>
                  <a:pt x="36" y="19"/>
                  <a:pt x="32" y="23"/>
                  <a:pt x="33" y="17"/>
                </a:cubicBezTo>
                <a:cubicBezTo>
                  <a:pt x="22" y="17"/>
                  <a:pt x="15" y="17"/>
                  <a:pt x="9" y="15"/>
                </a:cubicBezTo>
                <a:cubicBezTo>
                  <a:pt x="8" y="11"/>
                  <a:pt x="12" y="12"/>
                  <a:pt x="15" y="12"/>
                </a:cubicBezTo>
                <a:cubicBezTo>
                  <a:pt x="14" y="10"/>
                  <a:pt x="11" y="10"/>
                  <a:pt x="11" y="8"/>
                </a:cubicBezTo>
                <a:cubicBezTo>
                  <a:pt x="4" y="6"/>
                  <a:pt x="1" y="11"/>
                  <a:pt x="0" y="2"/>
                </a:cubicBezTo>
                <a:cubicBezTo>
                  <a:pt x="4" y="0"/>
                  <a:pt x="10" y="1"/>
                  <a:pt x="15" y="2"/>
                </a:cubicBezTo>
                <a:cubicBezTo>
                  <a:pt x="17" y="3"/>
                  <a:pt x="18" y="3"/>
                  <a:pt x="18" y="6"/>
                </a:cubicBezTo>
                <a:cubicBezTo>
                  <a:pt x="20" y="8"/>
                  <a:pt x="26" y="0"/>
                  <a:pt x="26" y="6"/>
                </a:cubicBezTo>
                <a:cubicBezTo>
                  <a:pt x="26" y="8"/>
                  <a:pt x="32" y="9"/>
                  <a:pt x="31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7" name="ísḷíḓè">
            <a:extLst>
              <a:ext uri="{FF2B5EF4-FFF2-40B4-BE49-F238E27FC236}">
                <a16:creationId xmlns:a16="http://schemas.microsoft.com/office/drawing/2014/main" id="{67038815-5E60-4AEF-A24F-5546A2D2A11B}"/>
              </a:ext>
            </a:extLst>
          </p:cNvPr>
          <p:cNvSpPr/>
          <p:nvPr/>
        </p:nvSpPr>
        <p:spPr bwMode="auto">
          <a:xfrm>
            <a:off x="8288584" y="1626764"/>
            <a:ext cx="137924" cy="70057"/>
          </a:xfrm>
          <a:custGeom>
            <a:avLst/>
            <a:gdLst>
              <a:gd name="T0" fmla="*/ 18 w 43"/>
              <a:gd name="T1" fmla="*/ 1 h 22"/>
              <a:gd name="T2" fmla="*/ 25 w 43"/>
              <a:gd name="T3" fmla="*/ 6 h 22"/>
              <a:gd name="T4" fmla="*/ 27 w 43"/>
              <a:gd name="T5" fmla="*/ 2 h 22"/>
              <a:gd name="T6" fmla="*/ 31 w 43"/>
              <a:gd name="T7" fmla="*/ 6 h 22"/>
              <a:gd name="T8" fmla="*/ 34 w 43"/>
              <a:gd name="T9" fmla="*/ 6 h 22"/>
              <a:gd name="T10" fmla="*/ 34 w 43"/>
              <a:gd name="T11" fmla="*/ 8 h 22"/>
              <a:gd name="T12" fmla="*/ 42 w 43"/>
              <a:gd name="T13" fmla="*/ 10 h 22"/>
              <a:gd name="T14" fmla="*/ 29 w 43"/>
              <a:gd name="T15" fmla="*/ 14 h 22"/>
              <a:gd name="T16" fmla="*/ 27 w 43"/>
              <a:gd name="T17" fmla="*/ 17 h 22"/>
              <a:gd name="T18" fmla="*/ 10 w 43"/>
              <a:gd name="T19" fmla="*/ 17 h 22"/>
              <a:gd name="T20" fmla="*/ 8 w 43"/>
              <a:gd name="T21" fmla="*/ 21 h 22"/>
              <a:gd name="T22" fmla="*/ 1 w 43"/>
              <a:gd name="T23" fmla="*/ 19 h 22"/>
              <a:gd name="T24" fmla="*/ 1 w 43"/>
              <a:gd name="T25" fmla="*/ 14 h 22"/>
              <a:gd name="T26" fmla="*/ 5 w 43"/>
              <a:gd name="T27" fmla="*/ 14 h 22"/>
              <a:gd name="T28" fmla="*/ 6 w 43"/>
              <a:gd name="T29" fmla="*/ 8 h 22"/>
              <a:gd name="T30" fmla="*/ 10 w 43"/>
              <a:gd name="T31" fmla="*/ 8 h 22"/>
              <a:gd name="T32" fmla="*/ 18 w 43"/>
              <a:gd name="T33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22">
                <a:moveTo>
                  <a:pt x="18" y="1"/>
                </a:moveTo>
                <a:cubicBezTo>
                  <a:pt x="19" y="4"/>
                  <a:pt x="27" y="0"/>
                  <a:pt x="25" y="6"/>
                </a:cubicBezTo>
                <a:cubicBezTo>
                  <a:pt x="27" y="7"/>
                  <a:pt x="27" y="2"/>
                  <a:pt x="27" y="2"/>
                </a:cubicBezTo>
                <a:cubicBezTo>
                  <a:pt x="29" y="2"/>
                  <a:pt x="29" y="5"/>
                  <a:pt x="31" y="6"/>
                </a:cubicBezTo>
                <a:cubicBezTo>
                  <a:pt x="31" y="7"/>
                  <a:pt x="34" y="5"/>
                  <a:pt x="34" y="6"/>
                </a:cubicBezTo>
                <a:cubicBezTo>
                  <a:pt x="35" y="6"/>
                  <a:pt x="34" y="8"/>
                  <a:pt x="34" y="8"/>
                </a:cubicBezTo>
                <a:cubicBezTo>
                  <a:pt x="37" y="9"/>
                  <a:pt x="42" y="6"/>
                  <a:pt x="42" y="10"/>
                </a:cubicBezTo>
                <a:cubicBezTo>
                  <a:pt x="43" y="17"/>
                  <a:pt x="33" y="12"/>
                  <a:pt x="29" y="14"/>
                </a:cubicBezTo>
                <a:cubicBezTo>
                  <a:pt x="27" y="13"/>
                  <a:pt x="28" y="17"/>
                  <a:pt x="27" y="17"/>
                </a:cubicBezTo>
                <a:cubicBezTo>
                  <a:pt x="23" y="19"/>
                  <a:pt x="12" y="18"/>
                  <a:pt x="10" y="17"/>
                </a:cubicBezTo>
                <a:cubicBezTo>
                  <a:pt x="8" y="17"/>
                  <a:pt x="9" y="20"/>
                  <a:pt x="8" y="21"/>
                </a:cubicBezTo>
                <a:cubicBezTo>
                  <a:pt x="4" y="18"/>
                  <a:pt x="5" y="22"/>
                  <a:pt x="1" y="19"/>
                </a:cubicBezTo>
                <a:cubicBezTo>
                  <a:pt x="2" y="18"/>
                  <a:pt x="0" y="14"/>
                  <a:pt x="1" y="14"/>
                </a:cubicBezTo>
                <a:cubicBezTo>
                  <a:pt x="1" y="13"/>
                  <a:pt x="4" y="14"/>
                  <a:pt x="5" y="14"/>
                </a:cubicBezTo>
                <a:cubicBezTo>
                  <a:pt x="6" y="12"/>
                  <a:pt x="5" y="9"/>
                  <a:pt x="6" y="8"/>
                </a:cubicBezTo>
                <a:cubicBezTo>
                  <a:pt x="7" y="7"/>
                  <a:pt x="10" y="9"/>
                  <a:pt x="10" y="8"/>
                </a:cubicBezTo>
                <a:cubicBezTo>
                  <a:pt x="12" y="5"/>
                  <a:pt x="15" y="4"/>
                  <a:pt x="18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8" name="ïŝľîḓê">
            <a:extLst>
              <a:ext uri="{FF2B5EF4-FFF2-40B4-BE49-F238E27FC236}">
                <a16:creationId xmlns:a16="http://schemas.microsoft.com/office/drawing/2014/main" id="{311B9C98-1CF3-41EE-8267-6BC878DCC990}"/>
              </a:ext>
            </a:extLst>
          </p:cNvPr>
          <p:cNvSpPr/>
          <p:nvPr/>
        </p:nvSpPr>
        <p:spPr bwMode="auto">
          <a:xfrm>
            <a:off x="2975258" y="1679307"/>
            <a:ext cx="26270" cy="41596"/>
          </a:xfrm>
          <a:custGeom>
            <a:avLst/>
            <a:gdLst>
              <a:gd name="T0" fmla="*/ 8 w 8"/>
              <a:gd name="T1" fmla="*/ 7 h 13"/>
              <a:gd name="T2" fmla="*/ 8 w 8"/>
              <a:gd name="T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13">
                <a:moveTo>
                  <a:pt x="8" y="7"/>
                </a:moveTo>
                <a:cubicBezTo>
                  <a:pt x="3" y="13"/>
                  <a:pt x="0" y="0"/>
                  <a:pt x="8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9" name="ïṧḻîdè">
            <a:extLst>
              <a:ext uri="{FF2B5EF4-FFF2-40B4-BE49-F238E27FC236}">
                <a16:creationId xmlns:a16="http://schemas.microsoft.com/office/drawing/2014/main" id="{3EC4E84C-027A-400C-9699-BCD50A72F0D9}"/>
              </a:ext>
            </a:extLst>
          </p:cNvPr>
          <p:cNvSpPr/>
          <p:nvPr/>
        </p:nvSpPr>
        <p:spPr bwMode="auto">
          <a:xfrm>
            <a:off x="3029989" y="1688064"/>
            <a:ext cx="78813" cy="45976"/>
          </a:xfrm>
          <a:custGeom>
            <a:avLst/>
            <a:gdLst>
              <a:gd name="T0" fmla="*/ 22 w 24"/>
              <a:gd name="T1" fmla="*/ 4 h 14"/>
              <a:gd name="T2" fmla="*/ 6 w 24"/>
              <a:gd name="T3" fmla="*/ 13 h 14"/>
              <a:gd name="T4" fmla="*/ 0 w 24"/>
              <a:gd name="T5" fmla="*/ 8 h 14"/>
              <a:gd name="T6" fmla="*/ 11 w 24"/>
              <a:gd name="T7" fmla="*/ 4 h 14"/>
              <a:gd name="T8" fmla="*/ 22 w 24"/>
              <a:gd name="T9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4">
                <a:moveTo>
                  <a:pt x="22" y="4"/>
                </a:moveTo>
                <a:cubicBezTo>
                  <a:pt x="24" y="14"/>
                  <a:pt x="10" y="9"/>
                  <a:pt x="6" y="13"/>
                </a:cubicBezTo>
                <a:cubicBezTo>
                  <a:pt x="2" y="13"/>
                  <a:pt x="4" y="7"/>
                  <a:pt x="0" y="8"/>
                </a:cubicBezTo>
                <a:cubicBezTo>
                  <a:pt x="1" y="2"/>
                  <a:pt x="11" y="9"/>
                  <a:pt x="11" y="4"/>
                </a:cubicBezTo>
                <a:cubicBezTo>
                  <a:pt x="11" y="0"/>
                  <a:pt x="16" y="6"/>
                  <a:pt x="22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0" name="ïṥľïḍè">
            <a:extLst>
              <a:ext uri="{FF2B5EF4-FFF2-40B4-BE49-F238E27FC236}">
                <a16:creationId xmlns:a16="http://schemas.microsoft.com/office/drawing/2014/main" id="{0DF8396F-28FD-4E01-B4BA-4382F0665BCD}"/>
              </a:ext>
            </a:extLst>
          </p:cNvPr>
          <p:cNvSpPr/>
          <p:nvPr/>
        </p:nvSpPr>
        <p:spPr bwMode="auto">
          <a:xfrm>
            <a:off x="3461272" y="1694633"/>
            <a:ext cx="70056" cy="35029"/>
          </a:xfrm>
          <a:custGeom>
            <a:avLst/>
            <a:gdLst>
              <a:gd name="T0" fmla="*/ 18 w 21"/>
              <a:gd name="T1" fmla="*/ 4 h 11"/>
              <a:gd name="T2" fmla="*/ 18 w 21"/>
              <a:gd name="T3" fmla="*/ 7 h 11"/>
              <a:gd name="T4" fmla="*/ 12 w 21"/>
              <a:gd name="T5" fmla="*/ 9 h 11"/>
              <a:gd name="T6" fmla="*/ 10 w 21"/>
              <a:gd name="T7" fmla="*/ 11 h 11"/>
              <a:gd name="T8" fmla="*/ 5 w 21"/>
              <a:gd name="T9" fmla="*/ 9 h 11"/>
              <a:gd name="T10" fmla="*/ 3 w 21"/>
              <a:gd name="T11" fmla="*/ 11 h 11"/>
              <a:gd name="T12" fmla="*/ 1 w 21"/>
              <a:gd name="T13" fmla="*/ 9 h 11"/>
              <a:gd name="T14" fmla="*/ 18 w 21"/>
              <a:gd name="T15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1">
                <a:moveTo>
                  <a:pt x="18" y="4"/>
                </a:moveTo>
                <a:cubicBezTo>
                  <a:pt x="21" y="5"/>
                  <a:pt x="19" y="7"/>
                  <a:pt x="18" y="7"/>
                </a:cubicBezTo>
                <a:cubicBezTo>
                  <a:pt x="16" y="9"/>
                  <a:pt x="15" y="9"/>
                  <a:pt x="12" y="9"/>
                </a:cubicBezTo>
                <a:cubicBezTo>
                  <a:pt x="11" y="10"/>
                  <a:pt x="10" y="11"/>
                  <a:pt x="10" y="11"/>
                </a:cubicBezTo>
                <a:cubicBezTo>
                  <a:pt x="9" y="11"/>
                  <a:pt x="7" y="9"/>
                  <a:pt x="5" y="9"/>
                </a:cubicBezTo>
                <a:cubicBezTo>
                  <a:pt x="5" y="9"/>
                  <a:pt x="4" y="11"/>
                  <a:pt x="3" y="11"/>
                </a:cubicBezTo>
                <a:cubicBezTo>
                  <a:pt x="1" y="11"/>
                  <a:pt x="1" y="11"/>
                  <a:pt x="1" y="9"/>
                </a:cubicBezTo>
                <a:cubicBezTo>
                  <a:pt x="0" y="0"/>
                  <a:pt x="17" y="10"/>
                  <a:pt x="18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1" name="ïṩḻîḑè">
            <a:extLst>
              <a:ext uri="{FF2B5EF4-FFF2-40B4-BE49-F238E27FC236}">
                <a16:creationId xmlns:a16="http://schemas.microsoft.com/office/drawing/2014/main" id="{6CAEE4A4-3338-454E-A9B1-1350C51AE30D}"/>
              </a:ext>
            </a:extLst>
          </p:cNvPr>
          <p:cNvSpPr/>
          <p:nvPr/>
        </p:nvSpPr>
        <p:spPr bwMode="auto">
          <a:xfrm>
            <a:off x="3205128" y="1714334"/>
            <a:ext cx="39407" cy="15326"/>
          </a:xfrm>
          <a:custGeom>
            <a:avLst/>
            <a:gdLst>
              <a:gd name="T0" fmla="*/ 0 w 12"/>
              <a:gd name="T1" fmla="*/ 3 h 5"/>
              <a:gd name="T2" fmla="*/ 9 w 12"/>
              <a:gd name="T3" fmla="*/ 5 h 5"/>
              <a:gd name="T4" fmla="*/ 0 w 12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5">
                <a:moveTo>
                  <a:pt x="0" y="3"/>
                </a:moveTo>
                <a:cubicBezTo>
                  <a:pt x="0" y="0"/>
                  <a:pt x="12" y="0"/>
                  <a:pt x="9" y="5"/>
                </a:cubicBezTo>
                <a:cubicBezTo>
                  <a:pt x="5" y="3"/>
                  <a:pt x="6" y="5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2" name="iŝḷîḓê">
            <a:extLst>
              <a:ext uri="{FF2B5EF4-FFF2-40B4-BE49-F238E27FC236}">
                <a16:creationId xmlns:a16="http://schemas.microsoft.com/office/drawing/2014/main" id="{CEBB1EF7-CCC7-4609-BBF1-560C4718C1EC}"/>
              </a:ext>
            </a:extLst>
          </p:cNvPr>
          <p:cNvSpPr/>
          <p:nvPr/>
        </p:nvSpPr>
        <p:spPr bwMode="auto">
          <a:xfrm>
            <a:off x="3586059" y="1716524"/>
            <a:ext cx="19703" cy="19703"/>
          </a:xfrm>
          <a:custGeom>
            <a:avLst/>
            <a:gdLst>
              <a:gd name="T0" fmla="*/ 0 w 6"/>
              <a:gd name="T1" fmla="*/ 0 h 6"/>
              <a:gd name="T2" fmla="*/ 6 w 6"/>
              <a:gd name="T3" fmla="*/ 6 h 6"/>
              <a:gd name="T4" fmla="*/ 0 w 6"/>
              <a:gd name="T5" fmla="*/ 6 h 6"/>
              <a:gd name="T6" fmla="*/ 0 w 6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0" y="0"/>
                </a:moveTo>
                <a:cubicBezTo>
                  <a:pt x="4" y="0"/>
                  <a:pt x="6" y="2"/>
                  <a:pt x="6" y="6"/>
                </a:cubicBezTo>
                <a:cubicBezTo>
                  <a:pt x="4" y="6"/>
                  <a:pt x="2" y="6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3" name="íşľidê">
            <a:extLst>
              <a:ext uri="{FF2B5EF4-FFF2-40B4-BE49-F238E27FC236}">
                <a16:creationId xmlns:a16="http://schemas.microsoft.com/office/drawing/2014/main" id="{098DE956-9D1E-4EE8-974B-2586948998FF}"/>
              </a:ext>
            </a:extLst>
          </p:cNvPr>
          <p:cNvSpPr/>
          <p:nvPr/>
        </p:nvSpPr>
        <p:spPr bwMode="auto">
          <a:xfrm>
            <a:off x="3424055" y="1749364"/>
            <a:ext cx="429094" cy="131356"/>
          </a:xfrm>
          <a:custGeom>
            <a:avLst/>
            <a:gdLst>
              <a:gd name="T0" fmla="*/ 132 w 132"/>
              <a:gd name="T1" fmla="*/ 22 h 40"/>
              <a:gd name="T2" fmla="*/ 132 w 132"/>
              <a:gd name="T3" fmla="*/ 31 h 40"/>
              <a:gd name="T4" fmla="*/ 127 w 132"/>
              <a:gd name="T5" fmla="*/ 35 h 40"/>
              <a:gd name="T6" fmla="*/ 104 w 132"/>
              <a:gd name="T7" fmla="*/ 35 h 40"/>
              <a:gd name="T8" fmla="*/ 97 w 132"/>
              <a:gd name="T9" fmla="*/ 39 h 40"/>
              <a:gd name="T10" fmla="*/ 91 w 132"/>
              <a:gd name="T11" fmla="*/ 37 h 40"/>
              <a:gd name="T12" fmla="*/ 90 w 132"/>
              <a:gd name="T13" fmla="*/ 39 h 40"/>
              <a:gd name="T14" fmla="*/ 82 w 132"/>
              <a:gd name="T15" fmla="*/ 39 h 40"/>
              <a:gd name="T16" fmla="*/ 82 w 132"/>
              <a:gd name="T17" fmla="*/ 37 h 40"/>
              <a:gd name="T18" fmla="*/ 78 w 132"/>
              <a:gd name="T19" fmla="*/ 39 h 40"/>
              <a:gd name="T20" fmla="*/ 71 w 132"/>
              <a:gd name="T21" fmla="*/ 35 h 40"/>
              <a:gd name="T22" fmla="*/ 43 w 132"/>
              <a:gd name="T23" fmla="*/ 35 h 40"/>
              <a:gd name="T24" fmla="*/ 45 w 132"/>
              <a:gd name="T25" fmla="*/ 31 h 40"/>
              <a:gd name="T26" fmla="*/ 41 w 132"/>
              <a:gd name="T27" fmla="*/ 30 h 40"/>
              <a:gd name="T28" fmla="*/ 37 w 132"/>
              <a:gd name="T29" fmla="*/ 22 h 40"/>
              <a:gd name="T30" fmla="*/ 41 w 132"/>
              <a:gd name="T31" fmla="*/ 18 h 40"/>
              <a:gd name="T32" fmla="*/ 37 w 132"/>
              <a:gd name="T33" fmla="*/ 11 h 40"/>
              <a:gd name="T34" fmla="*/ 21 w 132"/>
              <a:gd name="T35" fmla="*/ 13 h 40"/>
              <a:gd name="T36" fmla="*/ 17 w 132"/>
              <a:gd name="T37" fmla="*/ 9 h 40"/>
              <a:gd name="T38" fmla="*/ 13 w 132"/>
              <a:gd name="T39" fmla="*/ 7 h 40"/>
              <a:gd name="T40" fmla="*/ 6 w 132"/>
              <a:gd name="T41" fmla="*/ 9 h 40"/>
              <a:gd name="T42" fmla="*/ 2 w 132"/>
              <a:gd name="T43" fmla="*/ 2 h 40"/>
              <a:gd name="T44" fmla="*/ 22 w 132"/>
              <a:gd name="T45" fmla="*/ 0 h 40"/>
              <a:gd name="T46" fmla="*/ 26 w 132"/>
              <a:gd name="T47" fmla="*/ 2 h 40"/>
              <a:gd name="T48" fmla="*/ 26 w 132"/>
              <a:gd name="T49" fmla="*/ 5 h 40"/>
              <a:gd name="T50" fmla="*/ 32 w 132"/>
              <a:gd name="T51" fmla="*/ 9 h 40"/>
              <a:gd name="T52" fmla="*/ 49 w 132"/>
              <a:gd name="T53" fmla="*/ 9 h 40"/>
              <a:gd name="T54" fmla="*/ 49 w 132"/>
              <a:gd name="T55" fmla="*/ 18 h 40"/>
              <a:gd name="T56" fmla="*/ 62 w 132"/>
              <a:gd name="T57" fmla="*/ 20 h 40"/>
              <a:gd name="T58" fmla="*/ 62 w 132"/>
              <a:gd name="T59" fmla="*/ 24 h 40"/>
              <a:gd name="T60" fmla="*/ 65 w 132"/>
              <a:gd name="T61" fmla="*/ 22 h 40"/>
              <a:gd name="T62" fmla="*/ 88 w 132"/>
              <a:gd name="T63" fmla="*/ 22 h 40"/>
              <a:gd name="T64" fmla="*/ 91 w 132"/>
              <a:gd name="T65" fmla="*/ 24 h 40"/>
              <a:gd name="T66" fmla="*/ 97 w 132"/>
              <a:gd name="T67" fmla="*/ 20 h 40"/>
              <a:gd name="T68" fmla="*/ 103 w 132"/>
              <a:gd name="T69" fmla="*/ 20 h 40"/>
              <a:gd name="T70" fmla="*/ 132 w 132"/>
              <a:gd name="T71" fmla="*/ 2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2" h="40">
                <a:moveTo>
                  <a:pt x="132" y="22"/>
                </a:moveTo>
                <a:cubicBezTo>
                  <a:pt x="132" y="25"/>
                  <a:pt x="132" y="28"/>
                  <a:pt x="132" y="31"/>
                </a:cubicBezTo>
                <a:cubicBezTo>
                  <a:pt x="129" y="31"/>
                  <a:pt x="128" y="33"/>
                  <a:pt x="127" y="35"/>
                </a:cubicBezTo>
                <a:cubicBezTo>
                  <a:pt x="118" y="36"/>
                  <a:pt x="111" y="35"/>
                  <a:pt x="104" y="35"/>
                </a:cubicBezTo>
                <a:cubicBezTo>
                  <a:pt x="102" y="35"/>
                  <a:pt x="99" y="38"/>
                  <a:pt x="97" y="39"/>
                </a:cubicBezTo>
                <a:cubicBezTo>
                  <a:pt x="94" y="40"/>
                  <a:pt x="94" y="37"/>
                  <a:pt x="91" y="37"/>
                </a:cubicBezTo>
                <a:cubicBezTo>
                  <a:pt x="92" y="37"/>
                  <a:pt x="90" y="39"/>
                  <a:pt x="90" y="39"/>
                </a:cubicBezTo>
                <a:cubicBezTo>
                  <a:pt x="89" y="39"/>
                  <a:pt x="82" y="39"/>
                  <a:pt x="82" y="39"/>
                </a:cubicBezTo>
                <a:cubicBezTo>
                  <a:pt x="82" y="39"/>
                  <a:pt x="82" y="37"/>
                  <a:pt x="82" y="37"/>
                </a:cubicBezTo>
                <a:cubicBezTo>
                  <a:pt x="80" y="37"/>
                  <a:pt x="78" y="39"/>
                  <a:pt x="78" y="39"/>
                </a:cubicBezTo>
                <a:cubicBezTo>
                  <a:pt x="74" y="38"/>
                  <a:pt x="74" y="35"/>
                  <a:pt x="71" y="35"/>
                </a:cubicBezTo>
                <a:cubicBezTo>
                  <a:pt x="63" y="35"/>
                  <a:pt x="54" y="40"/>
                  <a:pt x="43" y="35"/>
                </a:cubicBezTo>
                <a:cubicBezTo>
                  <a:pt x="43" y="34"/>
                  <a:pt x="45" y="33"/>
                  <a:pt x="45" y="31"/>
                </a:cubicBezTo>
                <a:cubicBezTo>
                  <a:pt x="44" y="29"/>
                  <a:pt x="42" y="31"/>
                  <a:pt x="41" y="30"/>
                </a:cubicBezTo>
                <a:cubicBezTo>
                  <a:pt x="39" y="27"/>
                  <a:pt x="41" y="23"/>
                  <a:pt x="37" y="22"/>
                </a:cubicBezTo>
                <a:cubicBezTo>
                  <a:pt x="38" y="20"/>
                  <a:pt x="41" y="21"/>
                  <a:pt x="41" y="18"/>
                </a:cubicBezTo>
                <a:cubicBezTo>
                  <a:pt x="41" y="15"/>
                  <a:pt x="36" y="16"/>
                  <a:pt x="37" y="11"/>
                </a:cubicBezTo>
                <a:cubicBezTo>
                  <a:pt x="34" y="14"/>
                  <a:pt x="26" y="12"/>
                  <a:pt x="21" y="13"/>
                </a:cubicBezTo>
                <a:cubicBezTo>
                  <a:pt x="17" y="14"/>
                  <a:pt x="18" y="10"/>
                  <a:pt x="17" y="9"/>
                </a:cubicBezTo>
                <a:cubicBezTo>
                  <a:pt x="16" y="8"/>
                  <a:pt x="13" y="10"/>
                  <a:pt x="13" y="7"/>
                </a:cubicBezTo>
                <a:cubicBezTo>
                  <a:pt x="11" y="9"/>
                  <a:pt x="9" y="9"/>
                  <a:pt x="6" y="9"/>
                </a:cubicBezTo>
                <a:cubicBezTo>
                  <a:pt x="12" y="3"/>
                  <a:pt x="0" y="8"/>
                  <a:pt x="2" y="2"/>
                </a:cubicBezTo>
                <a:cubicBezTo>
                  <a:pt x="10" y="3"/>
                  <a:pt x="16" y="1"/>
                  <a:pt x="22" y="0"/>
                </a:cubicBezTo>
                <a:cubicBezTo>
                  <a:pt x="22" y="2"/>
                  <a:pt x="26" y="1"/>
                  <a:pt x="26" y="2"/>
                </a:cubicBezTo>
                <a:cubicBezTo>
                  <a:pt x="27" y="2"/>
                  <a:pt x="26" y="5"/>
                  <a:pt x="26" y="5"/>
                </a:cubicBezTo>
                <a:cubicBezTo>
                  <a:pt x="28" y="7"/>
                  <a:pt x="33" y="4"/>
                  <a:pt x="32" y="9"/>
                </a:cubicBezTo>
                <a:cubicBezTo>
                  <a:pt x="37" y="4"/>
                  <a:pt x="42" y="10"/>
                  <a:pt x="49" y="9"/>
                </a:cubicBezTo>
                <a:cubicBezTo>
                  <a:pt x="47" y="15"/>
                  <a:pt x="52" y="15"/>
                  <a:pt x="49" y="18"/>
                </a:cubicBezTo>
                <a:cubicBezTo>
                  <a:pt x="52" y="19"/>
                  <a:pt x="57" y="18"/>
                  <a:pt x="62" y="20"/>
                </a:cubicBezTo>
                <a:cubicBezTo>
                  <a:pt x="63" y="21"/>
                  <a:pt x="53" y="25"/>
                  <a:pt x="62" y="24"/>
                </a:cubicBezTo>
                <a:cubicBezTo>
                  <a:pt x="63" y="24"/>
                  <a:pt x="63" y="22"/>
                  <a:pt x="65" y="22"/>
                </a:cubicBezTo>
                <a:cubicBezTo>
                  <a:pt x="71" y="22"/>
                  <a:pt x="80" y="21"/>
                  <a:pt x="88" y="22"/>
                </a:cubicBezTo>
                <a:cubicBezTo>
                  <a:pt x="89" y="22"/>
                  <a:pt x="92" y="24"/>
                  <a:pt x="91" y="24"/>
                </a:cubicBezTo>
                <a:cubicBezTo>
                  <a:pt x="96" y="24"/>
                  <a:pt x="88" y="21"/>
                  <a:pt x="97" y="20"/>
                </a:cubicBezTo>
                <a:cubicBezTo>
                  <a:pt x="99" y="20"/>
                  <a:pt x="101" y="21"/>
                  <a:pt x="103" y="20"/>
                </a:cubicBezTo>
                <a:cubicBezTo>
                  <a:pt x="110" y="19"/>
                  <a:pt x="122" y="19"/>
                  <a:pt x="132" y="2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4" name="iṥḷiḍé">
            <a:extLst>
              <a:ext uri="{FF2B5EF4-FFF2-40B4-BE49-F238E27FC236}">
                <a16:creationId xmlns:a16="http://schemas.microsoft.com/office/drawing/2014/main" id="{F373D610-0104-4FD4-A54C-174BF7E5FB56}"/>
              </a:ext>
            </a:extLst>
          </p:cNvPr>
          <p:cNvSpPr/>
          <p:nvPr/>
        </p:nvSpPr>
        <p:spPr bwMode="auto">
          <a:xfrm>
            <a:off x="7097630" y="1747174"/>
            <a:ext cx="435663" cy="310876"/>
          </a:xfrm>
          <a:custGeom>
            <a:avLst/>
            <a:gdLst>
              <a:gd name="T0" fmla="*/ 110 w 134"/>
              <a:gd name="T1" fmla="*/ 3 h 96"/>
              <a:gd name="T2" fmla="*/ 132 w 134"/>
              <a:gd name="T3" fmla="*/ 1 h 96"/>
              <a:gd name="T4" fmla="*/ 130 w 134"/>
              <a:gd name="T5" fmla="*/ 10 h 96"/>
              <a:gd name="T6" fmla="*/ 106 w 134"/>
              <a:gd name="T7" fmla="*/ 14 h 96"/>
              <a:gd name="T8" fmla="*/ 102 w 134"/>
              <a:gd name="T9" fmla="*/ 18 h 96"/>
              <a:gd name="T10" fmla="*/ 98 w 134"/>
              <a:gd name="T11" fmla="*/ 18 h 96"/>
              <a:gd name="T12" fmla="*/ 95 w 134"/>
              <a:gd name="T13" fmla="*/ 21 h 96"/>
              <a:gd name="T14" fmla="*/ 91 w 134"/>
              <a:gd name="T15" fmla="*/ 19 h 96"/>
              <a:gd name="T16" fmla="*/ 83 w 134"/>
              <a:gd name="T17" fmla="*/ 21 h 96"/>
              <a:gd name="T18" fmla="*/ 76 w 134"/>
              <a:gd name="T19" fmla="*/ 23 h 96"/>
              <a:gd name="T20" fmla="*/ 74 w 134"/>
              <a:gd name="T21" fmla="*/ 27 h 96"/>
              <a:gd name="T22" fmla="*/ 65 w 134"/>
              <a:gd name="T23" fmla="*/ 32 h 96"/>
              <a:gd name="T24" fmla="*/ 59 w 134"/>
              <a:gd name="T25" fmla="*/ 36 h 96"/>
              <a:gd name="T26" fmla="*/ 56 w 134"/>
              <a:gd name="T27" fmla="*/ 40 h 96"/>
              <a:gd name="T28" fmla="*/ 54 w 134"/>
              <a:gd name="T29" fmla="*/ 44 h 96"/>
              <a:gd name="T30" fmla="*/ 44 w 134"/>
              <a:gd name="T31" fmla="*/ 47 h 96"/>
              <a:gd name="T32" fmla="*/ 43 w 134"/>
              <a:gd name="T33" fmla="*/ 49 h 96"/>
              <a:gd name="T34" fmla="*/ 35 w 134"/>
              <a:gd name="T35" fmla="*/ 53 h 96"/>
              <a:gd name="T36" fmla="*/ 31 w 134"/>
              <a:gd name="T37" fmla="*/ 60 h 96"/>
              <a:gd name="T38" fmla="*/ 33 w 134"/>
              <a:gd name="T39" fmla="*/ 72 h 96"/>
              <a:gd name="T40" fmla="*/ 28 w 134"/>
              <a:gd name="T41" fmla="*/ 75 h 96"/>
              <a:gd name="T42" fmla="*/ 31 w 134"/>
              <a:gd name="T43" fmla="*/ 83 h 96"/>
              <a:gd name="T44" fmla="*/ 29 w 134"/>
              <a:gd name="T45" fmla="*/ 85 h 96"/>
              <a:gd name="T46" fmla="*/ 31 w 134"/>
              <a:gd name="T47" fmla="*/ 87 h 96"/>
              <a:gd name="T48" fmla="*/ 33 w 134"/>
              <a:gd name="T49" fmla="*/ 85 h 96"/>
              <a:gd name="T50" fmla="*/ 39 w 134"/>
              <a:gd name="T51" fmla="*/ 88 h 96"/>
              <a:gd name="T52" fmla="*/ 37 w 134"/>
              <a:gd name="T53" fmla="*/ 96 h 96"/>
              <a:gd name="T54" fmla="*/ 20 w 134"/>
              <a:gd name="T55" fmla="*/ 96 h 96"/>
              <a:gd name="T56" fmla="*/ 22 w 134"/>
              <a:gd name="T57" fmla="*/ 92 h 96"/>
              <a:gd name="T58" fmla="*/ 16 w 134"/>
              <a:gd name="T59" fmla="*/ 90 h 96"/>
              <a:gd name="T60" fmla="*/ 13 w 134"/>
              <a:gd name="T61" fmla="*/ 87 h 96"/>
              <a:gd name="T62" fmla="*/ 9 w 134"/>
              <a:gd name="T63" fmla="*/ 87 h 96"/>
              <a:gd name="T64" fmla="*/ 3 w 134"/>
              <a:gd name="T65" fmla="*/ 87 h 96"/>
              <a:gd name="T66" fmla="*/ 2 w 134"/>
              <a:gd name="T67" fmla="*/ 73 h 96"/>
              <a:gd name="T68" fmla="*/ 11 w 134"/>
              <a:gd name="T69" fmla="*/ 70 h 96"/>
              <a:gd name="T70" fmla="*/ 9 w 134"/>
              <a:gd name="T71" fmla="*/ 68 h 96"/>
              <a:gd name="T72" fmla="*/ 11 w 134"/>
              <a:gd name="T73" fmla="*/ 64 h 96"/>
              <a:gd name="T74" fmla="*/ 20 w 134"/>
              <a:gd name="T75" fmla="*/ 60 h 96"/>
              <a:gd name="T76" fmla="*/ 20 w 134"/>
              <a:gd name="T77" fmla="*/ 53 h 96"/>
              <a:gd name="T78" fmla="*/ 26 w 134"/>
              <a:gd name="T79" fmla="*/ 51 h 96"/>
              <a:gd name="T80" fmla="*/ 29 w 134"/>
              <a:gd name="T81" fmla="*/ 46 h 96"/>
              <a:gd name="T82" fmla="*/ 29 w 134"/>
              <a:gd name="T83" fmla="*/ 36 h 96"/>
              <a:gd name="T84" fmla="*/ 44 w 134"/>
              <a:gd name="T85" fmla="*/ 31 h 96"/>
              <a:gd name="T86" fmla="*/ 46 w 134"/>
              <a:gd name="T87" fmla="*/ 27 h 96"/>
              <a:gd name="T88" fmla="*/ 48 w 134"/>
              <a:gd name="T89" fmla="*/ 29 h 96"/>
              <a:gd name="T90" fmla="*/ 52 w 134"/>
              <a:gd name="T91" fmla="*/ 25 h 96"/>
              <a:gd name="T92" fmla="*/ 54 w 134"/>
              <a:gd name="T93" fmla="*/ 21 h 96"/>
              <a:gd name="T94" fmla="*/ 63 w 134"/>
              <a:gd name="T95" fmla="*/ 19 h 96"/>
              <a:gd name="T96" fmla="*/ 74 w 134"/>
              <a:gd name="T97" fmla="*/ 18 h 96"/>
              <a:gd name="T98" fmla="*/ 76 w 134"/>
              <a:gd name="T99" fmla="*/ 16 h 96"/>
              <a:gd name="T100" fmla="*/ 80 w 134"/>
              <a:gd name="T101" fmla="*/ 18 h 96"/>
              <a:gd name="T102" fmla="*/ 82 w 134"/>
              <a:gd name="T103" fmla="*/ 14 h 96"/>
              <a:gd name="T104" fmla="*/ 83 w 134"/>
              <a:gd name="T105" fmla="*/ 14 h 96"/>
              <a:gd name="T106" fmla="*/ 97 w 134"/>
              <a:gd name="T107" fmla="*/ 12 h 96"/>
              <a:gd name="T108" fmla="*/ 100 w 134"/>
              <a:gd name="T109" fmla="*/ 10 h 96"/>
              <a:gd name="T110" fmla="*/ 102 w 134"/>
              <a:gd name="T111" fmla="*/ 8 h 96"/>
              <a:gd name="T112" fmla="*/ 110 w 134"/>
              <a:gd name="T113" fmla="*/ 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4" h="96">
                <a:moveTo>
                  <a:pt x="110" y="3"/>
                </a:moveTo>
                <a:cubicBezTo>
                  <a:pt x="116" y="7"/>
                  <a:pt x="124" y="0"/>
                  <a:pt x="132" y="1"/>
                </a:cubicBezTo>
                <a:cubicBezTo>
                  <a:pt x="134" y="6"/>
                  <a:pt x="129" y="6"/>
                  <a:pt x="130" y="10"/>
                </a:cubicBezTo>
                <a:cubicBezTo>
                  <a:pt x="124" y="7"/>
                  <a:pt x="114" y="13"/>
                  <a:pt x="106" y="14"/>
                </a:cubicBezTo>
                <a:cubicBezTo>
                  <a:pt x="104" y="14"/>
                  <a:pt x="103" y="17"/>
                  <a:pt x="102" y="18"/>
                </a:cubicBezTo>
                <a:cubicBezTo>
                  <a:pt x="101" y="18"/>
                  <a:pt x="99" y="17"/>
                  <a:pt x="98" y="18"/>
                </a:cubicBezTo>
                <a:cubicBezTo>
                  <a:pt x="98" y="18"/>
                  <a:pt x="95" y="21"/>
                  <a:pt x="95" y="21"/>
                </a:cubicBezTo>
                <a:cubicBezTo>
                  <a:pt x="93" y="22"/>
                  <a:pt x="93" y="19"/>
                  <a:pt x="91" y="19"/>
                </a:cubicBezTo>
                <a:cubicBezTo>
                  <a:pt x="89" y="20"/>
                  <a:pt x="86" y="21"/>
                  <a:pt x="83" y="21"/>
                </a:cubicBezTo>
                <a:cubicBezTo>
                  <a:pt x="82" y="22"/>
                  <a:pt x="78" y="22"/>
                  <a:pt x="76" y="23"/>
                </a:cubicBezTo>
                <a:cubicBezTo>
                  <a:pt x="74" y="24"/>
                  <a:pt x="76" y="26"/>
                  <a:pt x="74" y="27"/>
                </a:cubicBezTo>
                <a:cubicBezTo>
                  <a:pt x="73" y="28"/>
                  <a:pt x="65" y="27"/>
                  <a:pt x="65" y="32"/>
                </a:cubicBezTo>
                <a:cubicBezTo>
                  <a:pt x="65" y="34"/>
                  <a:pt x="61" y="35"/>
                  <a:pt x="59" y="36"/>
                </a:cubicBezTo>
                <a:cubicBezTo>
                  <a:pt x="58" y="37"/>
                  <a:pt x="56" y="39"/>
                  <a:pt x="56" y="40"/>
                </a:cubicBezTo>
                <a:cubicBezTo>
                  <a:pt x="55" y="41"/>
                  <a:pt x="53" y="42"/>
                  <a:pt x="54" y="44"/>
                </a:cubicBezTo>
                <a:cubicBezTo>
                  <a:pt x="48" y="46"/>
                  <a:pt x="48" y="42"/>
                  <a:pt x="44" y="47"/>
                </a:cubicBezTo>
                <a:cubicBezTo>
                  <a:pt x="44" y="48"/>
                  <a:pt x="43" y="47"/>
                  <a:pt x="43" y="49"/>
                </a:cubicBezTo>
                <a:cubicBezTo>
                  <a:pt x="42" y="52"/>
                  <a:pt x="38" y="51"/>
                  <a:pt x="35" y="53"/>
                </a:cubicBezTo>
                <a:cubicBezTo>
                  <a:pt x="35" y="56"/>
                  <a:pt x="37" y="62"/>
                  <a:pt x="31" y="60"/>
                </a:cubicBezTo>
                <a:cubicBezTo>
                  <a:pt x="32" y="64"/>
                  <a:pt x="29" y="71"/>
                  <a:pt x="33" y="72"/>
                </a:cubicBezTo>
                <a:cubicBezTo>
                  <a:pt x="32" y="73"/>
                  <a:pt x="30" y="74"/>
                  <a:pt x="28" y="75"/>
                </a:cubicBezTo>
                <a:cubicBezTo>
                  <a:pt x="25" y="80"/>
                  <a:pt x="32" y="79"/>
                  <a:pt x="31" y="83"/>
                </a:cubicBezTo>
                <a:cubicBezTo>
                  <a:pt x="31" y="83"/>
                  <a:pt x="28" y="83"/>
                  <a:pt x="29" y="85"/>
                </a:cubicBezTo>
                <a:cubicBezTo>
                  <a:pt x="29" y="84"/>
                  <a:pt x="33" y="87"/>
                  <a:pt x="31" y="87"/>
                </a:cubicBezTo>
                <a:cubicBezTo>
                  <a:pt x="33" y="87"/>
                  <a:pt x="34" y="85"/>
                  <a:pt x="33" y="85"/>
                </a:cubicBezTo>
                <a:cubicBezTo>
                  <a:pt x="35" y="86"/>
                  <a:pt x="35" y="89"/>
                  <a:pt x="39" y="88"/>
                </a:cubicBezTo>
                <a:cubicBezTo>
                  <a:pt x="39" y="92"/>
                  <a:pt x="36" y="92"/>
                  <a:pt x="37" y="96"/>
                </a:cubicBezTo>
                <a:cubicBezTo>
                  <a:pt x="31" y="96"/>
                  <a:pt x="26" y="96"/>
                  <a:pt x="20" y="96"/>
                </a:cubicBezTo>
                <a:cubicBezTo>
                  <a:pt x="20" y="95"/>
                  <a:pt x="23" y="93"/>
                  <a:pt x="22" y="92"/>
                </a:cubicBezTo>
                <a:cubicBezTo>
                  <a:pt x="21" y="90"/>
                  <a:pt x="18" y="91"/>
                  <a:pt x="16" y="90"/>
                </a:cubicBezTo>
                <a:cubicBezTo>
                  <a:pt x="15" y="90"/>
                  <a:pt x="14" y="87"/>
                  <a:pt x="13" y="87"/>
                </a:cubicBezTo>
                <a:cubicBezTo>
                  <a:pt x="12" y="86"/>
                  <a:pt x="9" y="87"/>
                  <a:pt x="9" y="87"/>
                </a:cubicBezTo>
                <a:cubicBezTo>
                  <a:pt x="7" y="84"/>
                  <a:pt x="7" y="87"/>
                  <a:pt x="3" y="87"/>
                </a:cubicBezTo>
                <a:cubicBezTo>
                  <a:pt x="3" y="82"/>
                  <a:pt x="0" y="80"/>
                  <a:pt x="2" y="73"/>
                </a:cubicBezTo>
                <a:cubicBezTo>
                  <a:pt x="7" y="80"/>
                  <a:pt x="2" y="66"/>
                  <a:pt x="11" y="70"/>
                </a:cubicBezTo>
                <a:cubicBezTo>
                  <a:pt x="12" y="68"/>
                  <a:pt x="9" y="68"/>
                  <a:pt x="9" y="68"/>
                </a:cubicBezTo>
                <a:cubicBezTo>
                  <a:pt x="9" y="66"/>
                  <a:pt x="15" y="65"/>
                  <a:pt x="11" y="64"/>
                </a:cubicBezTo>
                <a:cubicBezTo>
                  <a:pt x="12" y="61"/>
                  <a:pt x="17" y="61"/>
                  <a:pt x="20" y="60"/>
                </a:cubicBezTo>
                <a:cubicBezTo>
                  <a:pt x="18" y="57"/>
                  <a:pt x="26" y="54"/>
                  <a:pt x="20" y="53"/>
                </a:cubicBezTo>
                <a:cubicBezTo>
                  <a:pt x="20" y="51"/>
                  <a:pt x="24" y="51"/>
                  <a:pt x="26" y="51"/>
                </a:cubicBezTo>
                <a:cubicBezTo>
                  <a:pt x="26" y="48"/>
                  <a:pt x="27" y="46"/>
                  <a:pt x="29" y="46"/>
                </a:cubicBezTo>
                <a:cubicBezTo>
                  <a:pt x="26" y="42"/>
                  <a:pt x="31" y="42"/>
                  <a:pt x="29" y="36"/>
                </a:cubicBezTo>
                <a:cubicBezTo>
                  <a:pt x="37" y="37"/>
                  <a:pt x="39" y="32"/>
                  <a:pt x="44" y="31"/>
                </a:cubicBezTo>
                <a:cubicBezTo>
                  <a:pt x="47" y="31"/>
                  <a:pt x="45" y="27"/>
                  <a:pt x="46" y="27"/>
                </a:cubicBezTo>
                <a:cubicBezTo>
                  <a:pt x="47" y="26"/>
                  <a:pt x="49" y="28"/>
                  <a:pt x="48" y="29"/>
                </a:cubicBezTo>
                <a:cubicBezTo>
                  <a:pt x="49" y="28"/>
                  <a:pt x="51" y="26"/>
                  <a:pt x="52" y="25"/>
                </a:cubicBezTo>
                <a:cubicBezTo>
                  <a:pt x="53" y="24"/>
                  <a:pt x="54" y="23"/>
                  <a:pt x="54" y="21"/>
                </a:cubicBezTo>
                <a:cubicBezTo>
                  <a:pt x="57" y="22"/>
                  <a:pt x="60" y="21"/>
                  <a:pt x="63" y="19"/>
                </a:cubicBezTo>
                <a:cubicBezTo>
                  <a:pt x="66" y="18"/>
                  <a:pt x="68" y="19"/>
                  <a:pt x="74" y="18"/>
                </a:cubicBezTo>
                <a:cubicBezTo>
                  <a:pt x="76" y="17"/>
                  <a:pt x="75" y="16"/>
                  <a:pt x="76" y="16"/>
                </a:cubicBezTo>
                <a:cubicBezTo>
                  <a:pt x="78" y="15"/>
                  <a:pt x="80" y="18"/>
                  <a:pt x="80" y="18"/>
                </a:cubicBezTo>
                <a:cubicBezTo>
                  <a:pt x="83" y="17"/>
                  <a:pt x="78" y="14"/>
                  <a:pt x="82" y="14"/>
                </a:cubicBezTo>
                <a:cubicBezTo>
                  <a:pt x="82" y="14"/>
                  <a:pt x="83" y="14"/>
                  <a:pt x="83" y="14"/>
                </a:cubicBezTo>
                <a:cubicBezTo>
                  <a:pt x="85" y="13"/>
                  <a:pt x="91" y="13"/>
                  <a:pt x="97" y="12"/>
                </a:cubicBezTo>
                <a:cubicBezTo>
                  <a:pt x="100" y="11"/>
                  <a:pt x="99" y="12"/>
                  <a:pt x="100" y="10"/>
                </a:cubicBezTo>
                <a:cubicBezTo>
                  <a:pt x="100" y="10"/>
                  <a:pt x="102" y="8"/>
                  <a:pt x="102" y="8"/>
                </a:cubicBezTo>
                <a:cubicBezTo>
                  <a:pt x="107" y="6"/>
                  <a:pt x="110" y="12"/>
                  <a:pt x="11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5" name="íṩļidé">
            <a:extLst>
              <a:ext uri="{FF2B5EF4-FFF2-40B4-BE49-F238E27FC236}">
                <a16:creationId xmlns:a16="http://schemas.microsoft.com/office/drawing/2014/main" id="{48D03816-CDC2-408E-B7BF-7330A4E29B06}"/>
              </a:ext>
            </a:extLst>
          </p:cNvPr>
          <p:cNvSpPr/>
          <p:nvPr/>
        </p:nvSpPr>
        <p:spPr bwMode="auto">
          <a:xfrm>
            <a:off x="3312403" y="1766877"/>
            <a:ext cx="45975" cy="19703"/>
          </a:xfrm>
          <a:custGeom>
            <a:avLst/>
            <a:gdLst>
              <a:gd name="T0" fmla="*/ 10 w 14"/>
              <a:gd name="T1" fmla="*/ 0 h 6"/>
              <a:gd name="T2" fmla="*/ 14 w 14"/>
              <a:gd name="T3" fmla="*/ 0 h 6"/>
              <a:gd name="T4" fmla="*/ 10 w 1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6">
                <a:moveTo>
                  <a:pt x="10" y="0"/>
                </a:moveTo>
                <a:cubicBezTo>
                  <a:pt x="11" y="0"/>
                  <a:pt x="12" y="0"/>
                  <a:pt x="14" y="0"/>
                </a:cubicBezTo>
                <a:cubicBezTo>
                  <a:pt x="14" y="6"/>
                  <a:pt x="0" y="0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6" name="ïṣḷíḍe">
            <a:extLst>
              <a:ext uri="{FF2B5EF4-FFF2-40B4-BE49-F238E27FC236}">
                <a16:creationId xmlns:a16="http://schemas.microsoft.com/office/drawing/2014/main" id="{20DBB19B-6054-466D-A159-324F8B191037}"/>
              </a:ext>
            </a:extLst>
          </p:cNvPr>
          <p:cNvSpPr/>
          <p:nvPr/>
        </p:nvSpPr>
        <p:spPr bwMode="auto">
          <a:xfrm>
            <a:off x="9210264" y="1788770"/>
            <a:ext cx="133545" cy="105086"/>
          </a:xfrm>
          <a:custGeom>
            <a:avLst/>
            <a:gdLst>
              <a:gd name="T0" fmla="*/ 11 w 41"/>
              <a:gd name="T1" fmla="*/ 1 h 32"/>
              <a:gd name="T2" fmla="*/ 13 w 41"/>
              <a:gd name="T3" fmla="*/ 3 h 32"/>
              <a:gd name="T4" fmla="*/ 24 w 41"/>
              <a:gd name="T5" fmla="*/ 8 h 32"/>
              <a:gd name="T6" fmla="*/ 30 w 41"/>
              <a:gd name="T7" fmla="*/ 5 h 32"/>
              <a:gd name="T8" fmla="*/ 41 w 41"/>
              <a:gd name="T9" fmla="*/ 6 h 32"/>
              <a:gd name="T10" fmla="*/ 37 w 41"/>
              <a:gd name="T11" fmla="*/ 16 h 32"/>
              <a:gd name="T12" fmla="*/ 23 w 41"/>
              <a:gd name="T13" fmla="*/ 19 h 32"/>
              <a:gd name="T14" fmla="*/ 23 w 41"/>
              <a:gd name="T15" fmla="*/ 21 h 32"/>
              <a:gd name="T16" fmla="*/ 19 w 41"/>
              <a:gd name="T17" fmla="*/ 25 h 32"/>
              <a:gd name="T18" fmla="*/ 13 w 41"/>
              <a:gd name="T19" fmla="*/ 27 h 32"/>
              <a:gd name="T20" fmla="*/ 6 w 41"/>
              <a:gd name="T21" fmla="*/ 23 h 32"/>
              <a:gd name="T22" fmla="*/ 0 w 41"/>
              <a:gd name="T23" fmla="*/ 8 h 32"/>
              <a:gd name="T24" fmla="*/ 11 w 41"/>
              <a:gd name="T2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32">
                <a:moveTo>
                  <a:pt x="11" y="1"/>
                </a:moveTo>
                <a:cubicBezTo>
                  <a:pt x="13" y="0"/>
                  <a:pt x="13" y="2"/>
                  <a:pt x="13" y="3"/>
                </a:cubicBezTo>
                <a:cubicBezTo>
                  <a:pt x="15" y="7"/>
                  <a:pt x="21" y="6"/>
                  <a:pt x="24" y="8"/>
                </a:cubicBezTo>
                <a:cubicBezTo>
                  <a:pt x="28" y="10"/>
                  <a:pt x="29" y="5"/>
                  <a:pt x="30" y="5"/>
                </a:cubicBezTo>
                <a:cubicBezTo>
                  <a:pt x="32" y="4"/>
                  <a:pt x="35" y="8"/>
                  <a:pt x="41" y="6"/>
                </a:cubicBezTo>
                <a:cubicBezTo>
                  <a:pt x="40" y="8"/>
                  <a:pt x="31" y="12"/>
                  <a:pt x="37" y="16"/>
                </a:cubicBezTo>
                <a:cubicBezTo>
                  <a:pt x="36" y="20"/>
                  <a:pt x="29" y="20"/>
                  <a:pt x="23" y="19"/>
                </a:cubicBezTo>
                <a:cubicBezTo>
                  <a:pt x="20" y="20"/>
                  <a:pt x="21" y="21"/>
                  <a:pt x="23" y="21"/>
                </a:cubicBezTo>
                <a:cubicBezTo>
                  <a:pt x="24" y="25"/>
                  <a:pt x="12" y="22"/>
                  <a:pt x="19" y="25"/>
                </a:cubicBezTo>
                <a:cubicBezTo>
                  <a:pt x="19" y="32"/>
                  <a:pt x="13" y="21"/>
                  <a:pt x="13" y="27"/>
                </a:cubicBezTo>
                <a:cubicBezTo>
                  <a:pt x="10" y="26"/>
                  <a:pt x="12" y="21"/>
                  <a:pt x="6" y="23"/>
                </a:cubicBezTo>
                <a:cubicBezTo>
                  <a:pt x="4" y="18"/>
                  <a:pt x="5" y="10"/>
                  <a:pt x="0" y="8"/>
                </a:cubicBezTo>
                <a:cubicBezTo>
                  <a:pt x="2" y="4"/>
                  <a:pt x="13" y="8"/>
                  <a:pt x="11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7" name="îṩ1iḑe">
            <a:extLst>
              <a:ext uri="{FF2B5EF4-FFF2-40B4-BE49-F238E27FC236}">
                <a16:creationId xmlns:a16="http://schemas.microsoft.com/office/drawing/2014/main" id="{8FDD7B6A-F94A-4512-B922-08534003463D}"/>
              </a:ext>
            </a:extLst>
          </p:cNvPr>
          <p:cNvSpPr/>
          <p:nvPr/>
        </p:nvSpPr>
        <p:spPr bwMode="auto">
          <a:xfrm>
            <a:off x="2870173" y="1804096"/>
            <a:ext cx="37218" cy="24083"/>
          </a:xfrm>
          <a:custGeom>
            <a:avLst/>
            <a:gdLst>
              <a:gd name="T0" fmla="*/ 6 w 11"/>
              <a:gd name="T1" fmla="*/ 0 h 7"/>
              <a:gd name="T2" fmla="*/ 8 w 11"/>
              <a:gd name="T3" fmla="*/ 7 h 7"/>
              <a:gd name="T4" fmla="*/ 0 w 11"/>
              <a:gd name="T5" fmla="*/ 5 h 7"/>
              <a:gd name="T6" fmla="*/ 6 w 1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7">
                <a:moveTo>
                  <a:pt x="6" y="0"/>
                </a:moveTo>
                <a:cubicBezTo>
                  <a:pt x="11" y="1"/>
                  <a:pt x="8" y="2"/>
                  <a:pt x="8" y="7"/>
                </a:cubicBezTo>
                <a:cubicBezTo>
                  <a:pt x="6" y="6"/>
                  <a:pt x="4" y="5"/>
                  <a:pt x="0" y="5"/>
                </a:cubicBezTo>
                <a:cubicBezTo>
                  <a:pt x="1" y="2"/>
                  <a:pt x="7" y="4"/>
                  <a:pt x="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8" name="ïs1iḍe">
            <a:extLst>
              <a:ext uri="{FF2B5EF4-FFF2-40B4-BE49-F238E27FC236}">
                <a16:creationId xmlns:a16="http://schemas.microsoft.com/office/drawing/2014/main" id="{2CD0E91C-CD5A-4A37-B51B-0B977D00C159}"/>
              </a:ext>
            </a:extLst>
          </p:cNvPr>
          <p:cNvSpPr/>
          <p:nvPr/>
        </p:nvSpPr>
        <p:spPr bwMode="auto">
          <a:xfrm>
            <a:off x="9356944" y="1804096"/>
            <a:ext cx="61299" cy="56920"/>
          </a:xfrm>
          <a:custGeom>
            <a:avLst/>
            <a:gdLst>
              <a:gd name="T0" fmla="*/ 0 w 19"/>
              <a:gd name="T1" fmla="*/ 5 h 17"/>
              <a:gd name="T2" fmla="*/ 19 w 19"/>
              <a:gd name="T3" fmla="*/ 9 h 17"/>
              <a:gd name="T4" fmla="*/ 11 w 19"/>
              <a:gd name="T5" fmla="*/ 16 h 17"/>
              <a:gd name="T6" fmla="*/ 7 w 19"/>
              <a:gd name="T7" fmla="*/ 13 h 17"/>
              <a:gd name="T8" fmla="*/ 4 w 19"/>
              <a:gd name="T9" fmla="*/ 13 h 17"/>
              <a:gd name="T10" fmla="*/ 0 w 19"/>
              <a:gd name="T11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7">
                <a:moveTo>
                  <a:pt x="0" y="5"/>
                </a:moveTo>
                <a:cubicBezTo>
                  <a:pt x="6" y="0"/>
                  <a:pt x="16" y="5"/>
                  <a:pt x="19" y="9"/>
                </a:cubicBezTo>
                <a:cubicBezTo>
                  <a:pt x="18" y="13"/>
                  <a:pt x="10" y="10"/>
                  <a:pt x="11" y="16"/>
                </a:cubicBezTo>
                <a:cubicBezTo>
                  <a:pt x="9" y="17"/>
                  <a:pt x="8" y="13"/>
                  <a:pt x="7" y="13"/>
                </a:cubicBezTo>
                <a:cubicBezTo>
                  <a:pt x="7" y="12"/>
                  <a:pt x="4" y="13"/>
                  <a:pt x="4" y="13"/>
                </a:cubicBezTo>
                <a:cubicBezTo>
                  <a:pt x="2" y="10"/>
                  <a:pt x="4" y="6"/>
                  <a:pt x="0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9" name="iŝľîḓê">
            <a:extLst>
              <a:ext uri="{FF2B5EF4-FFF2-40B4-BE49-F238E27FC236}">
                <a16:creationId xmlns:a16="http://schemas.microsoft.com/office/drawing/2014/main" id="{8A2365D9-2BE0-4213-8CA6-11C2D5C722E4}"/>
              </a:ext>
            </a:extLst>
          </p:cNvPr>
          <p:cNvSpPr/>
          <p:nvPr/>
        </p:nvSpPr>
        <p:spPr bwMode="auto">
          <a:xfrm>
            <a:off x="9435757" y="1821610"/>
            <a:ext cx="94139" cy="48164"/>
          </a:xfrm>
          <a:custGeom>
            <a:avLst/>
            <a:gdLst>
              <a:gd name="T0" fmla="*/ 2 w 29"/>
              <a:gd name="T1" fmla="*/ 2 h 15"/>
              <a:gd name="T2" fmla="*/ 6 w 29"/>
              <a:gd name="T3" fmla="*/ 2 h 15"/>
              <a:gd name="T4" fmla="*/ 15 w 29"/>
              <a:gd name="T5" fmla="*/ 6 h 15"/>
              <a:gd name="T6" fmla="*/ 24 w 29"/>
              <a:gd name="T7" fmla="*/ 9 h 15"/>
              <a:gd name="T8" fmla="*/ 28 w 29"/>
              <a:gd name="T9" fmla="*/ 13 h 15"/>
              <a:gd name="T10" fmla="*/ 6 w 29"/>
              <a:gd name="T11" fmla="*/ 9 h 15"/>
              <a:gd name="T12" fmla="*/ 2 w 29"/>
              <a:gd name="T1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15">
                <a:moveTo>
                  <a:pt x="2" y="2"/>
                </a:moveTo>
                <a:cubicBezTo>
                  <a:pt x="3" y="2"/>
                  <a:pt x="4" y="2"/>
                  <a:pt x="6" y="2"/>
                </a:cubicBezTo>
                <a:cubicBezTo>
                  <a:pt x="11" y="0"/>
                  <a:pt x="11" y="5"/>
                  <a:pt x="15" y="6"/>
                </a:cubicBezTo>
                <a:cubicBezTo>
                  <a:pt x="19" y="7"/>
                  <a:pt x="21" y="8"/>
                  <a:pt x="24" y="9"/>
                </a:cubicBezTo>
                <a:cubicBezTo>
                  <a:pt x="26" y="11"/>
                  <a:pt x="29" y="9"/>
                  <a:pt x="28" y="13"/>
                </a:cubicBezTo>
                <a:cubicBezTo>
                  <a:pt x="17" y="15"/>
                  <a:pt x="14" y="10"/>
                  <a:pt x="6" y="9"/>
                </a:cubicBezTo>
                <a:cubicBezTo>
                  <a:pt x="8" y="3"/>
                  <a:pt x="0" y="8"/>
                  <a:pt x="2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0" name="ïŝ1ide">
            <a:extLst>
              <a:ext uri="{FF2B5EF4-FFF2-40B4-BE49-F238E27FC236}">
                <a16:creationId xmlns:a16="http://schemas.microsoft.com/office/drawing/2014/main" id="{D4976038-D141-4C40-BAF1-78558790E1CC}"/>
              </a:ext>
            </a:extLst>
          </p:cNvPr>
          <p:cNvSpPr/>
          <p:nvPr/>
        </p:nvSpPr>
        <p:spPr bwMode="auto">
          <a:xfrm>
            <a:off x="3283943" y="1898234"/>
            <a:ext cx="153248" cy="126977"/>
          </a:xfrm>
          <a:custGeom>
            <a:avLst/>
            <a:gdLst>
              <a:gd name="T0" fmla="*/ 15 w 47"/>
              <a:gd name="T1" fmla="*/ 8 h 39"/>
              <a:gd name="T2" fmla="*/ 15 w 47"/>
              <a:gd name="T3" fmla="*/ 6 h 39"/>
              <a:gd name="T4" fmla="*/ 36 w 47"/>
              <a:gd name="T5" fmla="*/ 0 h 39"/>
              <a:gd name="T6" fmla="*/ 39 w 47"/>
              <a:gd name="T7" fmla="*/ 8 h 39"/>
              <a:gd name="T8" fmla="*/ 36 w 47"/>
              <a:gd name="T9" fmla="*/ 13 h 39"/>
              <a:gd name="T10" fmla="*/ 45 w 47"/>
              <a:gd name="T11" fmla="*/ 15 h 39"/>
              <a:gd name="T12" fmla="*/ 47 w 47"/>
              <a:gd name="T13" fmla="*/ 30 h 39"/>
              <a:gd name="T14" fmla="*/ 41 w 47"/>
              <a:gd name="T15" fmla="*/ 30 h 39"/>
              <a:gd name="T16" fmla="*/ 41 w 47"/>
              <a:gd name="T17" fmla="*/ 34 h 39"/>
              <a:gd name="T18" fmla="*/ 36 w 47"/>
              <a:gd name="T19" fmla="*/ 34 h 39"/>
              <a:gd name="T20" fmla="*/ 30 w 47"/>
              <a:gd name="T21" fmla="*/ 38 h 39"/>
              <a:gd name="T22" fmla="*/ 24 w 47"/>
              <a:gd name="T23" fmla="*/ 32 h 39"/>
              <a:gd name="T24" fmla="*/ 19 w 47"/>
              <a:gd name="T25" fmla="*/ 26 h 39"/>
              <a:gd name="T26" fmla="*/ 15 w 47"/>
              <a:gd name="T27" fmla="*/ 23 h 39"/>
              <a:gd name="T28" fmla="*/ 6 w 47"/>
              <a:gd name="T29" fmla="*/ 21 h 39"/>
              <a:gd name="T30" fmla="*/ 0 w 47"/>
              <a:gd name="T31" fmla="*/ 17 h 39"/>
              <a:gd name="T32" fmla="*/ 19 w 47"/>
              <a:gd name="T33" fmla="*/ 19 h 39"/>
              <a:gd name="T34" fmla="*/ 21 w 47"/>
              <a:gd name="T35" fmla="*/ 12 h 39"/>
              <a:gd name="T36" fmla="*/ 13 w 47"/>
              <a:gd name="T37" fmla="*/ 6 h 39"/>
              <a:gd name="T38" fmla="*/ 15 w 47"/>
              <a:gd name="T39" fmla="*/ 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" h="39">
                <a:moveTo>
                  <a:pt x="15" y="8"/>
                </a:moveTo>
                <a:cubicBezTo>
                  <a:pt x="17" y="7"/>
                  <a:pt x="16" y="6"/>
                  <a:pt x="15" y="6"/>
                </a:cubicBezTo>
                <a:cubicBezTo>
                  <a:pt x="19" y="2"/>
                  <a:pt x="33" y="6"/>
                  <a:pt x="36" y="0"/>
                </a:cubicBezTo>
                <a:cubicBezTo>
                  <a:pt x="38" y="2"/>
                  <a:pt x="39" y="4"/>
                  <a:pt x="39" y="8"/>
                </a:cubicBezTo>
                <a:cubicBezTo>
                  <a:pt x="40" y="12"/>
                  <a:pt x="36" y="11"/>
                  <a:pt x="36" y="13"/>
                </a:cubicBezTo>
                <a:cubicBezTo>
                  <a:pt x="37" y="19"/>
                  <a:pt x="41" y="16"/>
                  <a:pt x="45" y="15"/>
                </a:cubicBezTo>
                <a:cubicBezTo>
                  <a:pt x="47" y="23"/>
                  <a:pt x="45" y="22"/>
                  <a:pt x="47" y="30"/>
                </a:cubicBezTo>
                <a:cubicBezTo>
                  <a:pt x="46" y="31"/>
                  <a:pt x="42" y="29"/>
                  <a:pt x="41" y="30"/>
                </a:cubicBezTo>
                <a:cubicBezTo>
                  <a:pt x="41" y="31"/>
                  <a:pt x="42" y="34"/>
                  <a:pt x="41" y="34"/>
                </a:cubicBezTo>
                <a:cubicBezTo>
                  <a:pt x="40" y="35"/>
                  <a:pt x="37" y="34"/>
                  <a:pt x="36" y="34"/>
                </a:cubicBezTo>
                <a:cubicBezTo>
                  <a:pt x="33" y="34"/>
                  <a:pt x="33" y="37"/>
                  <a:pt x="30" y="38"/>
                </a:cubicBezTo>
                <a:cubicBezTo>
                  <a:pt x="26" y="39"/>
                  <a:pt x="26" y="34"/>
                  <a:pt x="24" y="32"/>
                </a:cubicBezTo>
                <a:cubicBezTo>
                  <a:pt x="23" y="31"/>
                  <a:pt x="17" y="31"/>
                  <a:pt x="19" y="26"/>
                </a:cubicBezTo>
                <a:cubicBezTo>
                  <a:pt x="16" y="27"/>
                  <a:pt x="15" y="25"/>
                  <a:pt x="15" y="23"/>
                </a:cubicBezTo>
                <a:cubicBezTo>
                  <a:pt x="12" y="24"/>
                  <a:pt x="9" y="22"/>
                  <a:pt x="6" y="21"/>
                </a:cubicBezTo>
                <a:cubicBezTo>
                  <a:pt x="3" y="20"/>
                  <a:pt x="0" y="22"/>
                  <a:pt x="0" y="17"/>
                </a:cubicBezTo>
                <a:cubicBezTo>
                  <a:pt x="8" y="16"/>
                  <a:pt x="11" y="20"/>
                  <a:pt x="19" y="19"/>
                </a:cubicBezTo>
                <a:cubicBezTo>
                  <a:pt x="21" y="18"/>
                  <a:pt x="20" y="14"/>
                  <a:pt x="21" y="12"/>
                </a:cubicBezTo>
                <a:cubicBezTo>
                  <a:pt x="21" y="7"/>
                  <a:pt x="10" y="13"/>
                  <a:pt x="13" y="6"/>
                </a:cubicBezTo>
                <a:cubicBezTo>
                  <a:pt x="15" y="6"/>
                  <a:pt x="15" y="7"/>
                  <a:pt x="15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1" name="ïšļiḓe">
            <a:extLst>
              <a:ext uri="{FF2B5EF4-FFF2-40B4-BE49-F238E27FC236}">
                <a16:creationId xmlns:a16="http://schemas.microsoft.com/office/drawing/2014/main" id="{08850888-10FF-48BA-92F3-B179AA05D9CC}"/>
              </a:ext>
            </a:extLst>
          </p:cNvPr>
          <p:cNvSpPr/>
          <p:nvPr/>
        </p:nvSpPr>
        <p:spPr bwMode="auto">
          <a:xfrm>
            <a:off x="3829067" y="1911370"/>
            <a:ext cx="91949" cy="43786"/>
          </a:xfrm>
          <a:custGeom>
            <a:avLst/>
            <a:gdLst>
              <a:gd name="T0" fmla="*/ 0 w 28"/>
              <a:gd name="T1" fmla="*/ 2 h 13"/>
              <a:gd name="T2" fmla="*/ 7 w 28"/>
              <a:gd name="T3" fmla="*/ 0 h 13"/>
              <a:gd name="T4" fmla="*/ 28 w 28"/>
              <a:gd name="T5" fmla="*/ 6 h 13"/>
              <a:gd name="T6" fmla="*/ 26 w 28"/>
              <a:gd name="T7" fmla="*/ 13 h 13"/>
              <a:gd name="T8" fmla="*/ 6 w 28"/>
              <a:gd name="T9" fmla="*/ 6 h 13"/>
              <a:gd name="T10" fmla="*/ 0 w 28"/>
              <a:gd name="T11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13">
                <a:moveTo>
                  <a:pt x="0" y="2"/>
                </a:moveTo>
                <a:cubicBezTo>
                  <a:pt x="0" y="0"/>
                  <a:pt x="5" y="0"/>
                  <a:pt x="7" y="0"/>
                </a:cubicBezTo>
                <a:cubicBezTo>
                  <a:pt x="14" y="1"/>
                  <a:pt x="22" y="5"/>
                  <a:pt x="28" y="6"/>
                </a:cubicBezTo>
                <a:cubicBezTo>
                  <a:pt x="28" y="9"/>
                  <a:pt x="26" y="10"/>
                  <a:pt x="26" y="13"/>
                </a:cubicBezTo>
                <a:cubicBezTo>
                  <a:pt x="16" y="13"/>
                  <a:pt x="12" y="11"/>
                  <a:pt x="6" y="6"/>
                </a:cubicBezTo>
                <a:cubicBezTo>
                  <a:pt x="4" y="4"/>
                  <a:pt x="4" y="1"/>
                  <a:pt x="0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2" name="isľiḍé">
            <a:extLst>
              <a:ext uri="{FF2B5EF4-FFF2-40B4-BE49-F238E27FC236}">
                <a16:creationId xmlns:a16="http://schemas.microsoft.com/office/drawing/2014/main" id="{51294700-B104-43A6-9D5C-F41173638CA9}"/>
              </a:ext>
            </a:extLst>
          </p:cNvPr>
          <p:cNvSpPr/>
          <p:nvPr/>
        </p:nvSpPr>
        <p:spPr bwMode="auto">
          <a:xfrm>
            <a:off x="9295644" y="1911370"/>
            <a:ext cx="61299" cy="24083"/>
          </a:xfrm>
          <a:custGeom>
            <a:avLst/>
            <a:gdLst>
              <a:gd name="T0" fmla="*/ 19 w 19"/>
              <a:gd name="T1" fmla="*/ 6 h 7"/>
              <a:gd name="T2" fmla="*/ 0 w 19"/>
              <a:gd name="T3" fmla="*/ 4 h 7"/>
              <a:gd name="T4" fmla="*/ 6 w 19"/>
              <a:gd name="T5" fmla="*/ 0 h 7"/>
              <a:gd name="T6" fmla="*/ 19 w 19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7">
                <a:moveTo>
                  <a:pt x="19" y="6"/>
                </a:moveTo>
                <a:cubicBezTo>
                  <a:pt x="16" y="7"/>
                  <a:pt x="5" y="6"/>
                  <a:pt x="0" y="4"/>
                </a:cubicBezTo>
                <a:cubicBezTo>
                  <a:pt x="1" y="1"/>
                  <a:pt x="6" y="3"/>
                  <a:pt x="6" y="0"/>
                </a:cubicBezTo>
                <a:cubicBezTo>
                  <a:pt x="10" y="2"/>
                  <a:pt x="19" y="0"/>
                  <a:pt x="19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3" name="ïsḻîḋè">
            <a:extLst>
              <a:ext uri="{FF2B5EF4-FFF2-40B4-BE49-F238E27FC236}">
                <a16:creationId xmlns:a16="http://schemas.microsoft.com/office/drawing/2014/main" id="{06B27819-9649-42CB-99C8-D660738FCF32}"/>
              </a:ext>
            </a:extLst>
          </p:cNvPr>
          <p:cNvSpPr/>
          <p:nvPr/>
        </p:nvSpPr>
        <p:spPr bwMode="auto">
          <a:xfrm>
            <a:off x="4496793" y="2044915"/>
            <a:ext cx="48163" cy="32839"/>
          </a:xfrm>
          <a:custGeom>
            <a:avLst/>
            <a:gdLst>
              <a:gd name="T0" fmla="*/ 15 w 15"/>
              <a:gd name="T1" fmla="*/ 8 h 10"/>
              <a:gd name="T2" fmla="*/ 0 w 15"/>
              <a:gd name="T3" fmla="*/ 4 h 10"/>
              <a:gd name="T4" fmla="*/ 15 w 15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0">
                <a:moveTo>
                  <a:pt x="15" y="8"/>
                </a:moveTo>
                <a:cubicBezTo>
                  <a:pt x="6" y="10"/>
                  <a:pt x="8" y="2"/>
                  <a:pt x="0" y="4"/>
                </a:cubicBezTo>
                <a:cubicBezTo>
                  <a:pt x="3" y="0"/>
                  <a:pt x="15" y="2"/>
                  <a:pt x="15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4" name="îṡ1ídè">
            <a:extLst>
              <a:ext uri="{FF2B5EF4-FFF2-40B4-BE49-F238E27FC236}">
                <a16:creationId xmlns:a16="http://schemas.microsoft.com/office/drawing/2014/main" id="{1C2E0026-E585-4F24-9B45-3FDCABF427F0}"/>
              </a:ext>
            </a:extLst>
          </p:cNvPr>
          <p:cNvSpPr/>
          <p:nvPr/>
        </p:nvSpPr>
        <p:spPr bwMode="auto">
          <a:xfrm>
            <a:off x="4463952" y="2077753"/>
            <a:ext cx="67868" cy="39407"/>
          </a:xfrm>
          <a:custGeom>
            <a:avLst/>
            <a:gdLst>
              <a:gd name="T0" fmla="*/ 21 w 21"/>
              <a:gd name="T1" fmla="*/ 7 h 12"/>
              <a:gd name="T2" fmla="*/ 3 w 21"/>
              <a:gd name="T3" fmla="*/ 7 h 12"/>
              <a:gd name="T4" fmla="*/ 8 w 21"/>
              <a:gd name="T5" fmla="*/ 1 h 12"/>
              <a:gd name="T6" fmla="*/ 21 w 21"/>
              <a:gd name="T7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2">
                <a:moveTo>
                  <a:pt x="21" y="7"/>
                </a:moveTo>
                <a:cubicBezTo>
                  <a:pt x="19" y="12"/>
                  <a:pt x="5" y="12"/>
                  <a:pt x="3" y="7"/>
                </a:cubicBezTo>
                <a:cubicBezTo>
                  <a:pt x="0" y="0"/>
                  <a:pt x="9" y="6"/>
                  <a:pt x="8" y="1"/>
                </a:cubicBezTo>
                <a:cubicBezTo>
                  <a:pt x="12" y="4"/>
                  <a:pt x="16" y="6"/>
                  <a:pt x="21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5" name="íṡḻïḍé">
            <a:extLst>
              <a:ext uri="{FF2B5EF4-FFF2-40B4-BE49-F238E27FC236}">
                <a16:creationId xmlns:a16="http://schemas.microsoft.com/office/drawing/2014/main" id="{075BAB79-D827-4834-976D-D04DD511D8F9}"/>
              </a:ext>
            </a:extLst>
          </p:cNvPr>
          <p:cNvSpPr/>
          <p:nvPr/>
        </p:nvSpPr>
        <p:spPr bwMode="auto">
          <a:xfrm>
            <a:off x="7010057" y="2106215"/>
            <a:ext cx="45975" cy="37219"/>
          </a:xfrm>
          <a:custGeom>
            <a:avLst/>
            <a:gdLst>
              <a:gd name="T0" fmla="*/ 6 w 14"/>
              <a:gd name="T1" fmla="*/ 0 h 11"/>
              <a:gd name="T2" fmla="*/ 14 w 14"/>
              <a:gd name="T3" fmla="*/ 7 h 11"/>
              <a:gd name="T4" fmla="*/ 4 w 14"/>
              <a:gd name="T5" fmla="*/ 11 h 11"/>
              <a:gd name="T6" fmla="*/ 2 w 14"/>
              <a:gd name="T7" fmla="*/ 2 h 11"/>
              <a:gd name="T8" fmla="*/ 6 w 14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6" y="0"/>
                </a:moveTo>
                <a:cubicBezTo>
                  <a:pt x="11" y="0"/>
                  <a:pt x="13" y="2"/>
                  <a:pt x="14" y="7"/>
                </a:cubicBezTo>
                <a:cubicBezTo>
                  <a:pt x="9" y="7"/>
                  <a:pt x="5" y="7"/>
                  <a:pt x="4" y="11"/>
                </a:cubicBezTo>
                <a:cubicBezTo>
                  <a:pt x="0" y="11"/>
                  <a:pt x="3" y="4"/>
                  <a:pt x="2" y="2"/>
                </a:cubicBezTo>
                <a:cubicBezTo>
                  <a:pt x="5" y="2"/>
                  <a:pt x="6" y="1"/>
                  <a:pt x="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6" name="iṩľïḋé">
            <a:extLst>
              <a:ext uri="{FF2B5EF4-FFF2-40B4-BE49-F238E27FC236}">
                <a16:creationId xmlns:a16="http://schemas.microsoft.com/office/drawing/2014/main" id="{17199075-F702-455C-A9E5-0E07CFCC85A0}"/>
              </a:ext>
            </a:extLst>
          </p:cNvPr>
          <p:cNvSpPr/>
          <p:nvPr/>
        </p:nvSpPr>
        <p:spPr bwMode="auto">
          <a:xfrm>
            <a:off x="3143831" y="2130296"/>
            <a:ext cx="45975" cy="32839"/>
          </a:xfrm>
          <a:custGeom>
            <a:avLst/>
            <a:gdLst>
              <a:gd name="T0" fmla="*/ 13 w 14"/>
              <a:gd name="T1" fmla="*/ 8 h 10"/>
              <a:gd name="T2" fmla="*/ 0 w 14"/>
              <a:gd name="T3" fmla="*/ 10 h 10"/>
              <a:gd name="T4" fmla="*/ 13 w 14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0">
                <a:moveTo>
                  <a:pt x="13" y="8"/>
                </a:moveTo>
                <a:cubicBezTo>
                  <a:pt x="7" y="7"/>
                  <a:pt x="5" y="9"/>
                  <a:pt x="0" y="10"/>
                </a:cubicBezTo>
                <a:cubicBezTo>
                  <a:pt x="1" y="6"/>
                  <a:pt x="14" y="0"/>
                  <a:pt x="13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7" name="íšlïďe">
            <a:extLst>
              <a:ext uri="{FF2B5EF4-FFF2-40B4-BE49-F238E27FC236}">
                <a16:creationId xmlns:a16="http://schemas.microsoft.com/office/drawing/2014/main" id="{C2B2E77C-7966-4E59-AA4F-CCEAB165933D}"/>
              </a:ext>
            </a:extLst>
          </p:cNvPr>
          <p:cNvSpPr/>
          <p:nvPr/>
        </p:nvSpPr>
        <p:spPr bwMode="auto">
          <a:xfrm>
            <a:off x="3907883" y="2156567"/>
            <a:ext cx="74435" cy="45976"/>
          </a:xfrm>
          <a:custGeom>
            <a:avLst/>
            <a:gdLst>
              <a:gd name="T0" fmla="*/ 19 w 23"/>
              <a:gd name="T1" fmla="*/ 2 h 14"/>
              <a:gd name="T2" fmla="*/ 21 w 23"/>
              <a:gd name="T3" fmla="*/ 13 h 14"/>
              <a:gd name="T4" fmla="*/ 2 w 23"/>
              <a:gd name="T5" fmla="*/ 9 h 14"/>
              <a:gd name="T6" fmla="*/ 6 w 23"/>
              <a:gd name="T7" fmla="*/ 2 h 14"/>
              <a:gd name="T8" fmla="*/ 19 w 23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4">
                <a:moveTo>
                  <a:pt x="19" y="2"/>
                </a:moveTo>
                <a:cubicBezTo>
                  <a:pt x="21" y="4"/>
                  <a:pt x="23" y="11"/>
                  <a:pt x="21" y="13"/>
                </a:cubicBezTo>
                <a:cubicBezTo>
                  <a:pt x="13" y="12"/>
                  <a:pt x="4" y="14"/>
                  <a:pt x="2" y="9"/>
                </a:cubicBezTo>
                <a:cubicBezTo>
                  <a:pt x="0" y="3"/>
                  <a:pt x="8" y="8"/>
                  <a:pt x="6" y="2"/>
                </a:cubicBezTo>
                <a:cubicBezTo>
                  <a:pt x="11" y="0"/>
                  <a:pt x="19" y="5"/>
                  <a:pt x="19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8" name="îşlïḑé">
            <a:extLst>
              <a:ext uri="{FF2B5EF4-FFF2-40B4-BE49-F238E27FC236}">
                <a16:creationId xmlns:a16="http://schemas.microsoft.com/office/drawing/2014/main" id="{BD0BFCAE-3ABA-4982-80B9-C36851F964DB}"/>
              </a:ext>
            </a:extLst>
          </p:cNvPr>
          <p:cNvSpPr/>
          <p:nvPr/>
        </p:nvSpPr>
        <p:spPr bwMode="auto">
          <a:xfrm>
            <a:off x="3879420" y="2283545"/>
            <a:ext cx="89761" cy="41596"/>
          </a:xfrm>
          <a:custGeom>
            <a:avLst/>
            <a:gdLst>
              <a:gd name="T0" fmla="*/ 26 w 28"/>
              <a:gd name="T1" fmla="*/ 5 h 13"/>
              <a:gd name="T2" fmla="*/ 19 w 28"/>
              <a:gd name="T3" fmla="*/ 9 h 13"/>
              <a:gd name="T4" fmla="*/ 11 w 28"/>
              <a:gd name="T5" fmla="*/ 11 h 13"/>
              <a:gd name="T6" fmla="*/ 4 w 28"/>
              <a:gd name="T7" fmla="*/ 9 h 13"/>
              <a:gd name="T8" fmla="*/ 5 w 28"/>
              <a:gd name="T9" fmla="*/ 4 h 13"/>
              <a:gd name="T10" fmla="*/ 11 w 28"/>
              <a:gd name="T11" fmla="*/ 0 h 13"/>
              <a:gd name="T12" fmla="*/ 26 w 28"/>
              <a:gd name="T13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3">
                <a:moveTo>
                  <a:pt x="26" y="5"/>
                </a:moveTo>
                <a:cubicBezTo>
                  <a:pt x="28" y="11"/>
                  <a:pt x="21" y="9"/>
                  <a:pt x="19" y="9"/>
                </a:cubicBezTo>
                <a:cubicBezTo>
                  <a:pt x="18" y="9"/>
                  <a:pt x="13" y="13"/>
                  <a:pt x="11" y="11"/>
                </a:cubicBezTo>
                <a:cubicBezTo>
                  <a:pt x="10" y="9"/>
                  <a:pt x="6" y="10"/>
                  <a:pt x="4" y="9"/>
                </a:cubicBezTo>
                <a:cubicBezTo>
                  <a:pt x="0" y="4"/>
                  <a:pt x="12" y="6"/>
                  <a:pt x="5" y="4"/>
                </a:cubicBezTo>
                <a:cubicBezTo>
                  <a:pt x="6" y="1"/>
                  <a:pt x="11" y="3"/>
                  <a:pt x="11" y="0"/>
                </a:cubicBezTo>
                <a:cubicBezTo>
                  <a:pt x="16" y="1"/>
                  <a:pt x="22" y="2"/>
                  <a:pt x="26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9" name="ïsľîḍé">
            <a:extLst>
              <a:ext uri="{FF2B5EF4-FFF2-40B4-BE49-F238E27FC236}">
                <a16:creationId xmlns:a16="http://schemas.microsoft.com/office/drawing/2014/main" id="{9C99563C-46A8-4E5C-8874-9F77707D1864}"/>
              </a:ext>
            </a:extLst>
          </p:cNvPr>
          <p:cNvSpPr/>
          <p:nvPr/>
        </p:nvSpPr>
        <p:spPr bwMode="auto">
          <a:xfrm>
            <a:off x="3881609" y="2347035"/>
            <a:ext cx="41596" cy="19703"/>
          </a:xfrm>
          <a:custGeom>
            <a:avLst/>
            <a:gdLst>
              <a:gd name="T0" fmla="*/ 10 w 13"/>
              <a:gd name="T1" fmla="*/ 6 h 6"/>
              <a:gd name="T2" fmla="*/ 3 w 13"/>
              <a:gd name="T3" fmla="*/ 6 h 6"/>
              <a:gd name="T4" fmla="*/ 10 w 13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6">
                <a:moveTo>
                  <a:pt x="10" y="6"/>
                </a:moveTo>
                <a:cubicBezTo>
                  <a:pt x="6" y="3"/>
                  <a:pt x="8" y="6"/>
                  <a:pt x="3" y="6"/>
                </a:cubicBezTo>
                <a:cubicBezTo>
                  <a:pt x="0" y="0"/>
                  <a:pt x="13" y="0"/>
                  <a:pt x="10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0" name="iṡḷiḓè">
            <a:extLst>
              <a:ext uri="{FF2B5EF4-FFF2-40B4-BE49-F238E27FC236}">
                <a16:creationId xmlns:a16="http://schemas.microsoft.com/office/drawing/2014/main" id="{78EAB0AA-C2EA-41D1-AB13-6B1C82A8052A}"/>
              </a:ext>
            </a:extLst>
          </p:cNvPr>
          <p:cNvSpPr/>
          <p:nvPr/>
        </p:nvSpPr>
        <p:spPr bwMode="auto">
          <a:xfrm>
            <a:off x="3745876" y="2377684"/>
            <a:ext cx="48163" cy="28462"/>
          </a:xfrm>
          <a:custGeom>
            <a:avLst/>
            <a:gdLst>
              <a:gd name="T0" fmla="*/ 13 w 15"/>
              <a:gd name="T1" fmla="*/ 1 h 9"/>
              <a:gd name="T2" fmla="*/ 15 w 15"/>
              <a:gd name="T3" fmla="*/ 4 h 9"/>
              <a:gd name="T4" fmla="*/ 7 w 15"/>
              <a:gd name="T5" fmla="*/ 6 h 9"/>
              <a:gd name="T6" fmla="*/ 0 w 15"/>
              <a:gd name="T7" fmla="*/ 6 h 9"/>
              <a:gd name="T8" fmla="*/ 13 w 15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9">
                <a:moveTo>
                  <a:pt x="13" y="1"/>
                </a:moveTo>
                <a:cubicBezTo>
                  <a:pt x="13" y="3"/>
                  <a:pt x="13" y="4"/>
                  <a:pt x="15" y="4"/>
                </a:cubicBezTo>
                <a:cubicBezTo>
                  <a:pt x="15" y="8"/>
                  <a:pt x="9" y="5"/>
                  <a:pt x="7" y="6"/>
                </a:cubicBezTo>
                <a:cubicBezTo>
                  <a:pt x="5" y="9"/>
                  <a:pt x="7" y="6"/>
                  <a:pt x="0" y="6"/>
                </a:cubicBezTo>
                <a:cubicBezTo>
                  <a:pt x="3" y="3"/>
                  <a:pt x="6" y="0"/>
                  <a:pt x="1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1" name="iṡļîďê">
            <a:extLst>
              <a:ext uri="{FF2B5EF4-FFF2-40B4-BE49-F238E27FC236}">
                <a16:creationId xmlns:a16="http://schemas.microsoft.com/office/drawing/2014/main" id="{27B35D68-D39A-4468-901C-4B9946D8FF1F}"/>
              </a:ext>
            </a:extLst>
          </p:cNvPr>
          <p:cNvSpPr/>
          <p:nvPr/>
        </p:nvSpPr>
        <p:spPr bwMode="auto">
          <a:xfrm>
            <a:off x="3835634" y="2403955"/>
            <a:ext cx="19703" cy="28462"/>
          </a:xfrm>
          <a:custGeom>
            <a:avLst/>
            <a:gdLst>
              <a:gd name="T0" fmla="*/ 2 w 6"/>
              <a:gd name="T1" fmla="*/ 0 h 9"/>
              <a:gd name="T2" fmla="*/ 5 w 6"/>
              <a:gd name="T3" fmla="*/ 8 h 9"/>
              <a:gd name="T4" fmla="*/ 2 w 6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9">
                <a:moveTo>
                  <a:pt x="2" y="0"/>
                </a:moveTo>
                <a:cubicBezTo>
                  <a:pt x="5" y="1"/>
                  <a:pt x="6" y="3"/>
                  <a:pt x="5" y="8"/>
                </a:cubicBezTo>
                <a:cubicBezTo>
                  <a:pt x="0" y="9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2" name="iSḻíḋè">
            <a:extLst>
              <a:ext uri="{FF2B5EF4-FFF2-40B4-BE49-F238E27FC236}">
                <a16:creationId xmlns:a16="http://schemas.microsoft.com/office/drawing/2014/main" id="{792C2169-0E8A-4B2D-A81A-7289F03AB2F3}"/>
              </a:ext>
            </a:extLst>
          </p:cNvPr>
          <p:cNvSpPr/>
          <p:nvPr/>
        </p:nvSpPr>
        <p:spPr bwMode="auto">
          <a:xfrm>
            <a:off x="5571717" y="2655721"/>
            <a:ext cx="107275" cy="131356"/>
          </a:xfrm>
          <a:custGeom>
            <a:avLst/>
            <a:gdLst>
              <a:gd name="T0" fmla="*/ 12 w 33"/>
              <a:gd name="T1" fmla="*/ 0 h 40"/>
              <a:gd name="T2" fmla="*/ 14 w 33"/>
              <a:gd name="T3" fmla="*/ 2 h 40"/>
              <a:gd name="T4" fmla="*/ 27 w 33"/>
              <a:gd name="T5" fmla="*/ 2 h 40"/>
              <a:gd name="T6" fmla="*/ 32 w 33"/>
              <a:gd name="T7" fmla="*/ 6 h 40"/>
              <a:gd name="T8" fmla="*/ 31 w 33"/>
              <a:gd name="T9" fmla="*/ 10 h 40"/>
              <a:gd name="T10" fmla="*/ 27 w 33"/>
              <a:gd name="T11" fmla="*/ 12 h 40"/>
              <a:gd name="T12" fmla="*/ 31 w 33"/>
              <a:gd name="T13" fmla="*/ 21 h 40"/>
              <a:gd name="T14" fmla="*/ 29 w 33"/>
              <a:gd name="T15" fmla="*/ 30 h 40"/>
              <a:gd name="T16" fmla="*/ 19 w 33"/>
              <a:gd name="T17" fmla="*/ 30 h 40"/>
              <a:gd name="T18" fmla="*/ 18 w 33"/>
              <a:gd name="T19" fmla="*/ 36 h 40"/>
              <a:gd name="T20" fmla="*/ 14 w 33"/>
              <a:gd name="T21" fmla="*/ 40 h 40"/>
              <a:gd name="T22" fmla="*/ 3 w 33"/>
              <a:gd name="T23" fmla="*/ 40 h 40"/>
              <a:gd name="T24" fmla="*/ 6 w 33"/>
              <a:gd name="T25" fmla="*/ 28 h 40"/>
              <a:gd name="T26" fmla="*/ 6 w 33"/>
              <a:gd name="T27" fmla="*/ 21 h 40"/>
              <a:gd name="T28" fmla="*/ 3 w 33"/>
              <a:gd name="T29" fmla="*/ 12 h 40"/>
              <a:gd name="T30" fmla="*/ 10 w 33"/>
              <a:gd name="T31" fmla="*/ 13 h 40"/>
              <a:gd name="T32" fmla="*/ 12 w 33"/>
              <a:gd name="T3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40">
                <a:moveTo>
                  <a:pt x="12" y="0"/>
                </a:moveTo>
                <a:cubicBezTo>
                  <a:pt x="14" y="0"/>
                  <a:pt x="14" y="1"/>
                  <a:pt x="14" y="2"/>
                </a:cubicBezTo>
                <a:cubicBezTo>
                  <a:pt x="14" y="5"/>
                  <a:pt x="22" y="0"/>
                  <a:pt x="27" y="2"/>
                </a:cubicBezTo>
                <a:cubicBezTo>
                  <a:pt x="28" y="5"/>
                  <a:pt x="29" y="6"/>
                  <a:pt x="32" y="6"/>
                </a:cubicBezTo>
                <a:cubicBezTo>
                  <a:pt x="33" y="8"/>
                  <a:pt x="32" y="9"/>
                  <a:pt x="31" y="10"/>
                </a:cubicBezTo>
                <a:cubicBezTo>
                  <a:pt x="31" y="11"/>
                  <a:pt x="28" y="11"/>
                  <a:pt x="27" y="12"/>
                </a:cubicBezTo>
                <a:cubicBezTo>
                  <a:pt x="27" y="16"/>
                  <a:pt x="30" y="17"/>
                  <a:pt x="31" y="21"/>
                </a:cubicBezTo>
                <a:cubicBezTo>
                  <a:pt x="31" y="24"/>
                  <a:pt x="28" y="26"/>
                  <a:pt x="29" y="30"/>
                </a:cubicBezTo>
                <a:cubicBezTo>
                  <a:pt x="26" y="30"/>
                  <a:pt x="23" y="30"/>
                  <a:pt x="19" y="30"/>
                </a:cubicBezTo>
                <a:cubicBezTo>
                  <a:pt x="17" y="30"/>
                  <a:pt x="19" y="34"/>
                  <a:pt x="18" y="36"/>
                </a:cubicBezTo>
                <a:cubicBezTo>
                  <a:pt x="17" y="37"/>
                  <a:pt x="12" y="36"/>
                  <a:pt x="14" y="40"/>
                </a:cubicBezTo>
                <a:cubicBezTo>
                  <a:pt x="10" y="40"/>
                  <a:pt x="6" y="40"/>
                  <a:pt x="3" y="40"/>
                </a:cubicBezTo>
                <a:cubicBezTo>
                  <a:pt x="4" y="36"/>
                  <a:pt x="0" y="27"/>
                  <a:pt x="6" y="28"/>
                </a:cubicBezTo>
                <a:cubicBezTo>
                  <a:pt x="7" y="23"/>
                  <a:pt x="3" y="25"/>
                  <a:pt x="6" y="21"/>
                </a:cubicBezTo>
                <a:cubicBezTo>
                  <a:pt x="8" y="15"/>
                  <a:pt x="1" y="17"/>
                  <a:pt x="3" y="12"/>
                </a:cubicBezTo>
                <a:cubicBezTo>
                  <a:pt x="7" y="11"/>
                  <a:pt x="8" y="13"/>
                  <a:pt x="10" y="13"/>
                </a:cubicBezTo>
                <a:cubicBezTo>
                  <a:pt x="14" y="13"/>
                  <a:pt x="11" y="4"/>
                  <a:pt x="1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3" name="iṧľïḓe">
            <a:extLst>
              <a:ext uri="{FF2B5EF4-FFF2-40B4-BE49-F238E27FC236}">
                <a16:creationId xmlns:a16="http://schemas.microsoft.com/office/drawing/2014/main" id="{38958F0A-4D84-4CCB-A4A0-569319CFC283}"/>
              </a:ext>
            </a:extLst>
          </p:cNvPr>
          <p:cNvSpPr/>
          <p:nvPr/>
        </p:nvSpPr>
        <p:spPr bwMode="auto">
          <a:xfrm>
            <a:off x="1751462" y="2662288"/>
            <a:ext cx="32839" cy="30650"/>
          </a:xfrm>
          <a:custGeom>
            <a:avLst/>
            <a:gdLst>
              <a:gd name="T0" fmla="*/ 9 w 10"/>
              <a:gd name="T1" fmla="*/ 0 h 9"/>
              <a:gd name="T2" fmla="*/ 7 w 10"/>
              <a:gd name="T3" fmla="*/ 4 h 9"/>
              <a:gd name="T4" fmla="*/ 0 w 10"/>
              <a:gd name="T5" fmla="*/ 6 h 9"/>
              <a:gd name="T6" fmla="*/ 9 w 10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9">
                <a:moveTo>
                  <a:pt x="9" y="0"/>
                </a:moveTo>
                <a:cubicBezTo>
                  <a:pt x="10" y="3"/>
                  <a:pt x="8" y="3"/>
                  <a:pt x="7" y="4"/>
                </a:cubicBezTo>
                <a:cubicBezTo>
                  <a:pt x="5" y="7"/>
                  <a:pt x="4" y="9"/>
                  <a:pt x="0" y="6"/>
                </a:cubicBezTo>
                <a:cubicBezTo>
                  <a:pt x="1" y="2"/>
                  <a:pt x="5" y="1"/>
                  <a:pt x="9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4" name="iṩḷíḓè">
            <a:extLst>
              <a:ext uri="{FF2B5EF4-FFF2-40B4-BE49-F238E27FC236}">
                <a16:creationId xmlns:a16="http://schemas.microsoft.com/office/drawing/2014/main" id="{42D7F1C4-3CAA-407D-A22C-7485C8D691E3}"/>
              </a:ext>
            </a:extLst>
          </p:cNvPr>
          <p:cNvSpPr/>
          <p:nvPr/>
        </p:nvSpPr>
        <p:spPr bwMode="auto">
          <a:xfrm>
            <a:off x="2541785" y="2688560"/>
            <a:ext cx="39407" cy="59112"/>
          </a:xfrm>
          <a:custGeom>
            <a:avLst/>
            <a:gdLst>
              <a:gd name="T0" fmla="*/ 3 w 12"/>
              <a:gd name="T1" fmla="*/ 0 h 18"/>
              <a:gd name="T2" fmla="*/ 12 w 12"/>
              <a:gd name="T3" fmla="*/ 13 h 18"/>
              <a:gd name="T4" fmla="*/ 5 w 12"/>
              <a:gd name="T5" fmla="*/ 9 h 18"/>
              <a:gd name="T6" fmla="*/ 3 w 12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8">
                <a:moveTo>
                  <a:pt x="3" y="0"/>
                </a:moveTo>
                <a:cubicBezTo>
                  <a:pt x="6" y="4"/>
                  <a:pt x="7" y="11"/>
                  <a:pt x="12" y="13"/>
                </a:cubicBezTo>
                <a:cubicBezTo>
                  <a:pt x="10" y="18"/>
                  <a:pt x="5" y="12"/>
                  <a:pt x="5" y="9"/>
                </a:cubicBezTo>
                <a:cubicBezTo>
                  <a:pt x="0" y="9"/>
                  <a:pt x="0" y="2"/>
                  <a:pt x="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5" name="íṩḻîḓê">
            <a:extLst>
              <a:ext uri="{FF2B5EF4-FFF2-40B4-BE49-F238E27FC236}">
                <a16:creationId xmlns:a16="http://schemas.microsoft.com/office/drawing/2014/main" id="{B022A30B-F48A-4B24-A5CB-306841B08907}"/>
              </a:ext>
            </a:extLst>
          </p:cNvPr>
          <p:cNvSpPr/>
          <p:nvPr/>
        </p:nvSpPr>
        <p:spPr bwMode="auto">
          <a:xfrm>
            <a:off x="9324106" y="2662288"/>
            <a:ext cx="63489" cy="282416"/>
          </a:xfrm>
          <a:custGeom>
            <a:avLst/>
            <a:gdLst>
              <a:gd name="T0" fmla="*/ 6 w 19"/>
              <a:gd name="T1" fmla="*/ 10 h 87"/>
              <a:gd name="T2" fmla="*/ 10 w 19"/>
              <a:gd name="T3" fmla="*/ 23 h 87"/>
              <a:gd name="T4" fmla="*/ 12 w 19"/>
              <a:gd name="T5" fmla="*/ 30 h 87"/>
              <a:gd name="T6" fmla="*/ 12 w 19"/>
              <a:gd name="T7" fmla="*/ 36 h 87"/>
              <a:gd name="T8" fmla="*/ 14 w 19"/>
              <a:gd name="T9" fmla="*/ 51 h 87"/>
              <a:gd name="T10" fmla="*/ 19 w 19"/>
              <a:gd name="T11" fmla="*/ 58 h 87"/>
              <a:gd name="T12" fmla="*/ 12 w 19"/>
              <a:gd name="T13" fmla="*/ 60 h 87"/>
              <a:gd name="T14" fmla="*/ 12 w 19"/>
              <a:gd name="T15" fmla="*/ 73 h 87"/>
              <a:gd name="T16" fmla="*/ 8 w 19"/>
              <a:gd name="T17" fmla="*/ 73 h 87"/>
              <a:gd name="T18" fmla="*/ 12 w 19"/>
              <a:gd name="T19" fmla="*/ 86 h 87"/>
              <a:gd name="T20" fmla="*/ 2 w 19"/>
              <a:gd name="T21" fmla="*/ 84 h 87"/>
              <a:gd name="T22" fmla="*/ 4 w 19"/>
              <a:gd name="T23" fmla="*/ 73 h 87"/>
              <a:gd name="T24" fmla="*/ 1 w 19"/>
              <a:gd name="T25" fmla="*/ 67 h 87"/>
              <a:gd name="T26" fmla="*/ 4 w 19"/>
              <a:gd name="T27" fmla="*/ 45 h 87"/>
              <a:gd name="T28" fmla="*/ 1 w 19"/>
              <a:gd name="T29" fmla="*/ 36 h 87"/>
              <a:gd name="T30" fmla="*/ 1 w 19"/>
              <a:gd name="T31" fmla="*/ 23 h 87"/>
              <a:gd name="T32" fmla="*/ 6 w 19"/>
              <a:gd name="T33" fmla="*/ 17 h 87"/>
              <a:gd name="T34" fmla="*/ 8 w 19"/>
              <a:gd name="T35" fmla="*/ 11 h 87"/>
              <a:gd name="T36" fmla="*/ 6 w 19"/>
              <a:gd name="T37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87">
                <a:moveTo>
                  <a:pt x="6" y="10"/>
                </a:moveTo>
                <a:cubicBezTo>
                  <a:pt x="14" y="0"/>
                  <a:pt x="7" y="20"/>
                  <a:pt x="10" y="23"/>
                </a:cubicBezTo>
                <a:cubicBezTo>
                  <a:pt x="13" y="25"/>
                  <a:pt x="8" y="26"/>
                  <a:pt x="12" y="30"/>
                </a:cubicBezTo>
                <a:cubicBezTo>
                  <a:pt x="14" y="33"/>
                  <a:pt x="12" y="33"/>
                  <a:pt x="12" y="36"/>
                </a:cubicBezTo>
                <a:cubicBezTo>
                  <a:pt x="12" y="38"/>
                  <a:pt x="15" y="43"/>
                  <a:pt x="14" y="51"/>
                </a:cubicBezTo>
                <a:cubicBezTo>
                  <a:pt x="13" y="55"/>
                  <a:pt x="16" y="56"/>
                  <a:pt x="19" y="58"/>
                </a:cubicBezTo>
                <a:cubicBezTo>
                  <a:pt x="19" y="62"/>
                  <a:pt x="14" y="62"/>
                  <a:pt x="12" y="60"/>
                </a:cubicBezTo>
                <a:cubicBezTo>
                  <a:pt x="11" y="65"/>
                  <a:pt x="11" y="73"/>
                  <a:pt x="12" y="73"/>
                </a:cubicBezTo>
                <a:cubicBezTo>
                  <a:pt x="12" y="73"/>
                  <a:pt x="8" y="73"/>
                  <a:pt x="8" y="73"/>
                </a:cubicBezTo>
                <a:cubicBezTo>
                  <a:pt x="8" y="77"/>
                  <a:pt x="13" y="78"/>
                  <a:pt x="12" y="86"/>
                </a:cubicBezTo>
                <a:cubicBezTo>
                  <a:pt x="6" y="84"/>
                  <a:pt x="7" y="87"/>
                  <a:pt x="2" y="84"/>
                </a:cubicBezTo>
                <a:cubicBezTo>
                  <a:pt x="6" y="79"/>
                  <a:pt x="2" y="78"/>
                  <a:pt x="4" y="73"/>
                </a:cubicBezTo>
                <a:cubicBezTo>
                  <a:pt x="4" y="70"/>
                  <a:pt x="3" y="68"/>
                  <a:pt x="1" y="67"/>
                </a:cubicBezTo>
                <a:cubicBezTo>
                  <a:pt x="2" y="63"/>
                  <a:pt x="6" y="55"/>
                  <a:pt x="4" y="45"/>
                </a:cubicBezTo>
                <a:cubicBezTo>
                  <a:pt x="4" y="41"/>
                  <a:pt x="1" y="39"/>
                  <a:pt x="1" y="36"/>
                </a:cubicBezTo>
                <a:cubicBezTo>
                  <a:pt x="0" y="30"/>
                  <a:pt x="5" y="26"/>
                  <a:pt x="1" y="23"/>
                </a:cubicBezTo>
                <a:cubicBezTo>
                  <a:pt x="2" y="20"/>
                  <a:pt x="3" y="18"/>
                  <a:pt x="6" y="17"/>
                </a:cubicBezTo>
                <a:cubicBezTo>
                  <a:pt x="6" y="14"/>
                  <a:pt x="6" y="12"/>
                  <a:pt x="8" y="11"/>
                </a:cubicBezTo>
                <a:cubicBezTo>
                  <a:pt x="8" y="10"/>
                  <a:pt x="7" y="10"/>
                  <a:pt x="6" y="1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6" name="ï$1ïḓé">
            <a:extLst>
              <a:ext uri="{FF2B5EF4-FFF2-40B4-BE49-F238E27FC236}">
                <a16:creationId xmlns:a16="http://schemas.microsoft.com/office/drawing/2014/main" id="{D22C1469-2C43-4160-ACB7-614FC8FDA336}"/>
              </a:ext>
            </a:extLst>
          </p:cNvPr>
          <p:cNvSpPr/>
          <p:nvPr/>
        </p:nvSpPr>
        <p:spPr bwMode="auto">
          <a:xfrm>
            <a:off x="1703299" y="2692938"/>
            <a:ext cx="15326" cy="28462"/>
          </a:xfrm>
          <a:custGeom>
            <a:avLst/>
            <a:gdLst>
              <a:gd name="T0" fmla="*/ 2 w 5"/>
              <a:gd name="T1" fmla="*/ 1 h 9"/>
              <a:gd name="T2" fmla="*/ 0 w 5"/>
              <a:gd name="T3" fmla="*/ 6 h 9"/>
              <a:gd name="T4" fmla="*/ 0 w 5"/>
              <a:gd name="T5" fmla="*/ 2 h 9"/>
              <a:gd name="T6" fmla="*/ 2 w 5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9">
                <a:moveTo>
                  <a:pt x="2" y="1"/>
                </a:moveTo>
                <a:cubicBezTo>
                  <a:pt x="5" y="0"/>
                  <a:pt x="4" y="9"/>
                  <a:pt x="0" y="6"/>
                </a:cubicBezTo>
                <a:cubicBezTo>
                  <a:pt x="0" y="5"/>
                  <a:pt x="0" y="4"/>
                  <a:pt x="0" y="2"/>
                </a:cubicBezTo>
                <a:cubicBezTo>
                  <a:pt x="1" y="3"/>
                  <a:pt x="1" y="2"/>
                  <a:pt x="2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7" name="îşḻíḑé">
            <a:extLst>
              <a:ext uri="{FF2B5EF4-FFF2-40B4-BE49-F238E27FC236}">
                <a16:creationId xmlns:a16="http://schemas.microsoft.com/office/drawing/2014/main" id="{5FCE5504-801A-4AC1-9CD1-8738F94678B6}"/>
              </a:ext>
            </a:extLst>
          </p:cNvPr>
          <p:cNvSpPr/>
          <p:nvPr/>
        </p:nvSpPr>
        <p:spPr bwMode="auto">
          <a:xfrm>
            <a:off x="4350112" y="2789267"/>
            <a:ext cx="181708" cy="153249"/>
          </a:xfrm>
          <a:custGeom>
            <a:avLst/>
            <a:gdLst>
              <a:gd name="T0" fmla="*/ 25 w 56"/>
              <a:gd name="T1" fmla="*/ 0 h 47"/>
              <a:gd name="T2" fmla="*/ 30 w 56"/>
              <a:gd name="T3" fmla="*/ 4 h 47"/>
              <a:gd name="T4" fmla="*/ 28 w 56"/>
              <a:gd name="T5" fmla="*/ 12 h 47"/>
              <a:gd name="T6" fmla="*/ 36 w 56"/>
              <a:gd name="T7" fmla="*/ 15 h 47"/>
              <a:gd name="T8" fmla="*/ 47 w 56"/>
              <a:gd name="T9" fmla="*/ 19 h 47"/>
              <a:gd name="T10" fmla="*/ 45 w 56"/>
              <a:gd name="T11" fmla="*/ 26 h 47"/>
              <a:gd name="T12" fmla="*/ 51 w 56"/>
              <a:gd name="T13" fmla="*/ 28 h 47"/>
              <a:gd name="T14" fmla="*/ 54 w 56"/>
              <a:gd name="T15" fmla="*/ 34 h 47"/>
              <a:gd name="T16" fmla="*/ 51 w 56"/>
              <a:gd name="T17" fmla="*/ 43 h 47"/>
              <a:gd name="T18" fmla="*/ 49 w 56"/>
              <a:gd name="T19" fmla="*/ 40 h 47"/>
              <a:gd name="T20" fmla="*/ 38 w 56"/>
              <a:gd name="T21" fmla="*/ 40 h 47"/>
              <a:gd name="T22" fmla="*/ 30 w 56"/>
              <a:gd name="T23" fmla="*/ 47 h 47"/>
              <a:gd name="T24" fmla="*/ 26 w 56"/>
              <a:gd name="T25" fmla="*/ 41 h 47"/>
              <a:gd name="T26" fmla="*/ 21 w 56"/>
              <a:gd name="T27" fmla="*/ 40 h 47"/>
              <a:gd name="T28" fmla="*/ 13 w 56"/>
              <a:gd name="T29" fmla="*/ 34 h 47"/>
              <a:gd name="T30" fmla="*/ 0 w 56"/>
              <a:gd name="T31" fmla="*/ 36 h 47"/>
              <a:gd name="T32" fmla="*/ 2 w 56"/>
              <a:gd name="T33" fmla="*/ 28 h 47"/>
              <a:gd name="T34" fmla="*/ 10 w 56"/>
              <a:gd name="T35" fmla="*/ 25 h 47"/>
              <a:gd name="T36" fmla="*/ 13 w 56"/>
              <a:gd name="T37" fmla="*/ 17 h 47"/>
              <a:gd name="T38" fmla="*/ 15 w 56"/>
              <a:gd name="T39" fmla="*/ 8 h 47"/>
              <a:gd name="T40" fmla="*/ 19 w 56"/>
              <a:gd name="T41" fmla="*/ 8 h 47"/>
              <a:gd name="T42" fmla="*/ 19 w 56"/>
              <a:gd name="T43" fmla="*/ 4 h 47"/>
              <a:gd name="T44" fmla="*/ 25 w 56"/>
              <a:gd name="T4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" h="47">
                <a:moveTo>
                  <a:pt x="25" y="0"/>
                </a:moveTo>
                <a:cubicBezTo>
                  <a:pt x="27" y="1"/>
                  <a:pt x="27" y="4"/>
                  <a:pt x="30" y="4"/>
                </a:cubicBezTo>
                <a:cubicBezTo>
                  <a:pt x="29" y="8"/>
                  <a:pt x="24" y="8"/>
                  <a:pt x="28" y="12"/>
                </a:cubicBezTo>
                <a:cubicBezTo>
                  <a:pt x="27" y="16"/>
                  <a:pt x="33" y="14"/>
                  <a:pt x="36" y="15"/>
                </a:cubicBezTo>
                <a:cubicBezTo>
                  <a:pt x="37" y="16"/>
                  <a:pt x="40" y="22"/>
                  <a:pt x="47" y="19"/>
                </a:cubicBezTo>
                <a:cubicBezTo>
                  <a:pt x="47" y="24"/>
                  <a:pt x="50" y="25"/>
                  <a:pt x="45" y="26"/>
                </a:cubicBezTo>
                <a:cubicBezTo>
                  <a:pt x="45" y="29"/>
                  <a:pt x="49" y="27"/>
                  <a:pt x="51" y="28"/>
                </a:cubicBezTo>
                <a:cubicBezTo>
                  <a:pt x="52" y="30"/>
                  <a:pt x="49" y="36"/>
                  <a:pt x="54" y="34"/>
                </a:cubicBezTo>
                <a:cubicBezTo>
                  <a:pt x="56" y="40"/>
                  <a:pt x="49" y="38"/>
                  <a:pt x="51" y="43"/>
                </a:cubicBezTo>
                <a:cubicBezTo>
                  <a:pt x="49" y="43"/>
                  <a:pt x="49" y="41"/>
                  <a:pt x="49" y="40"/>
                </a:cubicBezTo>
                <a:cubicBezTo>
                  <a:pt x="42" y="40"/>
                  <a:pt x="43" y="42"/>
                  <a:pt x="38" y="40"/>
                </a:cubicBezTo>
                <a:cubicBezTo>
                  <a:pt x="35" y="42"/>
                  <a:pt x="30" y="42"/>
                  <a:pt x="30" y="47"/>
                </a:cubicBezTo>
                <a:cubicBezTo>
                  <a:pt x="27" y="47"/>
                  <a:pt x="28" y="43"/>
                  <a:pt x="26" y="41"/>
                </a:cubicBezTo>
                <a:cubicBezTo>
                  <a:pt x="25" y="40"/>
                  <a:pt x="22" y="41"/>
                  <a:pt x="21" y="40"/>
                </a:cubicBezTo>
                <a:cubicBezTo>
                  <a:pt x="19" y="38"/>
                  <a:pt x="18" y="35"/>
                  <a:pt x="13" y="34"/>
                </a:cubicBezTo>
                <a:cubicBezTo>
                  <a:pt x="7" y="33"/>
                  <a:pt x="7" y="37"/>
                  <a:pt x="0" y="36"/>
                </a:cubicBezTo>
                <a:cubicBezTo>
                  <a:pt x="2" y="34"/>
                  <a:pt x="2" y="32"/>
                  <a:pt x="2" y="28"/>
                </a:cubicBezTo>
                <a:cubicBezTo>
                  <a:pt x="8" y="31"/>
                  <a:pt x="4" y="22"/>
                  <a:pt x="10" y="25"/>
                </a:cubicBezTo>
                <a:cubicBezTo>
                  <a:pt x="7" y="20"/>
                  <a:pt x="12" y="19"/>
                  <a:pt x="13" y="17"/>
                </a:cubicBezTo>
                <a:cubicBezTo>
                  <a:pt x="14" y="15"/>
                  <a:pt x="13" y="11"/>
                  <a:pt x="15" y="8"/>
                </a:cubicBezTo>
                <a:cubicBezTo>
                  <a:pt x="16" y="7"/>
                  <a:pt x="18" y="8"/>
                  <a:pt x="19" y="8"/>
                </a:cubicBezTo>
                <a:cubicBezTo>
                  <a:pt x="20" y="7"/>
                  <a:pt x="18" y="5"/>
                  <a:pt x="19" y="4"/>
                </a:cubicBezTo>
                <a:cubicBezTo>
                  <a:pt x="21" y="3"/>
                  <a:pt x="25" y="4"/>
                  <a:pt x="25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8" name="îṣḻiḑé">
            <a:extLst>
              <a:ext uri="{FF2B5EF4-FFF2-40B4-BE49-F238E27FC236}">
                <a16:creationId xmlns:a16="http://schemas.microsoft.com/office/drawing/2014/main" id="{A0956CD0-9395-4C87-84D1-3F91BD3B4874}"/>
              </a:ext>
            </a:extLst>
          </p:cNvPr>
          <p:cNvSpPr/>
          <p:nvPr/>
        </p:nvSpPr>
        <p:spPr bwMode="auto">
          <a:xfrm>
            <a:off x="4251594" y="2837430"/>
            <a:ext cx="45975" cy="39407"/>
          </a:xfrm>
          <a:custGeom>
            <a:avLst/>
            <a:gdLst>
              <a:gd name="T0" fmla="*/ 0 w 14"/>
              <a:gd name="T1" fmla="*/ 0 h 12"/>
              <a:gd name="T2" fmla="*/ 14 w 14"/>
              <a:gd name="T3" fmla="*/ 6 h 12"/>
              <a:gd name="T4" fmla="*/ 0 w 14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0" y="0"/>
                </a:moveTo>
                <a:cubicBezTo>
                  <a:pt x="7" y="0"/>
                  <a:pt x="7" y="6"/>
                  <a:pt x="14" y="6"/>
                </a:cubicBezTo>
                <a:cubicBezTo>
                  <a:pt x="12" y="12"/>
                  <a:pt x="1" y="6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9" name="í$ļîdè">
            <a:extLst>
              <a:ext uri="{FF2B5EF4-FFF2-40B4-BE49-F238E27FC236}">
                <a16:creationId xmlns:a16="http://schemas.microsoft.com/office/drawing/2014/main" id="{032695F8-5042-4F01-8BEB-B2A73A004BFC}"/>
              </a:ext>
            </a:extLst>
          </p:cNvPr>
          <p:cNvSpPr/>
          <p:nvPr/>
        </p:nvSpPr>
        <p:spPr bwMode="auto">
          <a:xfrm>
            <a:off x="9302213" y="2990680"/>
            <a:ext cx="126976" cy="91950"/>
          </a:xfrm>
          <a:custGeom>
            <a:avLst/>
            <a:gdLst>
              <a:gd name="T0" fmla="*/ 11 w 39"/>
              <a:gd name="T1" fmla="*/ 0 h 28"/>
              <a:gd name="T2" fmla="*/ 13 w 39"/>
              <a:gd name="T3" fmla="*/ 2 h 28"/>
              <a:gd name="T4" fmla="*/ 21 w 39"/>
              <a:gd name="T5" fmla="*/ 9 h 28"/>
              <a:gd name="T6" fmla="*/ 39 w 39"/>
              <a:gd name="T7" fmla="*/ 7 h 28"/>
              <a:gd name="T8" fmla="*/ 32 w 39"/>
              <a:gd name="T9" fmla="*/ 19 h 28"/>
              <a:gd name="T10" fmla="*/ 26 w 39"/>
              <a:gd name="T11" fmla="*/ 17 h 28"/>
              <a:gd name="T12" fmla="*/ 19 w 39"/>
              <a:gd name="T13" fmla="*/ 20 h 28"/>
              <a:gd name="T14" fmla="*/ 17 w 39"/>
              <a:gd name="T15" fmla="*/ 26 h 28"/>
              <a:gd name="T16" fmla="*/ 8 w 39"/>
              <a:gd name="T17" fmla="*/ 22 h 28"/>
              <a:gd name="T18" fmla="*/ 11 w 39"/>
              <a:gd name="T1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28">
                <a:moveTo>
                  <a:pt x="11" y="0"/>
                </a:moveTo>
                <a:cubicBezTo>
                  <a:pt x="13" y="0"/>
                  <a:pt x="13" y="1"/>
                  <a:pt x="13" y="2"/>
                </a:cubicBezTo>
                <a:cubicBezTo>
                  <a:pt x="13" y="7"/>
                  <a:pt x="20" y="4"/>
                  <a:pt x="21" y="9"/>
                </a:cubicBezTo>
                <a:cubicBezTo>
                  <a:pt x="27" y="7"/>
                  <a:pt x="32" y="10"/>
                  <a:pt x="39" y="7"/>
                </a:cubicBezTo>
                <a:cubicBezTo>
                  <a:pt x="39" y="13"/>
                  <a:pt x="32" y="13"/>
                  <a:pt x="32" y="19"/>
                </a:cubicBezTo>
                <a:cubicBezTo>
                  <a:pt x="29" y="19"/>
                  <a:pt x="29" y="17"/>
                  <a:pt x="26" y="17"/>
                </a:cubicBezTo>
                <a:cubicBezTo>
                  <a:pt x="22" y="16"/>
                  <a:pt x="20" y="25"/>
                  <a:pt x="19" y="20"/>
                </a:cubicBezTo>
                <a:cubicBezTo>
                  <a:pt x="17" y="21"/>
                  <a:pt x="17" y="24"/>
                  <a:pt x="17" y="26"/>
                </a:cubicBezTo>
                <a:cubicBezTo>
                  <a:pt x="12" y="28"/>
                  <a:pt x="12" y="15"/>
                  <a:pt x="8" y="22"/>
                </a:cubicBezTo>
                <a:cubicBezTo>
                  <a:pt x="0" y="17"/>
                  <a:pt x="6" y="3"/>
                  <a:pt x="1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0" name="îšļíḍè">
            <a:extLst>
              <a:ext uri="{FF2B5EF4-FFF2-40B4-BE49-F238E27FC236}">
                <a16:creationId xmlns:a16="http://schemas.microsoft.com/office/drawing/2014/main" id="{43982714-59B8-4A56-950A-A125FA2DA9A2}"/>
              </a:ext>
            </a:extLst>
          </p:cNvPr>
          <p:cNvSpPr/>
          <p:nvPr/>
        </p:nvSpPr>
        <p:spPr bwMode="auto">
          <a:xfrm>
            <a:off x="9078908" y="3097953"/>
            <a:ext cx="245197" cy="214549"/>
          </a:xfrm>
          <a:custGeom>
            <a:avLst/>
            <a:gdLst>
              <a:gd name="T0" fmla="*/ 67 w 76"/>
              <a:gd name="T1" fmla="*/ 0 h 66"/>
              <a:gd name="T2" fmla="*/ 73 w 76"/>
              <a:gd name="T3" fmla="*/ 2 h 66"/>
              <a:gd name="T4" fmla="*/ 73 w 76"/>
              <a:gd name="T5" fmla="*/ 30 h 66"/>
              <a:gd name="T6" fmla="*/ 71 w 76"/>
              <a:gd name="T7" fmla="*/ 27 h 66"/>
              <a:gd name="T8" fmla="*/ 71 w 76"/>
              <a:gd name="T9" fmla="*/ 38 h 66"/>
              <a:gd name="T10" fmla="*/ 67 w 76"/>
              <a:gd name="T11" fmla="*/ 36 h 66"/>
              <a:gd name="T12" fmla="*/ 67 w 76"/>
              <a:gd name="T13" fmla="*/ 55 h 66"/>
              <a:gd name="T14" fmla="*/ 64 w 76"/>
              <a:gd name="T15" fmla="*/ 53 h 66"/>
              <a:gd name="T16" fmla="*/ 58 w 76"/>
              <a:gd name="T17" fmla="*/ 56 h 66"/>
              <a:gd name="T18" fmla="*/ 54 w 76"/>
              <a:gd name="T19" fmla="*/ 55 h 66"/>
              <a:gd name="T20" fmla="*/ 47 w 76"/>
              <a:gd name="T21" fmla="*/ 56 h 66"/>
              <a:gd name="T22" fmla="*/ 37 w 76"/>
              <a:gd name="T23" fmla="*/ 58 h 66"/>
              <a:gd name="T24" fmla="*/ 34 w 76"/>
              <a:gd name="T25" fmla="*/ 66 h 66"/>
              <a:gd name="T26" fmla="*/ 26 w 76"/>
              <a:gd name="T27" fmla="*/ 56 h 66"/>
              <a:gd name="T28" fmla="*/ 23 w 76"/>
              <a:gd name="T29" fmla="*/ 60 h 66"/>
              <a:gd name="T30" fmla="*/ 19 w 76"/>
              <a:gd name="T31" fmla="*/ 58 h 66"/>
              <a:gd name="T32" fmla="*/ 0 w 76"/>
              <a:gd name="T33" fmla="*/ 62 h 66"/>
              <a:gd name="T34" fmla="*/ 2 w 76"/>
              <a:gd name="T35" fmla="*/ 55 h 66"/>
              <a:gd name="T36" fmla="*/ 6 w 76"/>
              <a:gd name="T37" fmla="*/ 56 h 66"/>
              <a:gd name="T38" fmla="*/ 8 w 76"/>
              <a:gd name="T39" fmla="*/ 53 h 66"/>
              <a:gd name="T40" fmla="*/ 34 w 76"/>
              <a:gd name="T41" fmla="*/ 51 h 66"/>
              <a:gd name="T42" fmla="*/ 37 w 76"/>
              <a:gd name="T43" fmla="*/ 38 h 66"/>
              <a:gd name="T44" fmla="*/ 41 w 76"/>
              <a:gd name="T45" fmla="*/ 34 h 66"/>
              <a:gd name="T46" fmla="*/ 52 w 76"/>
              <a:gd name="T47" fmla="*/ 36 h 66"/>
              <a:gd name="T48" fmla="*/ 52 w 76"/>
              <a:gd name="T49" fmla="*/ 28 h 66"/>
              <a:gd name="T50" fmla="*/ 54 w 76"/>
              <a:gd name="T51" fmla="*/ 32 h 66"/>
              <a:gd name="T52" fmla="*/ 56 w 76"/>
              <a:gd name="T53" fmla="*/ 23 h 66"/>
              <a:gd name="T54" fmla="*/ 62 w 76"/>
              <a:gd name="T55" fmla="*/ 8 h 66"/>
              <a:gd name="T56" fmla="*/ 67 w 76"/>
              <a:gd name="T5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6" h="66">
                <a:moveTo>
                  <a:pt x="67" y="0"/>
                </a:moveTo>
                <a:cubicBezTo>
                  <a:pt x="70" y="0"/>
                  <a:pt x="70" y="2"/>
                  <a:pt x="73" y="2"/>
                </a:cubicBezTo>
                <a:cubicBezTo>
                  <a:pt x="73" y="16"/>
                  <a:pt x="76" y="22"/>
                  <a:pt x="73" y="30"/>
                </a:cubicBezTo>
                <a:cubicBezTo>
                  <a:pt x="71" y="30"/>
                  <a:pt x="71" y="28"/>
                  <a:pt x="71" y="27"/>
                </a:cubicBezTo>
                <a:cubicBezTo>
                  <a:pt x="66" y="28"/>
                  <a:pt x="71" y="34"/>
                  <a:pt x="71" y="38"/>
                </a:cubicBezTo>
                <a:cubicBezTo>
                  <a:pt x="69" y="37"/>
                  <a:pt x="69" y="36"/>
                  <a:pt x="67" y="36"/>
                </a:cubicBezTo>
                <a:cubicBezTo>
                  <a:pt x="67" y="42"/>
                  <a:pt x="67" y="48"/>
                  <a:pt x="67" y="55"/>
                </a:cubicBezTo>
                <a:cubicBezTo>
                  <a:pt x="66" y="54"/>
                  <a:pt x="65" y="53"/>
                  <a:pt x="64" y="53"/>
                </a:cubicBezTo>
                <a:cubicBezTo>
                  <a:pt x="60" y="51"/>
                  <a:pt x="59" y="56"/>
                  <a:pt x="58" y="56"/>
                </a:cubicBezTo>
                <a:cubicBezTo>
                  <a:pt x="57" y="57"/>
                  <a:pt x="56" y="55"/>
                  <a:pt x="54" y="55"/>
                </a:cubicBezTo>
                <a:cubicBezTo>
                  <a:pt x="54" y="54"/>
                  <a:pt x="49" y="56"/>
                  <a:pt x="47" y="56"/>
                </a:cubicBezTo>
                <a:cubicBezTo>
                  <a:pt x="46" y="57"/>
                  <a:pt x="42" y="59"/>
                  <a:pt x="37" y="58"/>
                </a:cubicBezTo>
                <a:cubicBezTo>
                  <a:pt x="34" y="58"/>
                  <a:pt x="36" y="65"/>
                  <a:pt x="34" y="66"/>
                </a:cubicBezTo>
                <a:cubicBezTo>
                  <a:pt x="30" y="64"/>
                  <a:pt x="26" y="62"/>
                  <a:pt x="26" y="56"/>
                </a:cubicBezTo>
                <a:cubicBezTo>
                  <a:pt x="23" y="54"/>
                  <a:pt x="23" y="60"/>
                  <a:pt x="23" y="60"/>
                </a:cubicBezTo>
                <a:cubicBezTo>
                  <a:pt x="20" y="61"/>
                  <a:pt x="19" y="58"/>
                  <a:pt x="19" y="58"/>
                </a:cubicBezTo>
                <a:cubicBezTo>
                  <a:pt x="12" y="59"/>
                  <a:pt x="5" y="65"/>
                  <a:pt x="0" y="62"/>
                </a:cubicBezTo>
                <a:cubicBezTo>
                  <a:pt x="2" y="60"/>
                  <a:pt x="2" y="58"/>
                  <a:pt x="2" y="55"/>
                </a:cubicBezTo>
                <a:cubicBezTo>
                  <a:pt x="4" y="53"/>
                  <a:pt x="6" y="56"/>
                  <a:pt x="6" y="56"/>
                </a:cubicBezTo>
                <a:cubicBezTo>
                  <a:pt x="8" y="56"/>
                  <a:pt x="7" y="53"/>
                  <a:pt x="8" y="53"/>
                </a:cubicBezTo>
                <a:cubicBezTo>
                  <a:pt x="14" y="52"/>
                  <a:pt x="26" y="54"/>
                  <a:pt x="34" y="51"/>
                </a:cubicBezTo>
                <a:cubicBezTo>
                  <a:pt x="31" y="42"/>
                  <a:pt x="39" y="45"/>
                  <a:pt x="37" y="38"/>
                </a:cubicBezTo>
                <a:cubicBezTo>
                  <a:pt x="41" y="40"/>
                  <a:pt x="42" y="39"/>
                  <a:pt x="41" y="34"/>
                </a:cubicBezTo>
                <a:cubicBezTo>
                  <a:pt x="45" y="38"/>
                  <a:pt x="49" y="31"/>
                  <a:pt x="52" y="36"/>
                </a:cubicBezTo>
                <a:cubicBezTo>
                  <a:pt x="53" y="35"/>
                  <a:pt x="51" y="29"/>
                  <a:pt x="52" y="28"/>
                </a:cubicBezTo>
                <a:cubicBezTo>
                  <a:pt x="54" y="27"/>
                  <a:pt x="54" y="32"/>
                  <a:pt x="54" y="32"/>
                </a:cubicBezTo>
                <a:cubicBezTo>
                  <a:pt x="56" y="33"/>
                  <a:pt x="60" y="31"/>
                  <a:pt x="56" y="23"/>
                </a:cubicBezTo>
                <a:cubicBezTo>
                  <a:pt x="63" y="21"/>
                  <a:pt x="59" y="13"/>
                  <a:pt x="62" y="8"/>
                </a:cubicBezTo>
                <a:cubicBezTo>
                  <a:pt x="63" y="5"/>
                  <a:pt x="70" y="5"/>
                  <a:pt x="67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1" name="iṩlïḍê">
            <a:extLst>
              <a:ext uri="{FF2B5EF4-FFF2-40B4-BE49-F238E27FC236}">
                <a16:creationId xmlns:a16="http://schemas.microsoft.com/office/drawing/2014/main" id="{CFD34A5D-31EC-40A2-8952-6A8EE7A596BB}"/>
              </a:ext>
            </a:extLst>
          </p:cNvPr>
          <p:cNvSpPr/>
          <p:nvPr/>
        </p:nvSpPr>
        <p:spPr bwMode="auto">
          <a:xfrm>
            <a:off x="6033650" y="3111088"/>
            <a:ext cx="43786" cy="48164"/>
          </a:xfrm>
          <a:custGeom>
            <a:avLst/>
            <a:gdLst>
              <a:gd name="T0" fmla="*/ 4 w 13"/>
              <a:gd name="T1" fmla="*/ 0 h 15"/>
              <a:gd name="T2" fmla="*/ 0 w 13"/>
              <a:gd name="T3" fmla="*/ 13 h 15"/>
              <a:gd name="T4" fmla="*/ 4 w 13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5">
                <a:moveTo>
                  <a:pt x="4" y="0"/>
                </a:moveTo>
                <a:cubicBezTo>
                  <a:pt x="13" y="0"/>
                  <a:pt x="10" y="15"/>
                  <a:pt x="0" y="13"/>
                </a:cubicBezTo>
                <a:cubicBezTo>
                  <a:pt x="4" y="12"/>
                  <a:pt x="0" y="1"/>
                  <a:pt x="4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2" name="í$1ïḋê">
            <a:extLst>
              <a:ext uri="{FF2B5EF4-FFF2-40B4-BE49-F238E27FC236}">
                <a16:creationId xmlns:a16="http://schemas.microsoft.com/office/drawing/2014/main" id="{D2DBA0BA-4D8C-4713-AE44-B3DB5778CC77}"/>
              </a:ext>
            </a:extLst>
          </p:cNvPr>
          <p:cNvSpPr/>
          <p:nvPr/>
        </p:nvSpPr>
        <p:spPr bwMode="auto">
          <a:xfrm>
            <a:off x="6138735" y="3178956"/>
            <a:ext cx="61299" cy="45976"/>
          </a:xfrm>
          <a:custGeom>
            <a:avLst/>
            <a:gdLst>
              <a:gd name="T0" fmla="*/ 15 w 19"/>
              <a:gd name="T1" fmla="*/ 3 h 14"/>
              <a:gd name="T2" fmla="*/ 19 w 19"/>
              <a:gd name="T3" fmla="*/ 13 h 14"/>
              <a:gd name="T4" fmla="*/ 9 w 19"/>
              <a:gd name="T5" fmla="*/ 13 h 14"/>
              <a:gd name="T6" fmla="*/ 9 w 19"/>
              <a:gd name="T7" fmla="*/ 11 h 14"/>
              <a:gd name="T8" fmla="*/ 2 w 19"/>
              <a:gd name="T9" fmla="*/ 9 h 14"/>
              <a:gd name="T10" fmla="*/ 15 w 19"/>
              <a:gd name="T11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4">
                <a:moveTo>
                  <a:pt x="15" y="3"/>
                </a:moveTo>
                <a:cubicBezTo>
                  <a:pt x="18" y="5"/>
                  <a:pt x="19" y="8"/>
                  <a:pt x="19" y="13"/>
                </a:cubicBezTo>
                <a:cubicBezTo>
                  <a:pt x="17" y="12"/>
                  <a:pt x="11" y="14"/>
                  <a:pt x="9" y="13"/>
                </a:cubicBezTo>
                <a:cubicBezTo>
                  <a:pt x="9" y="13"/>
                  <a:pt x="10" y="11"/>
                  <a:pt x="9" y="11"/>
                </a:cubicBezTo>
                <a:cubicBezTo>
                  <a:pt x="7" y="10"/>
                  <a:pt x="2" y="12"/>
                  <a:pt x="2" y="9"/>
                </a:cubicBezTo>
                <a:cubicBezTo>
                  <a:pt x="0" y="0"/>
                  <a:pt x="15" y="9"/>
                  <a:pt x="1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3" name="iṧḻíḑe">
            <a:extLst>
              <a:ext uri="{FF2B5EF4-FFF2-40B4-BE49-F238E27FC236}">
                <a16:creationId xmlns:a16="http://schemas.microsoft.com/office/drawing/2014/main" id="{5C3FC5BC-4E57-42B6-B05B-16567F05859F}"/>
              </a:ext>
            </a:extLst>
          </p:cNvPr>
          <p:cNvSpPr/>
          <p:nvPr/>
        </p:nvSpPr>
        <p:spPr bwMode="auto">
          <a:xfrm>
            <a:off x="6629128" y="3266527"/>
            <a:ext cx="45975" cy="24083"/>
          </a:xfrm>
          <a:custGeom>
            <a:avLst/>
            <a:gdLst>
              <a:gd name="T0" fmla="*/ 0 w 14"/>
              <a:gd name="T1" fmla="*/ 6 h 7"/>
              <a:gd name="T2" fmla="*/ 8 w 14"/>
              <a:gd name="T3" fmla="*/ 1 h 7"/>
              <a:gd name="T4" fmla="*/ 6 w 14"/>
              <a:gd name="T5" fmla="*/ 3 h 7"/>
              <a:gd name="T6" fmla="*/ 0 w 14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7">
                <a:moveTo>
                  <a:pt x="0" y="6"/>
                </a:moveTo>
                <a:cubicBezTo>
                  <a:pt x="0" y="1"/>
                  <a:pt x="3" y="0"/>
                  <a:pt x="8" y="1"/>
                </a:cubicBezTo>
                <a:cubicBezTo>
                  <a:pt x="14" y="0"/>
                  <a:pt x="10" y="4"/>
                  <a:pt x="6" y="3"/>
                </a:cubicBezTo>
                <a:cubicBezTo>
                  <a:pt x="4" y="4"/>
                  <a:pt x="4" y="7"/>
                  <a:pt x="0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4" name="ísḷíḍé">
            <a:extLst>
              <a:ext uri="{FF2B5EF4-FFF2-40B4-BE49-F238E27FC236}">
                <a16:creationId xmlns:a16="http://schemas.microsoft.com/office/drawing/2014/main" id="{41B8A859-F8A9-4EE5-BE6B-A802DDD0DD3E}"/>
              </a:ext>
            </a:extLst>
          </p:cNvPr>
          <p:cNvSpPr/>
          <p:nvPr/>
        </p:nvSpPr>
        <p:spPr bwMode="auto">
          <a:xfrm>
            <a:off x="9100800" y="3303744"/>
            <a:ext cx="45975" cy="28462"/>
          </a:xfrm>
          <a:custGeom>
            <a:avLst/>
            <a:gdLst>
              <a:gd name="T0" fmla="*/ 12 w 14"/>
              <a:gd name="T1" fmla="*/ 1 h 9"/>
              <a:gd name="T2" fmla="*/ 8 w 14"/>
              <a:gd name="T3" fmla="*/ 8 h 9"/>
              <a:gd name="T4" fmla="*/ 1 w 14"/>
              <a:gd name="T5" fmla="*/ 3 h 9"/>
              <a:gd name="T6" fmla="*/ 12 w 14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9">
                <a:moveTo>
                  <a:pt x="12" y="1"/>
                </a:moveTo>
                <a:cubicBezTo>
                  <a:pt x="14" y="7"/>
                  <a:pt x="6" y="2"/>
                  <a:pt x="8" y="8"/>
                </a:cubicBezTo>
                <a:cubicBezTo>
                  <a:pt x="3" y="9"/>
                  <a:pt x="0" y="8"/>
                  <a:pt x="1" y="3"/>
                </a:cubicBezTo>
                <a:cubicBezTo>
                  <a:pt x="5" y="8"/>
                  <a:pt x="6" y="0"/>
                  <a:pt x="12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5" name="íś1îḋê">
            <a:extLst>
              <a:ext uri="{FF2B5EF4-FFF2-40B4-BE49-F238E27FC236}">
                <a16:creationId xmlns:a16="http://schemas.microsoft.com/office/drawing/2014/main" id="{FE88C374-57B5-45D1-98A7-CC654F75125B}"/>
              </a:ext>
            </a:extLst>
          </p:cNvPr>
          <p:cNvSpPr/>
          <p:nvPr/>
        </p:nvSpPr>
        <p:spPr bwMode="auto">
          <a:xfrm>
            <a:off x="9021988" y="3305933"/>
            <a:ext cx="65677" cy="67869"/>
          </a:xfrm>
          <a:custGeom>
            <a:avLst/>
            <a:gdLst>
              <a:gd name="T0" fmla="*/ 17 w 20"/>
              <a:gd name="T1" fmla="*/ 4 h 21"/>
              <a:gd name="T2" fmla="*/ 17 w 20"/>
              <a:gd name="T3" fmla="*/ 17 h 21"/>
              <a:gd name="T4" fmla="*/ 6 w 20"/>
              <a:gd name="T5" fmla="*/ 18 h 21"/>
              <a:gd name="T6" fmla="*/ 0 w 20"/>
              <a:gd name="T7" fmla="*/ 11 h 21"/>
              <a:gd name="T8" fmla="*/ 17 w 20"/>
              <a:gd name="T9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17" y="4"/>
                </a:moveTo>
                <a:cubicBezTo>
                  <a:pt x="20" y="9"/>
                  <a:pt x="12" y="14"/>
                  <a:pt x="17" y="17"/>
                </a:cubicBezTo>
                <a:cubicBezTo>
                  <a:pt x="17" y="21"/>
                  <a:pt x="9" y="17"/>
                  <a:pt x="6" y="18"/>
                </a:cubicBezTo>
                <a:cubicBezTo>
                  <a:pt x="6" y="11"/>
                  <a:pt x="7" y="8"/>
                  <a:pt x="0" y="11"/>
                </a:cubicBezTo>
                <a:cubicBezTo>
                  <a:pt x="0" y="2"/>
                  <a:pt x="10" y="0"/>
                  <a:pt x="17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6" name="ïśľíḋe">
            <a:extLst>
              <a:ext uri="{FF2B5EF4-FFF2-40B4-BE49-F238E27FC236}">
                <a16:creationId xmlns:a16="http://schemas.microsoft.com/office/drawing/2014/main" id="{5541CF15-002C-47A5-99D7-BB9607EE3E00}"/>
              </a:ext>
            </a:extLst>
          </p:cNvPr>
          <p:cNvSpPr/>
          <p:nvPr/>
        </p:nvSpPr>
        <p:spPr bwMode="auto">
          <a:xfrm>
            <a:off x="8794305" y="3546753"/>
            <a:ext cx="39407" cy="61300"/>
          </a:xfrm>
          <a:custGeom>
            <a:avLst/>
            <a:gdLst>
              <a:gd name="T0" fmla="*/ 11 w 12"/>
              <a:gd name="T1" fmla="*/ 8 h 19"/>
              <a:gd name="T2" fmla="*/ 7 w 12"/>
              <a:gd name="T3" fmla="*/ 19 h 19"/>
              <a:gd name="T4" fmla="*/ 0 w 12"/>
              <a:gd name="T5" fmla="*/ 19 h 19"/>
              <a:gd name="T6" fmla="*/ 1 w 12"/>
              <a:gd name="T7" fmla="*/ 6 h 19"/>
              <a:gd name="T8" fmla="*/ 11 w 12"/>
              <a:gd name="T9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9">
                <a:moveTo>
                  <a:pt x="11" y="8"/>
                </a:moveTo>
                <a:cubicBezTo>
                  <a:pt x="11" y="13"/>
                  <a:pt x="4" y="11"/>
                  <a:pt x="7" y="19"/>
                </a:cubicBezTo>
                <a:cubicBezTo>
                  <a:pt x="5" y="19"/>
                  <a:pt x="2" y="19"/>
                  <a:pt x="0" y="19"/>
                </a:cubicBezTo>
                <a:cubicBezTo>
                  <a:pt x="0" y="16"/>
                  <a:pt x="6" y="9"/>
                  <a:pt x="1" y="6"/>
                </a:cubicBezTo>
                <a:cubicBezTo>
                  <a:pt x="3" y="2"/>
                  <a:pt x="12" y="0"/>
                  <a:pt x="11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7" name="iŝliďè">
            <a:extLst>
              <a:ext uri="{FF2B5EF4-FFF2-40B4-BE49-F238E27FC236}">
                <a16:creationId xmlns:a16="http://schemas.microsoft.com/office/drawing/2014/main" id="{7191797A-B788-41C2-8E02-767812A091CC}"/>
              </a:ext>
            </a:extLst>
          </p:cNvPr>
          <p:cNvSpPr/>
          <p:nvPr/>
        </p:nvSpPr>
        <p:spPr bwMode="auto">
          <a:xfrm>
            <a:off x="3091288" y="3575213"/>
            <a:ext cx="26270" cy="19703"/>
          </a:xfrm>
          <a:custGeom>
            <a:avLst/>
            <a:gdLst>
              <a:gd name="T0" fmla="*/ 0 w 8"/>
              <a:gd name="T1" fmla="*/ 3 h 6"/>
              <a:gd name="T2" fmla="*/ 7 w 8"/>
              <a:gd name="T3" fmla="*/ 1 h 6"/>
              <a:gd name="T4" fmla="*/ 5 w 8"/>
              <a:gd name="T5" fmla="*/ 6 h 6"/>
              <a:gd name="T6" fmla="*/ 1 w 8"/>
              <a:gd name="T7" fmla="*/ 6 h 6"/>
              <a:gd name="T8" fmla="*/ 0 w 8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6">
                <a:moveTo>
                  <a:pt x="0" y="3"/>
                </a:moveTo>
                <a:cubicBezTo>
                  <a:pt x="0" y="0"/>
                  <a:pt x="4" y="1"/>
                  <a:pt x="7" y="1"/>
                </a:cubicBezTo>
                <a:cubicBezTo>
                  <a:pt x="8" y="4"/>
                  <a:pt x="5" y="4"/>
                  <a:pt x="5" y="6"/>
                </a:cubicBezTo>
                <a:cubicBezTo>
                  <a:pt x="4" y="6"/>
                  <a:pt x="3" y="6"/>
                  <a:pt x="1" y="6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8" name="îṩ1ïḍè">
            <a:extLst>
              <a:ext uri="{FF2B5EF4-FFF2-40B4-BE49-F238E27FC236}">
                <a16:creationId xmlns:a16="http://schemas.microsoft.com/office/drawing/2014/main" id="{9F587995-FDF2-4825-B966-6E6C67BE5538}"/>
              </a:ext>
            </a:extLst>
          </p:cNvPr>
          <p:cNvSpPr/>
          <p:nvPr/>
        </p:nvSpPr>
        <p:spPr bwMode="auto">
          <a:xfrm>
            <a:off x="3732740" y="3594918"/>
            <a:ext cx="247387" cy="98518"/>
          </a:xfrm>
          <a:custGeom>
            <a:avLst/>
            <a:gdLst>
              <a:gd name="T0" fmla="*/ 75 w 76"/>
              <a:gd name="T1" fmla="*/ 21 h 30"/>
              <a:gd name="T2" fmla="*/ 58 w 76"/>
              <a:gd name="T3" fmla="*/ 26 h 30"/>
              <a:gd name="T4" fmla="*/ 54 w 76"/>
              <a:gd name="T5" fmla="*/ 17 h 30"/>
              <a:gd name="T6" fmla="*/ 34 w 76"/>
              <a:gd name="T7" fmla="*/ 13 h 30"/>
              <a:gd name="T8" fmla="*/ 32 w 76"/>
              <a:gd name="T9" fmla="*/ 8 h 30"/>
              <a:gd name="T10" fmla="*/ 13 w 76"/>
              <a:gd name="T11" fmla="*/ 8 h 30"/>
              <a:gd name="T12" fmla="*/ 0 w 76"/>
              <a:gd name="T13" fmla="*/ 11 h 30"/>
              <a:gd name="T14" fmla="*/ 8 w 76"/>
              <a:gd name="T15" fmla="*/ 2 h 30"/>
              <a:gd name="T16" fmla="*/ 24 w 76"/>
              <a:gd name="T17" fmla="*/ 0 h 30"/>
              <a:gd name="T18" fmla="*/ 30 w 76"/>
              <a:gd name="T19" fmla="*/ 4 h 30"/>
              <a:gd name="T20" fmla="*/ 36 w 76"/>
              <a:gd name="T21" fmla="*/ 6 h 30"/>
              <a:gd name="T22" fmla="*/ 50 w 76"/>
              <a:gd name="T23" fmla="*/ 8 h 30"/>
              <a:gd name="T24" fmla="*/ 56 w 76"/>
              <a:gd name="T25" fmla="*/ 17 h 30"/>
              <a:gd name="T26" fmla="*/ 62 w 76"/>
              <a:gd name="T27" fmla="*/ 19 h 30"/>
              <a:gd name="T28" fmla="*/ 75 w 76"/>
              <a:gd name="T29" fmla="*/ 2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30">
                <a:moveTo>
                  <a:pt x="75" y="21"/>
                </a:moveTo>
                <a:cubicBezTo>
                  <a:pt x="76" y="30"/>
                  <a:pt x="59" y="20"/>
                  <a:pt x="58" y="26"/>
                </a:cubicBezTo>
                <a:cubicBezTo>
                  <a:pt x="54" y="26"/>
                  <a:pt x="57" y="18"/>
                  <a:pt x="54" y="17"/>
                </a:cubicBezTo>
                <a:cubicBezTo>
                  <a:pt x="48" y="15"/>
                  <a:pt x="41" y="15"/>
                  <a:pt x="34" y="13"/>
                </a:cubicBezTo>
                <a:cubicBezTo>
                  <a:pt x="33" y="12"/>
                  <a:pt x="32" y="10"/>
                  <a:pt x="32" y="8"/>
                </a:cubicBezTo>
                <a:cubicBezTo>
                  <a:pt x="24" y="8"/>
                  <a:pt x="19" y="7"/>
                  <a:pt x="13" y="8"/>
                </a:cubicBezTo>
                <a:cubicBezTo>
                  <a:pt x="9" y="8"/>
                  <a:pt x="5" y="13"/>
                  <a:pt x="0" y="11"/>
                </a:cubicBezTo>
                <a:cubicBezTo>
                  <a:pt x="0" y="6"/>
                  <a:pt x="8" y="8"/>
                  <a:pt x="8" y="2"/>
                </a:cubicBezTo>
                <a:cubicBezTo>
                  <a:pt x="13" y="1"/>
                  <a:pt x="22" y="4"/>
                  <a:pt x="24" y="0"/>
                </a:cubicBezTo>
                <a:cubicBezTo>
                  <a:pt x="33" y="2"/>
                  <a:pt x="22" y="2"/>
                  <a:pt x="30" y="4"/>
                </a:cubicBezTo>
                <a:cubicBezTo>
                  <a:pt x="30" y="4"/>
                  <a:pt x="35" y="6"/>
                  <a:pt x="36" y="6"/>
                </a:cubicBezTo>
                <a:cubicBezTo>
                  <a:pt x="37" y="8"/>
                  <a:pt x="43" y="8"/>
                  <a:pt x="50" y="8"/>
                </a:cubicBezTo>
                <a:cubicBezTo>
                  <a:pt x="49" y="14"/>
                  <a:pt x="60" y="9"/>
                  <a:pt x="56" y="17"/>
                </a:cubicBezTo>
                <a:cubicBezTo>
                  <a:pt x="59" y="15"/>
                  <a:pt x="61" y="15"/>
                  <a:pt x="62" y="19"/>
                </a:cubicBezTo>
                <a:cubicBezTo>
                  <a:pt x="66" y="20"/>
                  <a:pt x="74" y="17"/>
                  <a:pt x="75" y="2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9" name="îślíďè">
            <a:extLst>
              <a:ext uri="{FF2B5EF4-FFF2-40B4-BE49-F238E27FC236}">
                <a16:creationId xmlns:a16="http://schemas.microsoft.com/office/drawing/2014/main" id="{D9B455AE-D85F-4435-BCE9-ED90DF070A21}"/>
              </a:ext>
            </a:extLst>
          </p:cNvPr>
          <p:cNvSpPr/>
          <p:nvPr/>
        </p:nvSpPr>
        <p:spPr bwMode="auto">
          <a:xfrm>
            <a:off x="4023911" y="3680299"/>
            <a:ext cx="100706" cy="54732"/>
          </a:xfrm>
          <a:custGeom>
            <a:avLst/>
            <a:gdLst>
              <a:gd name="T0" fmla="*/ 1 w 31"/>
              <a:gd name="T1" fmla="*/ 0 h 17"/>
              <a:gd name="T2" fmla="*/ 16 w 31"/>
              <a:gd name="T3" fmla="*/ 2 h 17"/>
              <a:gd name="T4" fmla="*/ 24 w 31"/>
              <a:gd name="T5" fmla="*/ 4 h 17"/>
              <a:gd name="T6" fmla="*/ 31 w 31"/>
              <a:gd name="T7" fmla="*/ 8 h 17"/>
              <a:gd name="T8" fmla="*/ 5 w 31"/>
              <a:gd name="T9" fmla="*/ 12 h 17"/>
              <a:gd name="T10" fmla="*/ 9 w 31"/>
              <a:gd name="T11" fmla="*/ 10 h 17"/>
              <a:gd name="T12" fmla="*/ 1 w 31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17">
                <a:moveTo>
                  <a:pt x="1" y="0"/>
                </a:moveTo>
                <a:cubicBezTo>
                  <a:pt x="5" y="3"/>
                  <a:pt x="12" y="1"/>
                  <a:pt x="16" y="2"/>
                </a:cubicBezTo>
                <a:cubicBezTo>
                  <a:pt x="17" y="2"/>
                  <a:pt x="22" y="9"/>
                  <a:pt x="24" y="4"/>
                </a:cubicBezTo>
                <a:cubicBezTo>
                  <a:pt x="27" y="5"/>
                  <a:pt x="25" y="10"/>
                  <a:pt x="31" y="8"/>
                </a:cubicBezTo>
                <a:cubicBezTo>
                  <a:pt x="31" y="17"/>
                  <a:pt x="11" y="13"/>
                  <a:pt x="5" y="12"/>
                </a:cubicBezTo>
                <a:cubicBezTo>
                  <a:pt x="4" y="10"/>
                  <a:pt x="9" y="10"/>
                  <a:pt x="9" y="10"/>
                </a:cubicBezTo>
                <a:cubicBezTo>
                  <a:pt x="9" y="7"/>
                  <a:pt x="0" y="7"/>
                  <a:pt x="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0" name="îŝ1ïḓe">
            <a:extLst>
              <a:ext uri="{FF2B5EF4-FFF2-40B4-BE49-F238E27FC236}">
                <a16:creationId xmlns:a16="http://schemas.microsoft.com/office/drawing/2014/main" id="{3642C26E-2CB1-4BC3-9FCF-1510A69F3289}"/>
              </a:ext>
            </a:extLst>
          </p:cNvPr>
          <p:cNvSpPr/>
          <p:nvPr/>
        </p:nvSpPr>
        <p:spPr bwMode="auto">
          <a:xfrm>
            <a:off x="8509702" y="3686868"/>
            <a:ext cx="48163" cy="35029"/>
          </a:xfrm>
          <a:custGeom>
            <a:avLst/>
            <a:gdLst>
              <a:gd name="T0" fmla="*/ 13 w 15"/>
              <a:gd name="T1" fmla="*/ 0 h 11"/>
              <a:gd name="T2" fmla="*/ 9 w 15"/>
              <a:gd name="T3" fmla="*/ 11 h 11"/>
              <a:gd name="T4" fmla="*/ 0 w 15"/>
              <a:gd name="T5" fmla="*/ 4 h 11"/>
              <a:gd name="T6" fmla="*/ 4 w 15"/>
              <a:gd name="T7" fmla="*/ 0 h 11"/>
              <a:gd name="T8" fmla="*/ 13 w 15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1">
                <a:moveTo>
                  <a:pt x="13" y="0"/>
                </a:moveTo>
                <a:cubicBezTo>
                  <a:pt x="15" y="7"/>
                  <a:pt x="8" y="6"/>
                  <a:pt x="9" y="11"/>
                </a:cubicBezTo>
                <a:cubicBezTo>
                  <a:pt x="5" y="10"/>
                  <a:pt x="0" y="10"/>
                  <a:pt x="0" y="4"/>
                </a:cubicBezTo>
                <a:cubicBezTo>
                  <a:pt x="3" y="5"/>
                  <a:pt x="3" y="2"/>
                  <a:pt x="4" y="0"/>
                </a:cubicBezTo>
                <a:cubicBezTo>
                  <a:pt x="7" y="0"/>
                  <a:pt x="10" y="0"/>
                  <a:pt x="1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1" name="ïṣḻiḓê">
            <a:extLst>
              <a:ext uri="{FF2B5EF4-FFF2-40B4-BE49-F238E27FC236}">
                <a16:creationId xmlns:a16="http://schemas.microsoft.com/office/drawing/2014/main" id="{34E25492-40D4-4D28-9582-D1BA42C916EC}"/>
              </a:ext>
            </a:extLst>
          </p:cNvPr>
          <p:cNvSpPr/>
          <p:nvPr/>
        </p:nvSpPr>
        <p:spPr bwMode="auto">
          <a:xfrm>
            <a:off x="3986695" y="3700002"/>
            <a:ext cx="37218" cy="28462"/>
          </a:xfrm>
          <a:custGeom>
            <a:avLst/>
            <a:gdLst>
              <a:gd name="T0" fmla="*/ 10 w 12"/>
              <a:gd name="T1" fmla="*/ 9 h 9"/>
              <a:gd name="T2" fmla="*/ 0 w 12"/>
              <a:gd name="T3" fmla="*/ 7 h 9"/>
              <a:gd name="T4" fmla="*/ 10 w 12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9">
                <a:moveTo>
                  <a:pt x="10" y="9"/>
                </a:moveTo>
                <a:cubicBezTo>
                  <a:pt x="8" y="8"/>
                  <a:pt x="5" y="7"/>
                  <a:pt x="0" y="7"/>
                </a:cubicBezTo>
                <a:cubicBezTo>
                  <a:pt x="1" y="4"/>
                  <a:pt x="12" y="0"/>
                  <a:pt x="10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2" name="íṣļïdê">
            <a:extLst>
              <a:ext uri="{FF2B5EF4-FFF2-40B4-BE49-F238E27FC236}">
                <a16:creationId xmlns:a16="http://schemas.microsoft.com/office/drawing/2014/main" id="{EA9BF4B3-9C0E-4B9D-A6DD-2F20F9E392A7}"/>
              </a:ext>
            </a:extLst>
          </p:cNvPr>
          <p:cNvSpPr/>
          <p:nvPr/>
        </p:nvSpPr>
        <p:spPr bwMode="auto">
          <a:xfrm>
            <a:off x="3885989" y="3708759"/>
            <a:ext cx="48163" cy="30650"/>
          </a:xfrm>
          <a:custGeom>
            <a:avLst/>
            <a:gdLst>
              <a:gd name="T0" fmla="*/ 2 w 15"/>
              <a:gd name="T1" fmla="*/ 3 h 9"/>
              <a:gd name="T2" fmla="*/ 13 w 15"/>
              <a:gd name="T3" fmla="*/ 6 h 9"/>
              <a:gd name="T4" fmla="*/ 2 w 15"/>
              <a:gd name="T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9">
                <a:moveTo>
                  <a:pt x="2" y="3"/>
                </a:moveTo>
                <a:cubicBezTo>
                  <a:pt x="5" y="4"/>
                  <a:pt x="15" y="0"/>
                  <a:pt x="13" y="6"/>
                </a:cubicBezTo>
                <a:cubicBezTo>
                  <a:pt x="9" y="5"/>
                  <a:pt x="0" y="9"/>
                  <a:pt x="2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3" name="ïślíḑê">
            <a:extLst>
              <a:ext uri="{FF2B5EF4-FFF2-40B4-BE49-F238E27FC236}">
                <a16:creationId xmlns:a16="http://schemas.microsoft.com/office/drawing/2014/main" id="{C79EA31C-9736-4D07-A7FA-A7A02B1711FD}"/>
              </a:ext>
            </a:extLst>
          </p:cNvPr>
          <p:cNvSpPr/>
          <p:nvPr/>
        </p:nvSpPr>
        <p:spPr bwMode="auto">
          <a:xfrm>
            <a:off x="8778979" y="3721895"/>
            <a:ext cx="67868" cy="120410"/>
          </a:xfrm>
          <a:custGeom>
            <a:avLst/>
            <a:gdLst>
              <a:gd name="T0" fmla="*/ 10 w 21"/>
              <a:gd name="T1" fmla="*/ 0 h 37"/>
              <a:gd name="T2" fmla="*/ 18 w 21"/>
              <a:gd name="T3" fmla="*/ 0 h 37"/>
              <a:gd name="T4" fmla="*/ 21 w 21"/>
              <a:gd name="T5" fmla="*/ 13 h 37"/>
              <a:gd name="T6" fmla="*/ 16 w 21"/>
              <a:gd name="T7" fmla="*/ 19 h 37"/>
              <a:gd name="T8" fmla="*/ 14 w 21"/>
              <a:gd name="T9" fmla="*/ 25 h 37"/>
              <a:gd name="T10" fmla="*/ 12 w 21"/>
              <a:gd name="T11" fmla="*/ 34 h 37"/>
              <a:gd name="T12" fmla="*/ 6 w 21"/>
              <a:gd name="T13" fmla="*/ 28 h 37"/>
              <a:gd name="T14" fmla="*/ 1 w 21"/>
              <a:gd name="T15" fmla="*/ 21 h 37"/>
              <a:gd name="T16" fmla="*/ 5 w 21"/>
              <a:gd name="T17" fmla="*/ 10 h 37"/>
              <a:gd name="T18" fmla="*/ 10 w 21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37">
                <a:moveTo>
                  <a:pt x="10" y="0"/>
                </a:moveTo>
                <a:cubicBezTo>
                  <a:pt x="13" y="0"/>
                  <a:pt x="15" y="0"/>
                  <a:pt x="18" y="0"/>
                </a:cubicBezTo>
                <a:cubicBezTo>
                  <a:pt x="20" y="4"/>
                  <a:pt x="20" y="9"/>
                  <a:pt x="21" y="13"/>
                </a:cubicBezTo>
                <a:cubicBezTo>
                  <a:pt x="18" y="14"/>
                  <a:pt x="20" y="20"/>
                  <a:pt x="16" y="19"/>
                </a:cubicBezTo>
                <a:cubicBezTo>
                  <a:pt x="16" y="22"/>
                  <a:pt x="16" y="24"/>
                  <a:pt x="14" y="25"/>
                </a:cubicBezTo>
                <a:cubicBezTo>
                  <a:pt x="13" y="27"/>
                  <a:pt x="16" y="34"/>
                  <a:pt x="12" y="34"/>
                </a:cubicBezTo>
                <a:cubicBezTo>
                  <a:pt x="6" y="37"/>
                  <a:pt x="11" y="29"/>
                  <a:pt x="6" y="28"/>
                </a:cubicBezTo>
                <a:cubicBezTo>
                  <a:pt x="4" y="28"/>
                  <a:pt x="3" y="23"/>
                  <a:pt x="1" y="21"/>
                </a:cubicBezTo>
                <a:cubicBezTo>
                  <a:pt x="0" y="16"/>
                  <a:pt x="7" y="17"/>
                  <a:pt x="5" y="10"/>
                </a:cubicBezTo>
                <a:cubicBezTo>
                  <a:pt x="9" y="14"/>
                  <a:pt x="9" y="5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4" name="îṥḷïḋê">
            <a:extLst>
              <a:ext uri="{FF2B5EF4-FFF2-40B4-BE49-F238E27FC236}">
                <a16:creationId xmlns:a16="http://schemas.microsoft.com/office/drawing/2014/main" id="{491EC799-73A9-4347-ADE1-04F2055B484A}"/>
              </a:ext>
            </a:extLst>
          </p:cNvPr>
          <p:cNvSpPr/>
          <p:nvPr/>
        </p:nvSpPr>
        <p:spPr bwMode="auto">
          <a:xfrm>
            <a:off x="8846847" y="3822601"/>
            <a:ext cx="91949" cy="94139"/>
          </a:xfrm>
          <a:custGeom>
            <a:avLst/>
            <a:gdLst>
              <a:gd name="T0" fmla="*/ 15 w 28"/>
              <a:gd name="T1" fmla="*/ 3 h 29"/>
              <a:gd name="T2" fmla="*/ 21 w 28"/>
              <a:gd name="T3" fmla="*/ 9 h 29"/>
              <a:gd name="T4" fmla="*/ 19 w 28"/>
              <a:gd name="T5" fmla="*/ 10 h 29"/>
              <a:gd name="T6" fmla="*/ 21 w 28"/>
              <a:gd name="T7" fmla="*/ 14 h 29"/>
              <a:gd name="T8" fmla="*/ 28 w 28"/>
              <a:gd name="T9" fmla="*/ 23 h 29"/>
              <a:gd name="T10" fmla="*/ 25 w 28"/>
              <a:gd name="T11" fmla="*/ 29 h 29"/>
              <a:gd name="T12" fmla="*/ 19 w 28"/>
              <a:gd name="T13" fmla="*/ 29 h 29"/>
              <a:gd name="T14" fmla="*/ 10 w 28"/>
              <a:gd name="T15" fmla="*/ 20 h 29"/>
              <a:gd name="T16" fmla="*/ 13 w 28"/>
              <a:gd name="T17" fmla="*/ 16 h 29"/>
              <a:gd name="T18" fmla="*/ 0 w 28"/>
              <a:gd name="T19" fmla="*/ 5 h 29"/>
              <a:gd name="T20" fmla="*/ 15 w 28"/>
              <a:gd name="T21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29">
                <a:moveTo>
                  <a:pt x="15" y="3"/>
                </a:moveTo>
                <a:cubicBezTo>
                  <a:pt x="10" y="9"/>
                  <a:pt x="20" y="7"/>
                  <a:pt x="21" y="9"/>
                </a:cubicBezTo>
                <a:cubicBezTo>
                  <a:pt x="22" y="10"/>
                  <a:pt x="19" y="10"/>
                  <a:pt x="19" y="10"/>
                </a:cubicBezTo>
                <a:cubicBezTo>
                  <a:pt x="19" y="11"/>
                  <a:pt x="21" y="14"/>
                  <a:pt x="21" y="14"/>
                </a:cubicBezTo>
                <a:cubicBezTo>
                  <a:pt x="23" y="18"/>
                  <a:pt x="28" y="18"/>
                  <a:pt x="28" y="23"/>
                </a:cubicBezTo>
                <a:cubicBezTo>
                  <a:pt x="24" y="23"/>
                  <a:pt x="25" y="26"/>
                  <a:pt x="25" y="29"/>
                </a:cubicBezTo>
                <a:cubicBezTo>
                  <a:pt x="23" y="28"/>
                  <a:pt x="19" y="26"/>
                  <a:pt x="19" y="29"/>
                </a:cubicBezTo>
                <a:cubicBezTo>
                  <a:pt x="14" y="28"/>
                  <a:pt x="15" y="21"/>
                  <a:pt x="10" y="20"/>
                </a:cubicBezTo>
                <a:cubicBezTo>
                  <a:pt x="10" y="18"/>
                  <a:pt x="13" y="18"/>
                  <a:pt x="13" y="16"/>
                </a:cubicBezTo>
                <a:cubicBezTo>
                  <a:pt x="9" y="13"/>
                  <a:pt x="6" y="7"/>
                  <a:pt x="0" y="5"/>
                </a:cubicBezTo>
                <a:cubicBezTo>
                  <a:pt x="5" y="0"/>
                  <a:pt x="9" y="2"/>
                  <a:pt x="1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5" name="îṣliḓé">
            <a:extLst>
              <a:ext uri="{FF2B5EF4-FFF2-40B4-BE49-F238E27FC236}">
                <a16:creationId xmlns:a16="http://schemas.microsoft.com/office/drawing/2014/main" id="{B2ECBED5-191D-49FF-99A3-2B8B617FAE12}"/>
              </a:ext>
            </a:extLst>
          </p:cNvPr>
          <p:cNvSpPr/>
          <p:nvPr/>
        </p:nvSpPr>
        <p:spPr bwMode="auto">
          <a:xfrm>
            <a:off x="8811820" y="3862008"/>
            <a:ext cx="19703" cy="13136"/>
          </a:xfrm>
          <a:custGeom>
            <a:avLst/>
            <a:gdLst>
              <a:gd name="T0" fmla="*/ 0 w 6"/>
              <a:gd name="T1" fmla="*/ 0 h 4"/>
              <a:gd name="T2" fmla="*/ 6 w 6"/>
              <a:gd name="T3" fmla="*/ 0 h 4"/>
              <a:gd name="T4" fmla="*/ 6 w 6"/>
              <a:gd name="T5" fmla="*/ 4 h 4"/>
              <a:gd name="T6" fmla="*/ 0 w 6"/>
              <a:gd name="T7" fmla="*/ 4 h 4"/>
              <a:gd name="T8" fmla="*/ 0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6" y="2"/>
                  <a:pt x="6" y="3"/>
                  <a:pt x="6" y="4"/>
                </a:cubicBezTo>
                <a:cubicBezTo>
                  <a:pt x="4" y="4"/>
                  <a:pt x="2" y="4"/>
                  <a:pt x="0" y="4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6" name="iṩ1iḋè">
            <a:extLst>
              <a:ext uri="{FF2B5EF4-FFF2-40B4-BE49-F238E27FC236}">
                <a16:creationId xmlns:a16="http://schemas.microsoft.com/office/drawing/2014/main" id="{8E4FAAD0-9D07-458D-85C8-F7F4857E5337}"/>
              </a:ext>
            </a:extLst>
          </p:cNvPr>
          <p:cNvSpPr/>
          <p:nvPr/>
        </p:nvSpPr>
        <p:spPr bwMode="auto">
          <a:xfrm>
            <a:off x="8840278" y="3877332"/>
            <a:ext cx="52543" cy="78813"/>
          </a:xfrm>
          <a:custGeom>
            <a:avLst/>
            <a:gdLst>
              <a:gd name="T0" fmla="*/ 15 w 16"/>
              <a:gd name="T1" fmla="*/ 20 h 24"/>
              <a:gd name="T2" fmla="*/ 6 w 16"/>
              <a:gd name="T3" fmla="*/ 21 h 24"/>
              <a:gd name="T4" fmla="*/ 0 w 16"/>
              <a:gd name="T5" fmla="*/ 12 h 24"/>
              <a:gd name="T6" fmla="*/ 15 w 16"/>
              <a:gd name="T7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4">
                <a:moveTo>
                  <a:pt x="15" y="20"/>
                </a:moveTo>
                <a:cubicBezTo>
                  <a:pt x="16" y="24"/>
                  <a:pt x="9" y="20"/>
                  <a:pt x="6" y="21"/>
                </a:cubicBezTo>
                <a:cubicBezTo>
                  <a:pt x="6" y="16"/>
                  <a:pt x="8" y="10"/>
                  <a:pt x="0" y="12"/>
                </a:cubicBezTo>
                <a:cubicBezTo>
                  <a:pt x="7" y="0"/>
                  <a:pt x="7" y="21"/>
                  <a:pt x="15" y="2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7" name="îṩļiḍê">
            <a:extLst>
              <a:ext uri="{FF2B5EF4-FFF2-40B4-BE49-F238E27FC236}">
                <a16:creationId xmlns:a16="http://schemas.microsoft.com/office/drawing/2014/main" id="{B2C2BBEB-856E-4E88-947B-FFBD88FA5FDB}"/>
              </a:ext>
            </a:extLst>
          </p:cNvPr>
          <p:cNvSpPr/>
          <p:nvPr/>
        </p:nvSpPr>
        <p:spPr bwMode="auto">
          <a:xfrm>
            <a:off x="7796004" y="3943011"/>
            <a:ext cx="52543" cy="87570"/>
          </a:xfrm>
          <a:custGeom>
            <a:avLst/>
            <a:gdLst>
              <a:gd name="T0" fmla="*/ 3 w 16"/>
              <a:gd name="T1" fmla="*/ 1 h 27"/>
              <a:gd name="T2" fmla="*/ 8 w 16"/>
              <a:gd name="T3" fmla="*/ 7 h 27"/>
              <a:gd name="T4" fmla="*/ 10 w 16"/>
              <a:gd name="T5" fmla="*/ 9 h 27"/>
              <a:gd name="T6" fmla="*/ 14 w 16"/>
              <a:gd name="T7" fmla="*/ 13 h 27"/>
              <a:gd name="T8" fmla="*/ 12 w 16"/>
              <a:gd name="T9" fmla="*/ 14 h 27"/>
              <a:gd name="T10" fmla="*/ 14 w 16"/>
              <a:gd name="T11" fmla="*/ 24 h 27"/>
              <a:gd name="T12" fmla="*/ 10 w 16"/>
              <a:gd name="T13" fmla="*/ 27 h 27"/>
              <a:gd name="T14" fmla="*/ 3 w 16"/>
              <a:gd name="T1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27">
                <a:moveTo>
                  <a:pt x="3" y="1"/>
                </a:moveTo>
                <a:cubicBezTo>
                  <a:pt x="6" y="0"/>
                  <a:pt x="7" y="5"/>
                  <a:pt x="8" y="7"/>
                </a:cubicBezTo>
                <a:cubicBezTo>
                  <a:pt x="9" y="8"/>
                  <a:pt x="10" y="7"/>
                  <a:pt x="10" y="9"/>
                </a:cubicBezTo>
                <a:cubicBezTo>
                  <a:pt x="10" y="11"/>
                  <a:pt x="13" y="11"/>
                  <a:pt x="14" y="13"/>
                </a:cubicBezTo>
                <a:cubicBezTo>
                  <a:pt x="15" y="15"/>
                  <a:pt x="12" y="14"/>
                  <a:pt x="12" y="14"/>
                </a:cubicBezTo>
                <a:cubicBezTo>
                  <a:pt x="12" y="16"/>
                  <a:pt x="16" y="18"/>
                  <a:pt x="14" y="24"/>
                </a:cubicBezTo>
                <a:cubicBezTo>
                  <a:pt x="11" y="23"/>
                  <a:pt x="10" y="25"/>
                  <a:pt x="10" y="27"/>
                </a:cubicBezTo>
                <a:cubicBezTo>
                  <a:pt x="0" y="24"/>
                  <a:pt x="1" y="13"/>
                  <a:pt x="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8" name="ïṧlíḍé">
            <a:extLst>
              <a:ext uri="{FF2B5EF4-FFF2-40B4-BE49-F238E27FC236}">
                <a16:creationId xmlns:a16="http://schemas.microsoft.com/office/drawing/2014/main" id="{7B13EF70-F5DA-4562-BE11-BE17D7A6BD12}"/>
              </a:ext>
            </a:extLst>
          </p:cNvPr>
          <p:cNvSpPr/>
          <p:nvPr/>
        </p:nvSpPr>
        <p:spPr bwMode="auto">
          <a:xfrm>
            <a:off x="8886254" y="3947389"/>
            <a:ext cx="65677" cy="100706"/>
          </a:xfrm>
          <a:custGeom>
            <a:avLst/>
            <a:gdLst>
              <a:gd name="T0" fmla="*/ 16 w 20"/>
              <a:gd name="T1" fmla="*/ 0 h 31"/>
              <a:gd name="T2" fmla="*/ 20 w 20"/>
              <a:gd name="T3" fmla="*/ 15 h 31"/>
              <a:gd name="T4" fmla="*/ 14 w 20"/>
              <a:gd name="T5" fmla="*/ 17 h 31"/>
              <a:gd name="T6" fmla="*/ 14 w 20"/>
              <a:gd name="T7" fmla="*/ 30 h 31"/>
              <a:gd name="T8" fmla="*/ 5 w 20"/>
              <a:gd name="T9" fmla="*/ 25 h 31"/>
              <a:gd name="T10" fmla="*/ 7 w 20"/>
              <a:gd name="T11" fmla="*/ 17 h 31"/>
              <a:gd name="T12" fmla="*/ 7 w 20"/>
              <a:gd name="T13" fmla="*/ 13 h 31"/>
              <a:gd name="T14" fmla="*/ 5 w 20"/>
              <a:gd name="T15" fmla="*/ 13 h 31"/>
              <a:gd name="T16" fmla="*/ 9 w 20"/>
              <a:gd name="T17" fmla="*/ 8 h 31"/>
              <a:gd name="T18" fmla="*/ 13 w 20"/>
              <a:gd name="T19" fmla="*/ 2 h 31"/>
              <a:gd name="T20" fmla="*/ 16 w 20"/>
              <a:gd name="T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31">
                <a:moveTo>
                  <a:pt x="16" y="0"/>
                </a:moveTo>
                <a:cubicBezTo>
                  <a:pt x="16" y="7"/>
                  <a:pt x="16" y="13"/>
                  <a:pt x="20" y="15"/>
                </a:cubicBezTo>
                <a:cubicBezTo>
                  <a:pt x="20" y="17"/>
                  <a:pt x="17" y="17"/>
                  <a:pt x="14" y="17"/>
                </a:cubicBezTo>
                <a:cubicBezTo>
                  <a:pt x="18" y="20"/>
                  <a:pt x="13" y="23"/>
                  <a:pt x="14" y="30"/>
                </a:cubicBezTo>
                <a:cubicBezTo>
                  <a:pt x="9" y="31"/>
                  <a:pt x="10" y="25"/>
                  <a:pt x="5" y="25"/>
                </a:cubicBezTo>
                <a:cubicBezTo>
                  <a:pt x="4" y="21"/>
                  <a:pt x="7" y="20"/>
                  <a:pt x="7" y="17"/>
                </a:cubicBezTo>
                <a:cubicBezTo>
                  <a:pt x="7" y="16"/>
                  <a:pt x="4" y="14"/>
                  <a:pt x="7" y="13"/>
                </a:cubicBezTo>
                <a:cubicBezTo>
                  <a:pt x="7" y="11"/>
                  <a:pt x="5" y="12"/>
                  <a:pt x="5" y="13"/>
                </a:cubicBezTo>
                <a:cubicBezTo>
                  <a:pt x="0" y="13"/>
                  <a:pt x="5" y="6"/>
                  <a:pt x="9" y="8"/>
                </a:cubicBezTo>
                <a:cubicBezTo>
                  <a:pt x="9" y="5"/>
                  <a:pt x="11" y="3"/>
                  <a:pt x="13" y="2"/>
                </a:cubicBezTo>
                <a:cubicBezTo>
                  <a:pt x="13" y="2"/>
                  <a:pt x="14" y="0"/>
                  <a:pt x="1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9" name="iś1iḋe">
            <a:extLst>
              <a:ext uri="{FF2B5EF4-FFF2-40B4-BE49-F238E27FC236}">
                <a16:creationId xmlns:a16="http://schemas.microsoft.com/office/drawing/2014/main" id="{9C2C5C91-08C3-4710-8E73-6703830316B5}"/>
              </a:ext>
            </a:extLst>
          </p:cNvPr>
          <p:cNvSpPr/>
          <p:nvPr/>
        </p:nvSpPr>
        <p:spPr bwMode="auto">
          <a:xfrm>
            <a:off x="8838090" y="3964903"/>
            <a:ext cx="48163" cy="43786"/>
          </a:xfrm>
          <a:custGeom>
            <a:avLst/>
            <a:gdLst>
              <a:gd name="T0" fmla="*/ 9 w 15"/>
              <a:gd name="T1" fmla="*/ 0 h 13"/>
              <a:gd name="T2" fmla="*/ 15 w 15"/>
              <a:gd name="T3" fmla="*/ 6 h 13"/>
              <a:gd name="T4" fmla="*/ 13 w 15"/>
              <a:gd name="T5" fmla="*/ 7 h 13"/>
              <a:gd name="T6" fmla="*/ 1 w 15"/>
              <a:gd name="T7" fmla="*/ 13 h 13"/>
              <a:gd name="T8" fmla="*/ 9 w 1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9" y="0"/>
                </a:moveTo>
                <a:cubicBezTo>
                  <a:pt x="13" y="0"/>
                  <a:pt x="15" y="2"/>
                  <a:pt x="15" y="6"/>
                </a:cubicBezTo>
                <a:cubicBezTo>
                  <a:pt x="11" y="5"/>
                  <a:pt x="11" y="7"/>
                  <a:pt x="13" y="7"/>
                </a:cubicBezTo>
                <a:cubicBezTo>
                  <a:pt x="11" y="9"/>
                  <a:pt x="6" y="12"/>
                  <a:pt x="1" y="13"/>
                </a:cubicBezTo>
                <a:cubicBezTo>
                  <a:pt x="0" y="5"/>
                  <a:pt x="9" y="7"/>
                  <a:pt x="9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0" name="íşľïḑe">
            <a:extLst>
              <a:ext uri="{FF2B5EF4-FFF2-40B4-BE49-F238E27FC236}">
                <a16:creationId xmlns:a16="http://schemas.microsoft.com/office/drawing/2014/main" id="{8E44F66B-05D5-4778-9AFB-FC9C55DF5C52}"/>
              </a:ext>
            </a:extLst>
          </p:cNvPr>
          <p:cNvSpPr/>
          <p:nvPr/>
        </p:nvSpPr>
        <p:spPr bwMode="auto">
          <a:xfrm>
            <a:off x="8973823" y="4122531"/>
            <a:ext cx="32839" cy="61300"/>
          </a:xfrm>
          <a:custGeom>
            <a:avLst/>
            <a:gdLst>
              <a:gd name="T0" fmla="*/ 2 w 10"/>
              <a:gd name="T1" fmla="*/ 0 h 19"/>
              <a:gd name="T2" fmla="*/ 10 w 10"/>
              <a:gd name="T3" fmla="*/ 6 h 19"/>
              <a:gd name="T4" fmla="*/ 0 w 10"/>
              <a:gd name="T5" fmla="*/ 17 h 19"/>
              <a:gd name="T6" fmla="*/ 4 w 10"/>
              <a:gd name="T7" fmla="*/ 15 h 19"/>
              <a:gd name="T8" fmla="*/ 2 w 10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9">
                <a:moveTo>
                  <a:pt x="2" y="0"/>
                </a:moveTo>
                <a:cubicBezTo>
                  <a:pt x="7" y="0"/>
                  <a:pt x="4" y="8"/>
                  <a:pt x="10" y="6"/>
                </a:cubicBezTo>
                <a:cubicBezTo>
                  <a:pt x="8" y="11"/>
                  <a:pt x="9" y="19"/>
                  <a:pt x="0" y="17"/>
                </a:cubicBezTo>
                <a:cubicBezTo>
                  <a:pt x="0" y="15"/>
                  <a:pt x="3" y="16"/>
                  <a:pt x="4" y="15"/>
                </a:cubicBezTo>
                <a:cubicBezTo>
                  <a:pt x="1" y="8"/>
                  <a:pt x="1" y="10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1" name="î$ḷïḓé">
            <a:extLst>
              <a:ext uri="{FF2B5EF4-FFF2-40B4-BE49-F238E27FC236}">
                <a16:creationId xmlns:a16="http://schemas.microsoft.com/office/drawing/2014/main" id="{E0EA8063-68C8-4301-A3FF-73F4CCF21BB3}"/>
              </a:ext>
            </a:extLst>
          </p:cNvPr>
          <p:cNvSpPr/>
          <p:nvPr/>
        </p:nvSpPr>
        <p:spPr bwMode="auto">
          <a:xfrm>
            <a:off x="8787736" y="4137857"/>
            <a:ext cx="124788" cy="39407"/>
          </a:xfrm>
          <a:custGeom>
            <a:avLst/>
            <a:gdLst>
              <a:gd name="T0" fmla="*/ 37 w 38"/>
              <a:gd name="T1" fmla="*/ 5 h 12"/>
              <a:gd name="T2" fmla="*/ 26 w 38"/>
              <a:gd name="T3" fmla="*/ 10 h 12"/>
              <a:gd name="T4" fmla="*/ 0 w 38"/>
              <a:gd name="T5" fmla="*/ 12 h 12"/>
              <a:gd name="T6" fmla="*/ 31 w 38"/>
              <a:gd name="T7" fmla="*/ 3 h 12"/>
              <a:gd name="T8" fmla="*/ 37 w 38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2">
                <a:moveTo>
                  <a:pt x="37" y="5"/>
                </a:moveTo>
                <a:cubicBezTo>
                  <a:pt x="38" y="10"/>
                  <a:pt x="30" y="10"/>
                  <a:pt x="26" y="10"/>
                </a:cubicBezTo>
                <a:cubicBezTo>
                  <a:pt x="18" y="11"/>
                  <a:pt x="7" y="9"/>
                  <a:pt x="0" y="12"/>
                </a:cubicBezTo>
                <a:cubicBezTo>
                  <a:pt x="1" y="0"/>
                  <a:pt x="27" y="12"/>
                  <a:pt x="31" y="3"/>
                </a:cubicBezTo>
                <a:cubicBezTo>
                  <a:pt x="33" y="4"/>
                  <a:pt x="34" y="5"/>
                  <a:pt x="37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2" name="ïṧ1ïḓe">
            <a:extLst>
              <a:ext uri="{FF2B5EF4-FFF2-40B4-BE49-F238E27FC236}">
                <a16:creationId xmlns:a16="http://schemas.microsoft.com/office/drawing/2014/main" id="{4BB08884-5218-4993-9697-CC7546C7759B}"/>
              </a:ext>
            </a:extLst>
          </p:cNvPr>
          <p:cNvSpPr/>
          <p:nvPr/>
        </p:nvSpPr>
        <p:spPr bwMode="auto">
          <a:xfrm>
            <a:off x="9054826" y="4186020"/>
            <a:ext cx="78813" cy="50353"/>
          </a:xfrm>
          <a:custGeom>
            <a:avLst/>
            <a:gdLst>
              <a:gd name="T0" fmla="*/ 24 w 24"/>
              <a:gd name="T1" fmla="*/ 10 h 15"/>
              <a:gd name="T2" fmla="*/ 20 w 24"/>
              <a:gd name="T3" fmla="*/ 14 h 15"/>
              <a:gd name="T4" fmla="*/ 9 w 24"/>
              <a:gd name="T5" fmla="*/ 14 h 15"/>
              <a:gd name="T6" fmla="*/ 7 w 24"/>
              <a:gd name="T7" fmla="*/ 12 h 15"/>
              <a:gd name="T8" fmla="*/ 0 w 24"/>
              <a:gd name="T9" fmla="*/ 7 h 15"/>
              <a:gd name="T10" fmla="*/ 9 w 24"/>
              <a:gd name="T11" fmla="*/ 3 h 15"/>
              <a:gd name="T12" fmla="*/ 15 w 24"/>
              <a:gd name="T13" fmla="*/ 1 h 15"/>
              <a:gd name="T14" fmla="*/ 15 w 24"/>
              <a:gd name="T15" fmla="*/ 3 h 15"/>
              <a:gd name="T16" fmla="*/ 16 w 24"/>
              <a:gd name="T17" fmla="*/ 1 h 15"/>
              <a:gd name="T18" fmla="*/ 24 w 24"/>
              <a:gd name="T19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15">
                <a:moveTo>
                  <a:pt x="24" y="10"/>
                </a:moveTo>
                <a:cubicBezTo>
                  <a:pt x="22" y="11"/>
                  <a:pt x="21" y="12"/>
                  <a:pt x="20" y="14"/>
                </a:cubicBezTo>
                <a:cubicBezTo>
                  <a:pt x="16" y="11"/>
                  <a:pt x="13" y="15"/>
                  <a:pt x="9" y="14"/>
                </a:cubicBezTo>
                <a:cubicBezTo>
                  <a:pt x="8" y="14"/>
                  <a:pt x="9" y="12"/>
                  <a:pt x="7" y="12"/>
                </a:cubicBezTo>
                <a:cubicBezTo>
                  <a:pt x="5" y="12"/>
                  <a:pt x="3" y="8"/>
                  <a:pt x="0" y="7"/>
                </a:cubicBezTo>
                <a:cubicBezTo>
                  <a:pt x="0" y="4"/>
                  <a:pt x="6" y="5"/>
                  <a:pt x="9" y="3"/>
                </a:cubicBezTo>
                <a:cubicBezTo>
                  <a:pt x="9" y="3"/>
                  <a:pt x="14" y="0"/>
                  <a:pt x="15" y="1"/>
                </a:cubicBezTo>
                <a:cubicBezTo>
                  <a:pt x="15" y="1"/>
                  <a:pt x="15" y="3"/>
                  <a:pt x="15" y="3"/>
                </a:cubicBezTo>
                <a:cubicBezTo>
                  <a:pt x="16" y="3"/>
                  <a:pt x="17" y="1"/>
                  <a:pt x="16" y="1"/>
                </a:cubicBezTo>
                <a:cubicBezTo>
                  <a:pt x="20" y="2"/>
                  <a:pt x="23" y="6"/>
                  <a:pt x="24" y="1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3" name="íṩ1ïdè">
            <a:extLst>
              <a:ext uri="{FF2B5EF4-FFF2-40B4-BE49-F238E27FC236}">
                <a16:creationId xmlns:a16="http://schemas.microsoft.com/office/drawing/2014/main" id="{AD7F7F46-3D54-486D-81DD-97BB40CACEC3}"/>
              </a:ext>
            </a:extLst>
          </p:cNvPr>
          <p:cNvSpPr/>
          <p:nvPr/>
        </p:nvSpPr>
        <p:spPr bwMode="auto">
          <a:xfrm>
            <a:off x="9096422" y="4212291"/>
            <a:ext cx="442230" cy="234252"/>
          </a:xfrm>
          <a:custGeom>
            <a:avLst/>
            <a:gdLst>
              <a:gd name="T0" fmla="*/ 44 w 136"/>
              <a:gd name="T1" fmla="*/ 36 h 72"/>
              <a:gd name="T2" fmla="*/ 37 w 136"/>
              <a:gd name="T3" fmla="*/ 32 h 72"/>
              <a:gd name="T4" fmla="*/ 33 w 136"/>
              <a:gd name="T5" fmla="*/ 25 h 72"/>
              <a:gd name="T6" fmla="*/ 13 w 136"/>
              <a:gd name="T7" fmla="*/ 19 h 72"/>
              <a:gd name="T8" fmla="*/ 2 w 136"/>
              <a:gd name="T9" fmla="*/ 19 h 72"/>
              <a:gd name="T10" fmla="*/ 0 w 136"/>
              <a:gd name="T11" fmla="*/ 12 h 72"/>
              <a:gd name="T12" fmla="*/ 5 w 136"/>
              <a:gd name="T13" fmla="*/ 12 h 72"/>
              <a:gd name="T14" fmla="*/ 11 w 136"/>
              <a:gd name="T15" fmla="*/ 10 h 72"/>
              <a:gd name="T16" fmla="*/ 20 w 136"/>
              <a:gd name="T17" fmla="*/ 13 h 72"/>
              <a:gd name="T18" fmla="*/ 28 w 136"/>
              <a:gd name="T19" fmla="*/ 8 h 72"/>
              <a:gd name="T20" fmla="*/ 43 w 136"/>
              <a:gd name="T21" fmla="*/ 2 h 72"/>
              <a:gd name="T22" fmla="*/ 46 w 136"/>
              <a:gd name="T23" fmla="*/ 6 h 72"/>
              <a:gd name="T24" fmla="*/ 61 w 136"/>
              <a:gd name="T25" fmla="*/ 12 h 72"/>
              <a:gd name="T26" fmla="*/ 65 w 136"/>
              <a:gd name="T27" fmla="*/ 10 h 72"/>
              <a:gd name="T28" fmla="*/ 69 w 136"/>
              <a:gd name="T29" fmla="*/ 13 h 72"/>
              <a:gd name="T30" fmla="*/ 78 w 136"/>
              <a:gd name="T31" fmla="*/ 13 h 72"/>
              <a:gd name="T32" fmla="*/ 85 w 136"/>
              <a:gd name="T33" fmla="*/ 17 h 72"/>
              <a:gd name="T34" fmla="*/ 85 w 136"/>
              <a:gd name="T35" fmla="*/ 23 h 72"/>
              <a:gd name="T36" fmla="*/ 89 w 136"/>
              <a:gd name="T37" fmla="*/ 21 h 72"/>
              <a:gd name="T38" fmla="*/ 91 w 136"/>
              <a:gd name="T39" fmla="*/ 27 h 72"/>
              <a:gd name="T40" fmla="*/ 100 w 136"/>
              <a:gd name="T41" fmla="*/ 32 h 72"/>
              <a:gd name="T42" fmla="*/ 115 w 136"/>
              <a:gd name="T43" fmla="*/ 38 h 72"/>
              <a:gd name="T44" fmla="*/ 113 w 136"/>
              <a:gd name="T45" fmla="*/ 43 h 72"/>
              <a:gd name="T46" fmla="*/ 119 w 136"/>
              <a:gd name="T47" fmla="*/ 47 h 72"/>
              <a:gd name="T48" fmla="*/ 119 w 136"/>
              <a:gd name="T49" fmla="*/ 51 h 72"/>
              <a:gd name="T50" fmla="*/ 126 w 136"/>
              <a:gd name="T51" fmla="*/ 58 h 72"/>
              <a:gd name="T52" fmla="*/ 136 w 136"/>
              <a:gd name="T53" fmla="*/ 68 h 72"/>
              <a:gd name="T54" fmla="*/ 123 w 136"/>
              <a:gd name="T55" fmla="*/ 68 h 72"/>
              <a:gd name="T56" fmla="*/ 112 w 136"/>
              <a:gd name="T57" fmla="*/ 60 h 72"/>
              <a:gd name="T58" fmla="*/ 108 w 136"/>
              <a:gd name="T59" fmla="*/ 56 h 72"/>
              <a:gd name="T60" fmla="*/ 106 w 136"/>
              <a:gd name="T61" fmla="*/ 54 h 72"/>
              <a:gd name="T62" fmla="*/ 100 w 136"/>
              <a:gd name="T63" fmla="*/ 49 h 72"/>
              <a:gd name="T64" fmla="*/ 85 w 136"/>
              <a:gd name="T65" fmla="*/ 47 h 72"/>
              <a:gd name="T66" fmla="*/ 78 w 136"/>
              <a:gd name="T67" fmla="*/ 64 h 72"/>
              <a:gd name="T68" fmla="*/ 67 w 136"/>
              <a:gd name="T69" fmla="*/ 60 h 72"/>
              <a:gd name="T70" fmla="*/ 61 w 136"/>
              <a:gd name="T71" fmla="*/ 58 h 72"/>
              <a:gd name="T72" fmla="*/ 54 w 136"/>
              <a:gd name="T73" fmla="*/ 49 h 72"/>
              <a:gd name="T74" fmla="*/ 46 w 136"/>
              <a:gd name="T75" fmla="*/ 56 h 72"/>
              <a:gd name="T76" fmla="*/ 41 w 136"/>
              <a:gd name="T77" fmla="*/ 53 h 72"/>
              <a:gd name="T78" fmla="*/ 46 w 136"/>
              <a:gd name="T79" fmla="*/ 47 h 72"/>
              <a:gd name="T80" fmla="*/ 50 w 136"/>
              <a:gd name="T81" fmla="*/ 40 h 72"/>
              <a:gd name="T82" fmla="*/ 48 w 136"/>
              <a:gd name="T83" fmla="*/ 43 h 72"/>
              <a:gd name="T84" fmla="*/ 44 w 136"/>
              <a:gd name="T85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6" h="72">
                <a:moveTo>
                  <a:pt x="44" y="36"/>
                </a:moveTo>
                <a:cubicBezTo>
                  <a:pt x="41" y="36"/>
                  <a:pt x="42" y="31"/>
                  <a:pt x="37" y="32"/>
                </a:cubicBezTo>
                <a:cubicBezTo>
                  <a:pt x="36" y="29"/>
                  <a:pt x="34" y="27"/>
                  <a:pt x="33" y="25"/>
                </a:cubicBezTo>
                <a:cubicBezTo>
                  <a:pt x="25" y="24"/>
                  <a:pt x="17" y="23"/>
                  <a:pt x="13" y="19"/>
                </a:cubicBezTo>
                <a:cubicBezTo>
                  <a:pt x="7" y="21"/>
                  <a:pt x="9" y="19"/>
                  <a:pt x="2" y="19"/>
                </a:cubicBezTo>
                <a:cubicBezTo>
                  <a:pt x="1" y="16"/>
                  <a:pt x="3" y="12"/>
                  <a:pt x="0" y="12"/>
                </a:cubicBezTo>
                <a:cubicBezTo>
                  <a:pt x="1" y="8"/>
                  <a:pt x="3" y="12"/>
                  <a:pt x="5" y="12"/>
                </a:cubicBezTo>
                <a:cubicBezTo>
                  <a:pt x="8" y="11"/>
                  <a:pt x="9" y="9"/>
                  <a:pt x="11" y="10"/>
                </a:cubicBezTo>
                <a:cubicBezTo>
                  <a:pt x="15" y="10"/>
                  <a:pt x="17" y="13"/>
                  <a:pt x="20" y="13"/>
                </a:cubicBezTo>
                <a:cubicBezTo>
                  <a:pt x="24" y="15"/>
                  <a:pt x="25" y="9"/>
                  <a:pt x="28" y="8"/>
                </a:cubicBezTo>
                <a:cubicBezTo>
                  <a:pt x="32" y="5"/>
                  <a:pt x="39" y="6"/>
                  <a:pt x="43" y="2"/>
                </a:cubicBezTo>
                <a:cubicBezTo>
                  <a:pt x="46" y="0"/>
                  <a:pt x="45" y="5"/>
                  <a:pt x="46" y="6"/>
                </a:cubicBezTo>
                <a:cubicBezTo>
                  <a:pt x="50" y="8"/>
                  <a:pt x="61" y="5"/>
                  <a:pt x="61" y="12"/>
                </a:cubicBezTo>
                <a:cubicBezTo>
                  <a:pt x="63" y="13"/>
                  <a:pt x="65" y="10"/>
                  <a:pt x="65" y="10"/>
                </a:cubicBezTo>
                <a:cubicBezTo>
                  <a:pt x="67" y="10"/>
                  <a:pt x="67" y="13"/>
                  <a:pt x="69" y="13"/>
                </a:cubicBezTo>
                <a:cubicBezTo>
                  <a:pt x="71" y="15"/>
                  <a:pt x="75" y="12"/>
                  <a:pt x="78" y="13"/>
                </a:cubicBezTo>
                <a:cubicBezTo>
                  <a:pt x="79" y="14"/>
                  <a:pt x="80" y="19"/>
                  <a:pt x="85" y="17"/>
                </a:cubicBezTo>
                <a:cubicBezTo>
                  <a:pt x="88" y="20"/>
                  <a:pt x="86" y="20"/>
                  <a:pt x="85" y="23"/>
                </a:cubicBezTo>
                <a:cubicBezTo>
                  <a:pt x="88" y="23"/>
                  <a:pt x="89" y="22"/>
                  <a:pt x="89" y="21"/>
                </a:cubicBezTo>
                <a:cubicBezTo>
                  <a:pt x="91" y="21"/>
                  <a:pt x="91" y="24"/>
                  <a:pt x="91" y="27"/>
                </a:cubicBezTo>
                <a:cubicBezTo>
                  <a:pt x="93" y="30"/>
                  <a:pt x="97" y="30"/>
                  <a:pt x="100" y="32"/>
                </a:cubicBezTo>
                <a:cubicBezTo>
                  <a:pt x="102" y="33"/>
                  <a:pt x="109" y="38"/>
                  <a:pt x="115" y="38"/>
                </a:cubicBezTo>
                <a:cubicBezTo>
                  <a:pt x="116" y="41"/>
                  <a:pt x="114" y="41"/>
                  <a:pt x="113" y="43"/>
                </a:cubicBezTo>
                <a:cubicBezTo>
                  <a:pt x="114" y="46"/>
                  <a:pt x="118" y="45"/>
                  <a:pt x="119" y="47"/>
                </a:cubicBezTo>
                <a:cubicBezTo>
                  <a:pt x="120" y="48"/>
                  <a:pt x="118" y="50"/>
                  <a:pt x="119" y="51"/>
                </a:cubicBezTo>
                <a:cubicBezTo>
                  <a:pt x="121" y="53"/>
                  <a:pt x="124" y="55"/>
                  <a:pt x="126" y="58"/>
                </a:cubicBezTo>
                <a:cubicBezTo>
                  <a:pt x="129" y="62"/>
                  <a:pt x="131" y="67"/>
                  <a:pt x="136" y="68"/>
                </a:cubicBezTo>
                <a:cubicBezTo>
                  <a:pt x="132" y="72"/>
                  <a:pt x="125" y="68"/>
                  <a:pt x="123" y="68"/>
                </a:cubicBezTo>
                <a:cubicBezTo>
                  <a:pt x="119" y="67"/>
                  <a:pt x="117" y="65"/>
                  <a:pt x="112" y="60"/>
                </a:cubicBezTo>
                <a:cubicBezTo>
                  <a:pt x="110" y="59"/>
                  <a:pt x="109" y="57"/>
                  <a:pt x="108" y="56"/>
                </a:cubicBezTo>
                <a:cubicBezTo>
                  <a:pt x="107" y="55"/>
                  <a:pt x="106" y="57"/>
                  <a:pt x="106" y="54"/>
                </a:cubicBezTo>
                <a:cubicBezTo>
                  <a:pt x="106" y="54"/>
                  <a:pt x="101" y="49"/>
                  <a:pt x="100" y="49"/>
                </a:cubicBezTo>
                <a:cubicBezTo>
                  <a:pt x="96" y="47"/>
                  <a:pt x="90" y="50"/>
                  <a:pt x="85" y="47"/>
                </a:cubicBezTo>
                <a:cubicBezTo>
                  <a:pt x="81" y="51"/>
                  <a:pt x="80" y="58"/>
                  <a:pt x="78" y="64"/>
                </a:cubicBezTo>
                <a:cubicBezTo>
                  <a:pt x="77" y="61"/>
                  <a:pt x="70" y="62"/>
                  <a:pt x="67" y="60"/>
                </a:cubicBezTo>
                <a:cubicBezTo>
                  <a:pt x="65" y="58"/>
                  <a:pt x="68" y="55"/>
                  <a:pt x="61" y="58"/>
                </a:cubicBezTo>
                <a:cubicBezTo>
                  <a:pt x="65" y="49"/>
                  <a:pt x="52" y="56"/>
                  <a:pt x="54" y="49"/>
                </a:cubicBezTo>
                <a:cubicBezTo>
                  <a:pt x="49" y="50"/>
                  <a:pt x="45" y="50"/>
                  <a:pt x="46" y="56"/>
                </a:cubicBezTo>
                <a:cubicBezTo>
                  <a:pt x="44" y="55"/>
                  <a:pt x="44" y="52"/>
                  <a:pt x="41" y="53"/>
                </a:cubicBezTo>
                <a:cubicBezTo>
                  <a:pt x="41" y="49"/>
                  <a:pt x="44" y="49"/>
                  <a:pt x="46" y="47"/>
                </a:cubicBezTo>
                <a:cubicBezTo>
                  <a:pt x="49" y="45"/>
                  <a:pt x="51" y="45"/>
                  <a:pt x="50" y="40"/>
                </a:cubicBezTo>
                <a:cubicBezTo>
                  <a:pt x="49" y="38"/>
                  <a:pt x="48" y="43"/>
                  <a:pt x="48" y="43"/>
                </a:cubicBezTo>
                <a:cubicBezTo>
                  <a:pt x="45" y="42"/>
                  <a:pt x="46" y="31"/>
                  <a:pt x="44" y="3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4" name="ïś1îdé">
            <a:extLst>
              <a:ext uri="{FF2B5EF4-FFF2-40B4-BE49-F238E27FC236}">
                <a16:creationId xmlns:a16="http://schemas.microsoft.com/office/drawing/2014/main" id="{3846F210-56B2-4AC0-AB95-FA71AF02B7A6}"/>
              </a:ext>
            </a:extLst>
          </p:cNvPr>
          <p:cNvSpPr/>
          <p:nvPr/>
        </p:nvSpPr>
        <p:spPr bwMode="auto">
          <a:xfrm>
            <a:off x="8993527" y="4242941"/>
            <a:ext cx="45975" cy="37219"/>
          </a:xfrm>
          <a:custGeom>
            <a:avLst/>
            <a:gdLst>
              <a:gd name="T0" fmla="*/ 13 w 14"/>
              <a:gd name="T1" fmla="*/ 4 h 12"/>
              <a:gd name="T2" fmla="*/ 0 w 14"/>
              <a:gd name="T3" fmla="*/ 6 h 12"/>
              <a:gd name="T4" fmla="*/ 13 w 14"/>
              <a:gd name="T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13" y="4"/>
                </a:moveTo>
                <a:cubicBezTo>
                  <a:pt x="14" y="12"/>
                  <a:pt x="3" y="6"/>
                  <a:pt x="0" y="6"/>
                </a:cubicBezTo>
                <a:cubicBezTo>
                  <a:pt x="2" y="4"/>
                  <a:pt x="11" y="0"/>
                  <a:pt x="13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5" name="íSlïḓè">
            <a:extLst>
              <a:ext uri="{FF2B5EF4-FFF2-40B4-BE49-F238E27FC236}">
                <a16:creationId xmlns:a16="http://schemas.microsoft.com/office/drawing/2014/main" id="{E56DC908-B04C-440A-A055-C4EFA8726B7B}"/>
              </a:ext>
            </a:extLst>
          </p:cNvPr>
          <p:cNvSpPr/>
          <p:nvPr/>
        </p:nvSpPr>
        <p:spPr bwMode="auto">
          <a:xfrm>
            <a:off x="8938796" y="4251698"/>
            <a:ext cx="28462" cy="15326"/>
          </a:xfrm>
          <a:custGeom>
            <a:avLst/>
            <a:gdLst>
              <a:gd name="T0" fmla="*/ 0 w 9"/>
              <a:gd name="T1" fmla="*/ 3 h 5"/>
              <a:gd name="T2" fmla="*/ 6 w 9"/>
              <a:gd name="T3" fmla="*/ 5 h 5"/>
              <a:gd name="T4" fmla="*/ 2 w 9"/>
              <a:gd name="T5" fmla="*/ 5 h 5"/>
              <a:gd name="T6" fmla="*/ 0 w 9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5">
                <a:moveTo>
                  <a:pt x="0" y="3"/>
                </a:moveTo>
                <a:cubicBezTo>
                  <a:pt x="0" y="0"/>
                  <a:pt x="9" y="1"/>
                  <a:pt x="6" y="5"/>
                </a:cubicBezTo>
                <a:cubicBezTo>
                  <a:pt x="5" y="5"/>
                  <a:pt x="3" y="5"/>
                  <a:pt x="2" y="5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6" name="ïṣḷíḍe">
            <a:extLst>
              <a:ext uri="{FF2B5EF4-FFF2-40B4-BE49-F238E27FC236}">
                <a16:creationId xmlns:a16="http://schemas.microsoft.com/office/drawing/2014/main" id="{F09E226B-D8D0-48DB-86C7-46F9074D1EEB}"/>
              </a:ext>
            </a:extLst>
          </p:cNvPr>
          <p:cNvSpPr/>
          <p:nvPr/>
        </p:nvSpPr>
        <p:spPr bwMode="auto">
          <a:xfrm>
            <a:off x="9501432" y="4286727"/>
            <a:ext cx="87570" cy="63489"/>
          </a:xfrm>
          <a:custGeom>
            <a:avLst/>
            <a:gdLst>
              <a:gd name="T0" fmla="*/ 21 w 27"/>
              <a:gd name="T1" fmla="*/ 0 h 19"/>
              <a:gd name="T2" fmla="*/ 27 w 27"/>
              <a:gd name="T3" fmla="*/ 0 h 19"/>
              <a:gd name="T4" fmla="*/ 27 w 27"/>
              <a:gd name="T5" fmla="*/ 5 h 19"/>
              <a:gd name="T6" fmla="*/ 23 w 27"/>
              <a:gd name="T7" fmla="*/ 7 h 19"/>
              <a:gd name="T8" fmla="*/ 23 w 27"/>
              <a:gd name="T9" fmla="*/ 13 h 19"/>
              <a:gd name="T10" fmla="*/ 19 w 27"/>
              <a:gd name="T11" fmla="*/ 15 h 19"/>
              <a:gd name="T12" fmla="*/ 2 w 27"/>
              <a:gd name="T13" fmla="*/ 9 h 19"/>
              <a:gd name="T14" fmla="*/ 21 w 27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19">
                <a:moveTo>
                  <a:pt x="21" y="0"/>
                </a:moveTo>
                <a:cubicBezTo>
                  <a:pt x="23" y="0"/>
                  <a:pt x="25" y="0"/>
                  <a:pt x="27" y="0"/>
                </a:cubicBezTo>
                <a:cubicBezTo>
                  <a:pt x="26" y="1"/>
                  <a:pt x="27" y="4"/>
                  <a:pt x="27" y="5"/>
                </a:cubicBezTo>
                <a:cubicBezTo>
                  <a:pt x="26" y="7"/>
                  <a:pt x="23" y="6"/>
                  <a:pt x="23" y="7"/>
                </a:cubicBezTo>
                <a:cubicBezTo>
                  <a:pt x="22" y="9"/>
                  <a:pt x="26" y="11"/>
                  <a:pt x="23" y="13"/>
                </a:cubicBezTo>
                <a:cubicBezTo>
                  <a:pt x="21" y="11"/>
                  <a:pt x="19" y="11"/>
                  <a:pt x="19" y="15"/>
                </a:cubicBezTo>
                <a:cubicBezTo>
                  <a:pt x="13" y="13"/>
                  <a:pt x="0" y="19"/>
                  <a:pt x="2" y="9"/>
                </a:cubicBezTo>
                <a:cubicBezTo>
                  <a:pt x="12" y="13"/>
                  <a:pt x="18" y="8"/>
                  <a:pt x="2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7" name="ïṧ1îḋé">
            <a:extLst>
              <a:ext uri="{FF2B5EF4-FFF2-40B4-BE49-F238E27FC236}">
                <a16:creationId xmlns:a16="http://schemas.microsoft.com/office/drawing/2014/main" id="{7B7A9B7B-7926-40F6-92AE-ED7B7EC0594A}"/>
              </a:ext>
            </a:extLst>
          </p:cNvPr>
          <p:cNvSpPr/>
          <p:nvPr/>
        </p:nvSpPr>
        <p:spPr bwMode="auto">
          <a:xfrm>
            <a:off x="8713302" y="4380864"/>
            <a:ext cx="48163" cy="24083"/>
          </a:xfrm>
          <a:custGeom>
            <a:avLst/>
            <a:gdLst>
              <a:gd name="T0" fmla="*/ 15 w 15"/>
              <a:gd name="T1" fmla="*/ 1 h 7"/>
              <a:gd name="T2" fmla="*/ 0 w 15"/>
              <a:gd name="T3" fmla="*/ 6 h 7"/>
              <a:gd name="T4" fmla="*/ 15 w 15"/>
              <a:gd name="T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7">
                <a:moveTo>
                  <a:pt x="15" y="1"/>
                </a:moveTo>
                <a:cubicBezTo>
                  <a:pt x="12" y="4"/>
                  <a:pt x="8" y="7"/>
                  <a:pt x="0" y="6"/>
                </a:cubicBezTo>
                <a:cubicBezTo>
                  <a:pt x="1" y="0"/>
                  <a:pt x="9" y="1"/>
                  <a:pt x="15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8" name="îsľïḓê">
            <a:extLst>
              <a:ext uri="{FF2B5EF4-FFF2-40B4-BE49-F238E27FC236}">
                <a16:creationId xmlns:a16="http://schemas.microsoft.com/office/drawing/2014/main" id="{FD79C0DB-4096-443F-B293-4E8B96595052}"/>
              </a:ext>
            </a:extLst>
          </p:cNvPr>
          <p:cNvSpPr/>
          <p:nvPr/>
        </p:nvSpPr>
        <p:spPr bwMode="auto">
          <a:xfrm>
            <a:off x="8787736" y="4380864"/>
            <a:ext cx="50353" cy="17514"/>
          </a:xfrm>
          <a:custGeom>
            <a:avLst/>
            <a:gdLst>
              <a:gd name="T0" fmla="*/ 15 w 15"/>
              <a:gd name="T1" fmla="*/ 1 h 5"/>
              <a:gd name="T2" fmla="*/ 0 w 15"/>
              <a:gd name="T3" fmla="*/ 4 h 5"/>
              <a:gd name="T4" fmla="*/ 15 w 15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5">
                <a:moveTo>
                  <a:pt x="15" y="1"/>
                </a:moveTo>
                <a:cubicBezTo>
                  <a:pt x="13" y="5"/>
                  <a:pt x="6" y="4"/>
                  <a:pt x="0" y="4"/>
                </a:cubicBezTo>
                <a:cubicBezTo>
                  <a:pt x="2" y="0"/>
                  <a:pt x="8" y="0"/>
                  <a:pt x="15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9" name="ïṩḻïdè">
            <a:extLst>
              <a:ext uri="{FF2B5EF4-FFF2-40B4-BE49-F238E27FC236}">
                <a16:creationId xmlns:a16="http://schemas.microsoft.com/office/drawing/2014/main" id="{8F15201E-E144-4CAA-9EE8-E25EA27C95A2}"/>
              </a:ext>
            </a:extLst>
          </p:cNvPr>
          <p:cNvSpPr/>
          <p:nvPr/>
        </p:nvSpPr>
        <p:spPr bwMode="auto">
          <a:xfrm>
            <a:off x="8879685" y="4380864"/>
            <a:ext cx="81003" cy="52543"/>
          </a:xfrm>
          <a:custGeom>
            <a:avLst/>
            <a:gdLst>
              <a:gd name="T0" fmla="*/ 24 w 25"/>
              <a:gd name="T1" fmla="*/ 1 h 16"/>
              <a:gd name="T2" fmla="*/ 22 w 25"/>
              <a:gd name="T3" fmla="*/ 8 h 16"/>
              <a:gd name="T4" fmla="*/ 18 w 25"/>
              <a:gd name="T5" fmla="*/ 8 h 16"/>
              <a:gd name="T6" fmla="*/ 2 w 25"/>
              <a:gd name="T7" fmla="*/ 16 h 16"/>
              <a:gd name="T8" fmla="*/ 7 w 25"/>
              <a:gd name="T9" fmla="*/ 10 h 16"/>
              <a:gd name="T10" fmla="*/ 11 w 25"/>
              <a:gd name="T11" fmla="*/ 6 h 16"/>
              <a:gd name="T12" fmla="*/ 15 w 25"/>
              <a:gd name="T13" fmla="*/ 2 h 16"/>
              <a:gd name="T14" fmla="*/ 24 w 25"/>
              <a:gd name="T15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6">
                <a:moveTo>
                  <a:pt x="24" y="1"/>
                </a:moveTo>
                <a:cubicBezTo>
                  <a:pt x="25" y="4"/>
                  <a:pt x="23" y="7"/>
                  <a:pt x="22" y="8"/>
                </a:cubicBezTo>
                <a:cubicBezTo>
                  <a:pt x="21" y="9"/>
                  <a:pt x="19" y="7"/>
                  <a:pt x="18" y="8"/>
                </a:cubicBezTo>
                <a:cubicBezTo>
                  <a:pt x="16" y="11"/>
                  <a:pt x="10" y="16"/>
                  <a:pt x="2" y="16"/>
                </a:cubicBezTo>
                <a:cubicBezTo>
                  <a:pt x="0" y="11"/>
                  <a:pt x="5" y="11"/>
                  <a:pt x="7" y="10"/>
                </a:cubicBezTo>
                <a:cubicBezTo>
                  <a:pt x="8" y="9"/>
                  <a:pt x="10" y="7"/>
                  <a:pt x="11" y="6"/>
                </a:cubicBezTo>
                <a:cubicBezTo>
                  <a:pt x="12" y="5"/>
                  <a:pt x="14" y="5"/>
                  <a:pt x="15" y="2"/>
                </a:cubicBezTo>
                <a:cubicBezTo>
                  <a:pt x="20" y="4"/>
                  <a:pt x="19" y="0"/>
                  <a:pt x="24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0" name="işlíḑé">
            <a:extLst>
              <a:ext uri="{FF2B5EF4-FFF2-40B4-BE49-F238E27FC236}">
                <a16:creationId xmlns:a16="http://schemas.microsoft.com/office/drawing/2014/main" id="{0D4C8567-693F-480F-A81E-60CF20E64E37}"/>
              </a:ext>
            </a:extLst>
          </p:cNvPr>
          <p:cNvSpPr/>
          <p:nvPr/>
        </p:nvSpPr>
        <p:spPr bwMode="auto">
          <a:xfrm>
            <a:off x="10107860" y="5074862"/>
            <a:ext cx="43786" cy="61300"/>
          </a:xfrm>
          <a:custGeom>
            <a:avLst/>
            <a:gdLst>
              <a:gd name="T0" fmla="*/ 2 w 13"/>
              <a:gd name="T1" fmla="*/ 0 h 19"/>
              <a:gd name="T2" fmla="*/ 4 w 13"/>
              <a:gd name="T3" fmla="*/ 4 h 19"/>
              <a:gd name="T4" fmla="*/ 9 w 13"/>
              <a:gd name="T5" fmla="*/ 9 h 19"/>
              <a:gd name="T6" fmla="*/ 11 w 13"/>
              <a:gd name="T7" fmla="*/ 19 h 19"/>
              <a:gd name="T8" fmla="*/ 6 w 13"/>
              <a:gd name="T9" fmla="*/ 19 h 19"/>
              <a:gd name="T10" fmla="*/ 0 w 13"/>
              <a:gd name="T11" fmla="*/ 4 h 19"/>
              <a:gd name="T12" fmla="*/ 2 w 13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9">
                <a:moveTo>
                  <a:pt x="2" y="0"/>
                </a:moveTo>
                <a:cubicBezTo>
                  <a:pt x="4" y="0"/>
                  <a:pt x="3" y="2"/>
                  <a:pt x="4" y="4"/>
                </a:cubicBezTo>
                <a:cubicBezTo>
                  <a:pt x="2" y="6"/>
                  <a:pt x="12" y="7"/>
                  <a:pt x="9" y="9"/>
                </a:cubicBezTo>
                <a:cubicBezTo>
                  <a:pt x="6" y="13"/>
                  <a:pt x="13" y="10"/>
                  <a:pt x="11" y="19"/>
                </a:cubicBezTo>
                <a:cubicBezTo>
                  <a:pt x="8" y="19"/>
                  <a:pt x="6" y="16"/>
                  <a:pt x="6" y="19"/>
                </a:cubicBezTo>
                <a:cubicBezTo>
                  <a:pt x="3" y="16"/>
                  <a:pt x="2" y="8"/>
                  <a:pt x="0" y="4"/>
                </a:cubicBezTo>
                <a:cubicBezTo>
                  <a:pt x="2" y="4"/>
                  <a:pt x="1" y="2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1" name="íS1ïde">
            <a:extLst>
              <a:ext uri="{FF2B5EF4-FFF2-40B4-BE49-F238E27FC236}">
                <a16:creationId xmlns:a16="http://schemas.microsoft.com/office/drawing/2014/main" id="{FD1582A1-01E8-4FC5-B3AF-B0138F3F7CE7}"/>
              </a:ext>
            </a:extLst>
          </p:cNvPr>
          <p:cNvSpPr/>
          <p:nvPr/>
        </p:nvSpPr>
        <p:spPr bwMode="auto">
          <a:xfrm>
            <a:off x="10118805" y="5129595"/>
            <a:ext cx="100706" cy="133546"/>
          </a:xfrm>
          <a:custGeom>
            <a:avLst/>
            <a:gdLst>
              <a:gd name="T0" fmla="*/ 10 w 31"/>
              <a:gd name="T1" fmla="*/ 0 h 41"/>
              <a:gd name="T2" fmla="*/ 12 w 31"/>
              <a:gd name="T3" fmla="*/ 2 h 41"/>
              <a:gd name="T4" fmla="*/ 16 w 31"/>
              <a:gd name="T5" fmla="*/ 2 h 41"/>
              <a:gd name="T6" fmla="*/ 31 w 31"/>
              <a:gd name="T7" fmla="*/ 9 h 41"/>
              <a:gd name="T8" fmla="*/ 31 w 31"/>
              <a:gd name="T9" fmla="*/ 19 h 41"/>
              <a:gd name="T10" fmla="*/ 25 w 31"/>
              <a:gd name="T11" fmla="*/ 19 h 41"/>
              <a:gd name="T12" fmla="*/ 23 w 31"/>
              <a:gd name="T13" fmla="*/ 22 h 41"/>
              <a:gd name="T14" fmla="*/ 21 w 31"/>
              <a:gd name="T15" fmla="*/ 33 h 41"/>
              <a:gd name="T16" fmla="*/ 19 w 31"/>
              <a:gd name="T17" fmla="*/ 37 h 41"/>
              <a:gd name="T18" fmla="*/ 10 w 31"/>
              <a:gd name="T19" fmla="*/ 39 h 41"/>
              <a:gd name="T20" fmla="*/ 8 w 31"/>
              <a:gd name="T21" fmla="*/ 33 h 41"/>
              <a:gd name="T22" fmla="*/ 12 w 31"/>
              <a:gd name="T23" fmla="*/ 30 h 41"/>
              <a:gd name="T24" fmla="*/ 1 w 31"/>
              <a:gd name="T25" fmla="*/ 24 h 41"/>
              <a:gd name="T26" fmla="*/ 8 w 31"/>
              <a:gd name="T27" fmla="*/ 17 h 41"/>
              <a:gd name="T28" fmla="*/ 10 w 31"/>
              <a:gd name="T2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4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2" y="5"/>
                  <a:pt x="16" y="2"/>
                  <a:pt x="16" y="2"/>
                </a:cubicBezTo>
                <a:cubicBezTo>
                  <a:pt x="21" y="5"/>
                  <a:pt x="19" y="12"/>
                  <a:pt x="31" y="9"/>
                </a:cubicBezTo>
                <a:cubicBezTo>
                  <a:pt x="31" y="12"/>
                  <a:pt x="31" y="15"/>
                  <a:pt x="31" y="19"/>
                </a:cubicBezTo>
                <a:cubicBezTo>
                  <a:pt x="29" y="19"/>
                  <a:pt x="27" y="19"/>
                  <a:pt x="25" y="19"/>
                </a:cubicBezTo>
                <a:cubicBezTo>
                  <a:pt x="25" y="21"/>
                  <a:pt x="25" y="22"/>
                  <a:pt x="23" y="22"/>
                </a:cubicBezTo>
                <a:cubicBezTo>
                  <a:pt x="27" y="27"/>
                  <a:pt x="22" y="28"/>
                  <a:pt x="21" y="33"/>
                </a:cubicBezTo>
                <a:cubicBezTo>
                  <a:pt x="21" y="35"/>
                  <a:pt x="15" y="36"/>
                  <a:pt x="19" y="37"/>
                </a:cubicBezTo>
                <a:cubicBezTo>
                  <a:pt x="20" y="41"/>
                  <a:pt x="13" y="38"/>
                  <a:pt x="10" y="39"/>
                </a:cubicBezTo>
                <a:cubicBezTo>
                  <a:pt x="11" y="36"/>
                  <a:pt x="8" y="36"/>
                  <a:pt x="8" y="33"/>
                </a:cubicBezTo>
                <a:cubicBezTo>
                  <a:pt x="8" y="30"/>
                  <a:pt x="10" y="30"/>
                  <a:pt x="12" y="30"/>
                </a:cubicBezTo>
                <a:cubicBezTo>
                  <a:pt x="9" y="27"/>
                  <a:pt x="8" y="22"/>
                  <a:pt x="1" y="24"/>
                </a:cubicBezTo>
                <a:cubicBezTo>
                  <a:pt x="0" y="19"/>
                  <a:pt x="6" y="19"/>
                  <a:pt x="8" y="17"/>
                </a:cubicBezTo>
                <a:cubicBezTo>
                  <a:pt x="9" y="7"/>
                  <a:pt x="8" y="7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2" name="íş1ïďe">
            <a:extLst>
              <a:ext uri="{FF2B5EF4-FFF2-40B4-BE49-F238E27FC236}">
                <a16:creationId xmlns:a16="http://schemas.microsoft.com/office/drawing/2014/main" id="{66A55A71-7AE8-48FD-BC7A-56429932DE9D}"/>
              </a:ext>
            </a:extLst>
          </p:cNvPr>
          <p:cNvSpPr/>
          <p:nvPr/>
        </p:nvSpPr>
        <p:spPr bwMode="auto">
          <a:xfrm>
            <a:off x="9413864" y="5239058"/>
            <a:ext cx="81003" cy="87570"/>
          </a:xfrm>
          <a:custGeom>
            <a:avLst/>
            <a:gdLst>
              <a:gd name="T0" fmla="*/ 24 w 25"/>
              <a:gd name="T1" fmla="*/ 1 h 27"/>
              <a:gd name="T2" fmla="*/ 24 w 25"/>
              <a:gd name="T3" fmla="*/ 12 h 27"/>
              <a:gd name="T4" fmla="*/ 22 w 25"/>
              <a:gd name="T5" fmla="*/ 9 h 27"/>
              <a:gd name="T6" fmla="*/ 20 w 25"/>
              <a:gd name="T7" fmla="*/ 11 h 27"/>
              <a:gd name="T8" fmla="*/ 20 w 25"/>
              <a:gd name="T9" fmla="*/ 20 h 27"/>
              <a:gd name="T10" fmla="*/ 16 w 25"/>
              <a:gd name="T11" fmla="*/ 20 h 27"/>
              <a:gd name="T12" fmla="*/ 16 w 25"/>
              <a:gd name="T13" fmla="*/ 24 h 27"/>
              <a:gd name="T14" fmla="*/ 11 w 25"/>
              <a:gd name="T15" fmla="*/ 27 h 27"/>
              <a:gd name="T16" fmla="*/ 7 w 25"/>
              <a:gd name="T17" fmla="*/ 22 h 27"/>
              <a:gd name="T18" fmla="*/ 3 w 25"/>
              <a:gd name="T19" fmla="*/ 18 h 27"/>
              <a:gd name="T20" fmla="*/ 0 w 25"/>
              <a:gd name="T21" fmla="*/ 7 h 27"/>
              <a:gd name="T22" fmla="*/ 15 w 25"/>
              <a:gd name="T23" fmla="*/ 3 h 27"/>
              <a:gd name="T24" fmla="*/ 24 w 25"/>
              <a:gd name="T2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7">
                <a:moveTo>
                  <a:pt x="24" y="1"/>
                </a:moveTo>
                <a:cubicBezTo>
                  <a:pt x="23" y="5"/>
                  <a:pt x="25" y="8"/>
                  <a:pt x="24" y="12"/>
                </a:cubicBezTo>
                <a:cubicBezTo>
                  <a:pt x="24" y="13"/>
                  <a:pt x="22" y="10"/>
                  <a:pt x="22" y="9"/>
                </a:cubicBezTo>
                <a:cubicBezTo>
                  <a:pt x="22" y="9"/>
                  <a:pt x="21" y="9"/>
                  <a:pt x="20" y="11"/>
                </a:cubicBezTo>
                <a:cubicBezTo>
                  <a:pt x="19" y="13"/>
                  <a:pt x="21" y="17"/>
                  <a:pt x="20" y="20"/>
                </a:cubicBezTo>
                <a:cubicBezTo>
                  <a:pt x="20" y="20"/>
                  <a:pt x="17" y="19"/>
                  <a:pt x="16" y="20"/>
                </a:cubicBezTo>
                <a:cubicBezTo>
                  <a:pt x="16" y="20"/>
                  <a:pt x="17" y="23"/>
                  <a:pt x="16" y="24"/>
                </a:cubicBezTo>
                <a:cubicBezTo>
                  <a:pt x="15" y="25"/>
                  <a:pt x="11" y="24"/>
                  <a:pt x="11" y="27"/>
                </a:cubicBezTo>
                <a:cubicBezTo>
                  <a:pt x="9" y="26"/>
                  <a:pt x="8" y="24"/>
                  <a:pt x="7" y="22"/>
                </a:cubicBezTo>
                <a:cubicBezTo>
                  <a:pt x="6" y="21"/>
                  <a:pt x="4" y="19"/>
                  <a:pt x="3" y="18"/>
                </a:cubicBezTo>
                <a:cubicBezTo>
                  <a:pt x="2" y="14"/>
                  <a:pt x="4" y="9"/>
                  <a:pt x="0" y="7"/>
                </a:cubicBezTo>
                <a:cubicBezTo>
                  <a:pt x="2" y="4"/>
                  <a:pt x="9" y="4"/>
                  <a:pt x="15" y="3"/>
                </a:cubicBezTo>
                <a:cubicBezTo>
                  <a:pt x="18" y="2"/>
                  <a:pt x="20" y="0"/>
                  <a:pt x="24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3" name="íś1ídê">
            <a:extLst>
              <a:ext uri="{FF2B5EF4-FFF2-40B4-BE49-F238E27FC236}">
                <a16:creationId xmlns:a16="http://schemas.microsoft.com/office/drawing/2014/main" id="{37F91C94-A2D0-445E-B9F5-AD30CFCFC4F1}"/>
              </a:ext>
            </a:extLst>
          </p:cNvPr>
          <p:cNvSpPr/>
          <p:nvPr/>
        </p:nvSpPr>
        <p:spPr bwMode="auto">
          <a:xfrm>
            <a:off x="4028291" y="1370619"/>
            <a:ext cx="1488695" cy="1109960"/>
          </a:xfrm>
          <a:custGeom>
            <a:avLst/>
            <a:gdLst>
              <a:gd name="T0" fmla="*/ 325 w 458"/>
              <a:gd name="T1" fmla="*/ 39 h 342"/>
              <a:gd name="T2" fmla="*/ 343 w 458"/>
              <a:gd name="T3" fmla="*/ 40 h 342"/>
              <a:gd name="T4" fmla="*/ 370 w 458"/>
              <a:gd name="T5" fmla="*/ 35 h 342"/>
              <a:gd name="T6" fmla="*/ 384 w 458"/>
              <a:gd name="T7" fmla="*/ 37 h 342"/>
              <a:gd name="T8" fmla="*/ 383 w 458"/>
              <a:gd name="T9" fmla="*/ 42 h 342"/>
              <a:gd name="T10" fmla="*/ 431 w 458"/>
              <a:gd name="T11" fmla="*/ 33 h 342"/>
              <a:gd name="T12" fmla="*/ 457 w 458"/>
              <a:gd name="T13" fmla="*/ 39 h 342"/>
              <a:gd name="T14" fmla="*/ 424 w 458"/>
              <a:gd name="T15" fmla="*/ 55 h 342"/>
              <a:gd name="T16" fmla="*/ 414 w 458"/>
              <a:gd name="T17" fmla="*/ 68 h 342"/>
              <a:gd name="T18" fmla="*/ 397 w 458"/>
              <a:gd name="T19" fmla="*/ 87 h 342"/>
              <a:gd name="T20" fmla="*/ 401 w 458"/>
              <a:gd name="T21" fmla="*/ 104 h 342"/>
              <a:gd name="T22" fmla="*/ 390 w 458"/>
              <a:gd name="T23" fmla="*/ 121 h 342"/>
              <a:gd name="T24" fmla="*/ 403 w 458"/>
              <a:gd name="T25" fmla="*/ 143 h 342"/>
              <a:gd name="T26" fmla="*/ 392 w 458"/>
              <a:gd name="T27" fmla="*/ 160 h 342"/>
              <a:gd name="T28" fmla="*/ 379 w 458"/>
              <a:gd name="T29" fmla="*/ 175 h 342"/>
              <a:gd name="T30" fmla="*/ 397 w 458"/>
              <a:gd name="T31" fmla="*/ 208 h 342"/>
              <a:gd name="T32" fmla="*/ 368 w 458"/>
              <a:gd name="T33" fmla="*/ 204 h 342"/>
              <a:gd name="T34" fmla="*/ 366 w 458"/>
              <a:gd name="T35" fmla="*/ 216 h 342"/>
              <a:gd name="T36" fmla="*/ 353 w 458"/>
              <a:gd name="T37" fmla="*/ 234 h 342"/>
              <a:gd name="T38" fmla="*/ 323 w 458"/>
              <a:gd name="T39" fmla="*/ 242 h 342"/>
              <a:gd name="T40" fmla="*/ 308 w 458"/>
              <a:gd name="T41" fmla="*/ 251 h 342"/>
              <a:gd name="T42" fmla="*/ 299 w 458"/>
              <a:gd name="T43" fmla="*/ 262 h 342"/>
              <a:gd name="T44" fmla="*/ 258 w 458"/>
              <a:gd name="T45" fmla="*/ 273 h 342"/>
              <a:gd name="T46" fmla="*/ 247 w 458"/>
              <a:gd name="T47" fmla="*/ 290 h 342"/>
              <a:gd name="T48" fmla="*/ 235 w 458"/>
              <a:gd name="T49" fmla="*/ 305 h 342"/>
              <a:gd name="T50" fmla="*/ 232 w 458"/>
              <a:gd name="T51" fmla="*/ 320 h 342"/>
              <a:gd name="T52" fmla="*/ 207 w 458"/>
              <a:gd name="T53" fmla="*/ 335 h 342"/>
              <a:gd name="T54" fmla="*/ 181 w 458"/>
              <a:gd name="T55" fmla="*/ 322 h 342"/>
              <a:gd name="T56" fmla="*/ 166 w 458"/>
              <a:gd name="T57" fmla="*/ 303 h 342"/>
              <a:gd name="T58" fmla="*/ 157 w 458"/>
              <a:gd name="T59" fmla="*/ 290 h 342"/>
              <a:gd name="T60" fmla="*/ 150 w 458"/>
              <a:gd name="T61" fmla="*/ 262 h 342"/>
              <a:gd name="T62" fmla="*/ 153 w 458"/>
              <a:gd name="T63" fmla="*/ 253 h 342"/>
              <a:gd name="T64" fmla="*/ 166 w 458"/>
              <a:gd name="T65" fmla="*/ 238 h 342"/>
              <a:gd name="T66" fmla="*/ 159 w 458"/>
              <a:gd name="T67" fmla="*/ 219 h 342"/>
              <a:gd name="T68" fmla="*/ 163 w 458"/>
              <a:gd name="T69" fmla="*/ 204 h 342"/>
              <a:gd name="T70" fmla="*/ 144 w 458"/>
              <a:gd name="T71" fmla="*/ 199 h 342"/>
              <a:gd name="T72" fmla="*/ 131 w 458"/>
              <a:gd name="T73" fmla="*/ 175 h 342"/>
              <a:gd name="T74" fmla="*/ 118 w 458"/>
              <a:gd name="T75" fmla="*/ 148 h 342"/>
              <a:gd name="T76" fmla="*/ 84 w 458"/>
              <a:gd name="T77" fmla="*/ 132 h 342"/>
              <a:gd name="T78" fmla="*/ 38 w 458"/>
              <a:gd name="T79" fmla="*/ 134 h 342"/>
              <a:gd name="T80" fmla="*/ 38 w 458"/>
              <a:gd name="T81" fmla="*/ 122 h 342"/>
              <a:gd name="T82" fmla="*/ 19 w 458"/>
              <a:gd name="T83" fmla="*/ 106 h 342"/>
              <a:gd name="T84" fmla="*/ 28 w 458"/>
              <a:gd name="T85" fmla="*/ 89 h 342"/>
              <a:gd name="T86" fmla="*/ 51 w 458"/>
              <a:gd name="T87" fmla="*/ 80 h 342"/>
              <a:gd name="T88" fmla="*/ 55 w 458"/>
              <a:gd name="T89" fmla="*/ 68 h 342"/>
              <a:gd name="T90" fmla="*/ 49 w 458"/>
              <a:gd name="T91" fmla="*/ 61 h 342"/>
              <a:gd name="T92" fmla="*/ 66 w 458"/>
              <a:gd name="T93" fmla="*/ 55 h 342"/>
              <a:gd name="T94" fmla="*/ 84 w 458"/>
              <a:gd name="T95" fmla="*/ 37 h 342"/>
              <a:gd name="T96" fmla="*/ 140 w 458"/>
              <a:gd name="T97" fmla="*/ 29 h 342"/>
              <a:gd name="T98" fmla="*/ 166 w 458"/>
              <a:gd name="T99" fmla="*/ 37 h 342"/>
              <a:gd name="T100" fmla="*/ 191 w 458"/>
              <a:gd name="T101" fmla="*/ 24 h 342"/>
              <a:gd name="T102" fmla="*/ 213 w 458"/>
              <a:gd name="T103" fmla="*/ 25 h 342"/>
              <a:gd name="T104" fmla="*/ 220 w 458"/>
              <a:gd name="T105" fmla="*/ 12 h 342"/>
              <a:gd name="T106" fmla="*/ 263 w 458"/>
              <a:gd name="T107" fmla="*/ 3 h 342"/>
              <a:gd name="T108" fmla="*/ 323 w 458"/>
              <a:gd name="T109" fmla="*/ 1 h 342"/>
              <a:gd name="T110" fmla="*/ 368 w 458"/>
              <a:gd name="T111" fmla="*/ 16 h 342"/>
              <a:gd name="T112" fmla="*/ 383 w 458"/>
              <a:gd name="T113" fmla="*/ 27 h 342"/>
              <a:gd name="T114" fmla="*/ 319 w 458"/>
              <a:gd name="T115" fmla="*/ 2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8" h="342">
                <a:moveTo>
                  <a:pt x="310" y="35"/>
                </a:moveTo>
                <a:cubicBezTo>
                  <a:pt x="310" y="37"/>
                  <a:pt x="314" y="36"/>
                  <a:pt x="314" y="39"/>
                </a:cubicBezTo>
                <a:cubicBezTo>
                  <a:pt x="316" y="40"/>
                  <a:pt x="319" y="37"/>
                  <a:pt x="319" y="37"/>
                </a:cubicBezTo>
                <a:cubicBezTo>
                  <a:pt x="322" y="36"/>
                  <a:pt x="322" y="39"/>
                  <a:pt x="325" y="39"/>
                </a:cubicBezTo>
                <a:cubicBezTo>
                  <a:pt x="326" y="38"/>
                  <a:pt x="327" y="37"/>
                  <a:pt x="329" y="37"/>
                </a:cubicBezTo>
                <a:cubicBezTo>
                  <a:pt x="330" y="36"/>
                  <a:pt x="332" y="37"/>
                  <a:pt x="334" y="37"/>
                </a:cubicBezTo>
                <a:cubicBezTo>
                  <a:pt x="341" y="35"/>
                  <a:pt x="349" y="32"/>
                  <a:pt x="355" y="35"/>
                </a:cubicBezTo>
                <a:cubicBezTo>
                  <a:pt x="353" y="39"/>
                  <a:pt x="345" y="36"/>
                  <a:pt x="343" y="40"/>
                </a:cubicBezTo>
                <a:cubicBezTo>
                  <a:pt x="344" y="44"/>
                  <a:pt x="347" y="40"/>
                  <a:pt x="347" y="40"/>
                </a:cubicBezTo>
                <a:cubicBezTo>
                  <a:pt x="351" y="41"/>
                  <a:pt x="351" y="43"/>
                  <a:pt x="356" y="40"/>
                </a:cubicBezTo>
                <a:cubicBezTo>
                  <a:pt x="358" y="40"/>
                  <a:pt x="359" y="39"/>
                  <a:pt x="360" y="39"/>
                </a:cubicBezTo>
                <a:cubicBezTo>
                  <a:pt x="361" y="38"/>
                  <a:pt x="369" y="35"/>
                  <a:pt x="370" y="35"/>
                </a:cubicBezTo>
                <a:cubicBezTo>
                  <a:pt x="373" y="40"/>
                  <a:pt x="368" y="33"/>
                  <a:pt x="371" y="33"/>
                </a:cubicBezTo>
                <a:cubicBezTo>
                  <a:pt x="372" y="33"/>
                  <a:pt x="377" y="33"/>
                  <a:pt x="377" y="33"/>
                </a:cubicBezTo>
                <a:cubicBezTo>
                  <a:pt x="378" y="32"/>
                  <a:pt x="381" y="30"/>
                  <a:pt x="386" y="31"/>
                </a:cubicBezTo>
                <a:cubicBezTo>
                  <a:pt x="386" y="34"/>
                  <a:pt x="387" y="36"/>
                  <a:pt x="384" y="37"/>
                </a:cubicBezTo>
                <a:cubicBezTo>
                  <a:pt x="384" y="38"/>
                  <a:pt x="382" y="39"/>
                  <a:pt x="381" y="40"/>
                </a:cubicBezTo>
                <a:cubicBezTo>
                  <a:pt x="379" y="43"/>
                  <a:pt x="378" y="47"/>
                  <a:pt x="373" y="46"/>
                </a:cubicBezTo>
                <a:cubicBezTo>
                  <a:pt x="374" y="52"/>
                  <a:pt x="377" y="44"/>
                  <a:pt x="381" y="46"/>
                </a:cubicBezTo>
                <a:cubicBezTo>
                  <a:pt x="383" y="47"/>
                  <a:pt x="382" y="43"/>
                  <a:pt x="383" y="42"/>
                </a:cubicBezTo>
                <a:cubicBezTo>
                  <a:pt x="385" y="41"/>
                  <a:pt x="392" y="43"/>
                  <a:pt x="392" y="39"/>
                </a:cubicBezTo>
                <a:cubicBezTo>
                  <a:pt x="396" y="45"/>
                  <a:pt x="408" y="36"/>
                  <a:pt x="411" y="40"/>
                </a:cubicBezTo>
                <a:cubicBezTo>
                  <a:pt x="412" y="39"/>
                  <a:pt x="414" y="37"/>
                  <a:pt x="416" y="35"/>
                </a:cubicBezTo>
                <a:cubicBezTo>
                  <a:pt x="422" y="37"/>
                  <a:pt x="426" y="33"/>
                  <a:pt x="431" y="33"/>
                </a:cubicBezTo>
                <a:cubicBezTo>
                  <a:pt x="430" y="33"/>
                  <a:pt x="432" y="35"/>
                  <a:pt x="433" y="35"/>
                </a:cubicBezTo>
                <a:cubicBezTo>
                  <a:pt x="434" y="35"/>
                  <a:pt x="441" y="34"/>
                  <a:pt x="442" y="35"/>
                </a:cubicBezTo>
                <a:cubicBezTo>
                  <a:pt x="444" y="37"/>
                  <a:pt x="443" y="34"/>
                  <a:pt x="446" y="35"/>
                </a:cubicBezTo>
                <a:cubicBezTo>
                  <a:pt x="449" y="36"/>
                  <a:pt x="453" y="39"/>
                  <a:pt x="457" y="39"/>
                </a:cubicBezTo>
                <a:cubicBezTo>
                  <a:pt x="458" y="42"/>
                  <a:pt x="455" y="41"/>
                  <a:pt x="453" y="42"/>
                </a:cubicBezTo>
                <a:cubicBezTo>
                  <a:pt x="452" y="43"/>
                  <a:pt x="451" y="45"/>
                  <a:pt x="450" y="46"/>
                </a:cubicBezTo>
                <a:cubicBezTo>
                  <a:pt x="445" y="48"/>
                  <a:pt x="437" y="47"/>
                  <a:pt x="437" y="53"/>
                </a:cubicBezTo>
                <a:cubicBezTo>
                  <a:pt x="432" y="53"/>
                  <a:pt x="426" y="53"/>
                  <a:pt x="424" y="55"/>
                </a:cubicBezTo>
                <a:cubicBezTo>
                  <a:pt x="426" y="58"/>
                  <a:pt x="430" y="59"/>
                  <a:pt x="422" y="59"/>
                </a:cubicBezTo>
                <a:cubicBezTo>
                  <a:pt x="422" y="61"/>
                  <a:pt x="425" y="61"/>
                  <a:pt x="427" y="61"/>
                </a:cubicBezTo>
                <a:cubicBezTo>
                  <a:pt x="424" y="66"/>
                  <a:pt x="415" y="65"/>
                  <a:pt x="414" y="72"/>
                </a:cubicBezTo>
                <a:cubicBezTo>
                  <a:pt x="411" y="72"/>
                  <a:pt x="415" y="69"/>
                  <a:pt x="414" y="68"/>
                </a:cubicBezTo>
                <a:cubicBezTo>
                  <a:pt x="413" y="68"/>
                  <a:pt x="408" y="71"/>
                  <a:pt x="405" y="72"/>
                </a:cubicBezTo>
                <a:cubicBezTo>
                  <a:pt x="405" y="74"/>
                  <a:pt x="407" y="73"/>
                  <a:pt x="409" y="74"/>
                </a:cubicBezTo>
                <a:cubicBezTo>
                  <a:pt x="404" y="78"/>
                  <a:pt x="407" y="77"/>
                  <a:pt x="405" y="83"/>
                </a:cubicBezTo>
                <a:cubicBezTo>
                  <a:pt x="405" y="85"/>
                  <a:pt x="398" y="86"/>
                  <a:pt x="397" y="87"/>
                </a:cubicBezTo>
                <a:cubicBezTo>
                  <a:pt x="397" y="88"/>
                  <a:pt x="398" y="92"/>
                  <a:pt x="397" y="93"/>
                </a:cubicBezTo>
                <a:cubicBezTo>
                  <a:pt x="396" y="94"/>
                  <a:pt x="392" y="93"/>
                  <a:pt x="390" y="94"/>
                </a:cubicBezTo>
                <a:cubicBezTo>
                  <a:pt x="391" y="97"/>
                  <a:pt x="393" y="97"/>
                  <a:pt x="394" y="100"/>
                </a:cubicBezTo>
                <a:cubicBezTo>
                  <a:pt x="395" y="104"/>
                  <a:pt x="399" y="102"/>
                  <a:pt x="401" y="104"/>
                </a:cubicBezTo>
                <a:cubicBezTo>
                  <a:pt x="402" y="104"/>
                  <a:pt x="401" y="107"/>
                  <a:pt x="401" y="107"/>
                </a:cubicBezTo>
                <a:cubicBezTo>
                  <a:pt x="403" y="109"/>
                  <a:pt x="406" y="108"/>
                  <a:pt x="407" y="109"/>
                </a:cubicBezTo>
                <a:cubicBezTo>
                  <a:pt x="407" y="113"/>
                  <a:pt x="409" y="113"/>
                  <a:pt x="409" y="117"/>
                </a:cubicBezTo>
                <a:cubicBezTo>
                  <a:pt x="403" y="119"/>
                  <a:pt x="397" y="117"/>
                  <a:pt x="390" y="121"/>
                </a:cubicBezTo>
                <a:cubicBezTo>
                  <a:pt x="395" y="125"/>
                  <a:pt x="399" y="131"/>
                  <a:pt x="409" y="130"/>
                </a:cubicBezTo>
                <a:cubicBezTo>
                  <a:pt x="408" y="133"/>
                  <a:pt x="410" y="133"/>
                  <a:pt x="412" y="134"/>
                </a:cubicBezTo>
                <a:cubicBezTo>
                  <a:pt x="413" y="138"/>
                  <a:pt x="409" y="136"/>
                  <a:pt x="409" y="139"/>
                </a:cubicBezTo>
                <a:cubicBezTo>
                  <a:pt x="409" y="141"/>
                  <a:pt x="406" y="143"/>
                  <a:pt x="403" y="143"/>
                </a:cubicBezTo>
                <a:cubicBezTo>
                  <a:pt x="401" y="150"/>
                  <a:pt x="410" y="146"/>
                  <a:pt x="409" y="152"/>
                </a:cubicBezTo>
                <a:cubicBezTo>
                  <a:pt x="405" y="152"/>
                  <a:pt x="405" y="154"/>
                  <a:pt x="407" y="154"/>
                </a:cubicBezTo>
                <a:cubicBezTo>
                  <a:pt x="405" y="160"/>
                  <a:pt x="401" y="153"/>
                  <a:pt x="397" y="154"/>
                </a:cubicBezTo>
                <a:cubicBezTo>
                  <a:pt x="394" y="154"/>
                  <a:pt x="396" y="160"/>
                  <a:pt x="392" y="160"/>
                </a:cubicBezTo>
                <a:cubicBezTo>
                  <a:pt x="392" y="163"/>
                  <a:pt x="393" y="164"/>
                  <a:pt x="396" y="165"/>
                </a:cubicBezTo>
                <a:cubicBezTo>
                  <a:pt x="395" y="168"/>
                  <a:pt x="391" y="166"/>
                  <a:pt x="388" y="167"/>
                </a:cubicBezTo>
                <a:cubicBezTo>
                  <a:pt x="383" y="168"/>
                  <a:pt x="378" y="172"/>
                  <a:pt x="373" y="173"/>
                </a:cubicBezTo>
                <a:cubicBezTo>
                  <a:pt x="373" y="175"/>
                  <a:pt x="377" y="174"/>
                  <a:pt x="379" y="175"/>
                </a:cubicBezTo>
                <a:cubicBezTo>
                  <a:pt x="381" y="176"/>
                  <a:pt x="382" y="182"/>
                  <a:pt x="386" y="180"/>
                </a:cubicBezTo>
                <a:cubicBezTo>
                  <a:pt x="388" y="184"/>
                  <a:pt x="383" y="184"/>
                  <a:pt x="383" y="186"/>
                </a:cubicBezTo>
                <a:cubicBezTo>
                  <a:pt x="382" y="188"/>
                  <a:pt x="385" y="194"/>
                  <a:pt x="381" y="195"/>
                </a:cubicBezTo>
                <a:cubicBezTo>
                  <a:pt x="383" y="202"/>
                  <a:pt x="396" y="200"/>
                  <a:pt x="397" y="208"/>
                </a:cubicBezTo>
                <a:cubicBezTo>
                  <a:pt x="395" y="208"/>
                  <a:pt x="390" y="209"/>
                  <a:pt x="390" y="206"/>
                </a:cubicBezTo>
                <a:cubicBezTo>
                  <a:pt x="388" y="207"/>
                  <a:pt x="389" y="208"/>
                  <a:pt x="390" y="208"/>
                </a:cubicBezTo>
                <a:cubicBezTo>
                  <a:pt x="385" y="214"/>
                  <a:pt x="382" y="213"/>
                  <a:pt x="373" y="212"/>
                </a:cubicBezTo>
                <a:cubicBezTo>
                  <a:pt x="376" y="205"/>
                  <a:pt x="365" y="211"/>
                  <a:pt x="368" y="204"/>
                </a:cubicBezTo>
                <a:cubicBezTo>
                  <a:pt x="362" y="203"/>
                  <a:pt x="362" y="208"/>
                  <a:pt x="356" y="206"/>
                </a:cubicBezTo>
                <a:cubicBezTo>
                  <a:pt x="359" y="209"/>
                  <a:pt x="358" y="210"/>
                  <a:pt x="355" y="210"/>
                </a:cubicBezTo>
                <a:cubicBezTo>
                  <a:pt x="355" y="213"/>
                  <a:pt x="366" y="213"/>
                  <a:pt x="356" y="214"/>
                </a:cubicBezTo>
                <a:cubicBezTo>
                  <a:pt x="358" y="218"/>
                  <a:pt x="363" y="215"/>
                  <a:pt x="366" y="216"/>
                </a:cubicBezTo>
                <a:cubicBezTo>
                  <a:pt x="370" y="216"/>
                  <a:pt x="375" y="219"/>
                  <a:pt x="381" y="217"/>
                </a:cubicBezTo>
                <a:cubicBezTo>
                  <a:pt x="377" y="223"/>
                  <a:pt x="372" y="228"/>
                  <a:pt x="368" y="232"/>
                </a:cubicBezTo>
                <a:cubicBezTo>
                  <a:pt x="363" y="231"/>
                  <a:pt x="360" y="233"/>
                  <a:pt x="356" y="234"/>
                </a:cubicBezTo>
                <a:cubicBezTo>
                  <a:pt x="356" y="234"/>
                  <a:pt x="353" y="234"/>
                  <a:pt x="353" y="234"/>
                </a:cubicBezTo>
                <a:cubicBezTo>
                  <a:pt x="351" y="236"/>
                  <a:pt x="352" y="234"/>
                  <a:pt x="349" y="234"/>
                </a:cubicBezTo>
                <a:cubicBezTo>
                  <a:pt x="344" y="234"/>
                  <a:pt x="339" y="238"/>
                  <a:pt x="332" y="238"/>
                </a:cubicBezTo>
                <a:cubicBezTo>
                  <a:pt x="329" y="238"/>
                  <a:pt x="332" y="240"/>
                  <a:pt x="332" y="240"/>
                </a:cubicBezTo>
                <a:cubicBezTo>
                  <a:pt x="330" y="244"/>
                  <a:pt x="329" y="241"/>
                  <a:pt x="323" y="242"/>
                </a:cubicBezTo>
                <a:cubicBezTo>
                  <a:pt x="323" y="243"/>
                  <a:pt x="325" y="243"/>
                  <a:pt x="327" y="244"/>
                </a:cubicBezTo>
                <a:cubicBezTo>
                  <a:pt x="327" y="246"/>
                  <a:pt x="313" y="248"/>
                  <a:pt x="315" y="242"/>
                </a:cubicBezTo>
                <a:cubicBezTo>
                  <a:pt x="314" y="243"/>
                  <a:pt x="309" y="242"/>
                  <a:pt x="308" y="244"/>
                </a:cubicBezTo>
                <a:cubicBezTo>
                  <a:pt x="307" y="245"/>
                  <a:pt x="309" y="249"/>
                  <a:pt x="308" y="251"/>
                </a:cubicBezTo>
                <a:cubicBezTo>
                  <a:pt x="308" y="251"/>
                  <a:pt x="303" y="249"/>
                  <a:pt x="302" y="251"/>
                </a:cubicBezTo>
                <a:cubicBezTo>
                  <a:pt x="302" y="252"/>
                  <a:pt x="305" y="254"/>
                  <a:pt x="304" y="257"/>
                </a:cubicBezTo>
                <a:cubicBezTo>
                  <a:pt x="302" y="259"/>
                  <a:pt x="301" y="257"/>
                  <a:pt x="299" y="257"/>
                </a:cubicBezTo>
                <a:cubicBezTo>
                  <a:pt x="299" y="258"/>
                  <a:pt x="299" y="260"/>
                  <a:pt x="299" y="262"/>
                </a:cubicBezTo>
                <a:cubicBezTo>
                  <a:pt x="298" y="262"/>
                  <a:pt x="296" y="262"/>
                  <a:pt x="295" y="262"/>
                </a:cubicBezTo>
                <a:cubicBezTo>
                  <a:pt x="293" y="263"/>
                  <a:pt x="295" y="265"/>
                  <a:pt x="293" y="266"/>
                </a:cubicBezTo>
                <a:cubicBezTo>
                  <a:pt x="290" y="267"/>
                  <a:pt x="282" y="265"/>
                  <a:pt x="284" y="271"/>
                </a:cubicBezTo>
                <a:cubicBezTo>
                  <a:pt x="276" y="273"/>
                  <a:pt x="267" y="274"/>
                  <a:pt x="258" y="273"/>
                </a:cubicBezTo>
                <a:cubicBezTo>
                  <a:pt x="254" y="276"/>
                  <a:pt x="252" y="285"/>
                  <a:pt x="247" y="281"/>
                </a:cubicBezTo>
                <a:cubicBezTo>
                  <a:pt x="247" y="282"/>
                  <a:pt x="249" y="284"/>
                  <a:pt x="248" y="286"/>
                </a:cubicBezTo>
                <a:cubicBezTo>
                  <a:pt x="248" y="287"/>
                  <a:pt x="245" y="286"/>
                  <a:pt x="245" y="286"/>
                </a:cubicBezTo>
                <a:cubicBezTo>
                  <a:pt x="244" y="287"/>
                  <a:pt x="247" y="289"/>
                  <a:pt x="247" y="290"/>
                </a:cubicBezTo>
                <a:cubicBezTo>
                  <a:pt x="247" y="290"/>
                  <a:pt x="245" y="291"/>
                  <a:pt x="245" y="292"/>
                </a:cubicBezTo>
                <a:cubicBezTo>
                  <a:pt x="245" y="294"/>
                  <a:pt x="239" y="298"/>
                  <a:pt x="243" y="299"/>
                </a:cubicBezTo>
                <a:cubicBezTo>
                  <a:pt x="243" y="302"/>
                  <a:pt x="240" y="300"/>
                  <a:pt x="239" y="301"/>
                </a:cubicBezTo>
                <a:cubicBezTo>
                  <a:pt x="238" y="302"/>
                  <a:pt x="236" y="304"/>
                  <a:pt x="235" y="305"/>
                </a:cubicBezTo>
                <a:cubicBezTo>
                  <a:pt x="235" y="306"/>
                  <a:pt x="236" y="308"/>
                  <a:pt x="235" y="309"/>
                </a:cubicBezTo>
                <a:cubicBezTo>
                  <a:pt x="233" y="311"/>
                  <a:pt x="235" y="313"/>
                  <a:pt x="233" y="316"/>
                </a:cubicBezTo>
                <a:cubicBezTo>
                  <a:pt x="233" y="317"/>
                  <a:pt x="230" y="316"/>
                  <a:pt x="230" y="316"/>
                </a:cubicBezTo>
                <a:cubicBezTo>
                  <a:pt x="230" y="317"/>
                  <a:pt x="231" y="319"/>
                  <a:pt x="232" y="320"/>
                </a:cubicBezTo>
                <a:cubicBezTo>
                  <a:pt x="232" y="323"/>
                  <a:pt x="230" y="323"/>
                  <a:pt x="230" y="326"/>
                </a:cubicBezTo>
                <a:cubicBezTo>
                  <a:pt x="230" y="327"/>
                  <a:pt x="231" y="330"/>
                  <a:pt x="232" y="329"/>
                </a:cubicBezTo>
                <a:cubicBezTo>
                  <a:pt x="229" y="336"/>
                  <a:pt x="226" y="338"/>
                  <a:pt x="220" y="342"/>
                </a:cubicBezTo>
                <a:cubicBezTo>
                  <a:pt x="214" y="342"/>
                  <a:pt x="211" y="338"/>
                  <a:pt x="207" y="335"/>
                </a:cubicBezTo>
                <a:cubicBezTo>
                  <a:pt x="202" y="342"/>
                  <a:pt x="191" y="331"/>
                  <a:pt x="192" y="331"/>
                </a:cubicBezTo>
                <a:cubicBezTo>
                  <a:pt x="191" y="331"/>
                  <a:pt x="190" y="335"/>
                  <a:pt x="191" y="335"/>
                </a:cubicBezTo>
                <a:cubicBezTo>
                  <a:pt x="188" y="334"/>
                  <a:pt x="188" y="331"/>
                  <a:pt x="187" y="329"/>
                </a:cubicBezTo>
                <a:cubicBezTo>
                  <a:pt x="185" y="327"/>
                  <a:pt x="180" y="327"/>
                  <a:pt x="181" y="322"/>
                </a:cubicBezTo>
                <a:cubicBezTo>
                  <a:pt x="179" y="319"/>
                  <a:pt x="176" y="318"/>
                  <a:pt x="174" y="316"/>
                </a:cubicBezTo>
                <a:cubicBezTo>
                  <a:pt x="174" y="314"/>
                  <a:pt x="176" y="315"/>
                  <a:pt x="178" y="314"/>
                </a:cubicBezTo>
                <a:cubicBezTo>
                  <a:pt x="177" y="310"/>
                  <a:pt x="173" y="312"/>
                  <a:pt x="170" y="309"/>
                </a:cubicBezTo>
                <a:cubicBezTo>
                  <a:pt x="169" y="307"/>
                  <a:pt x="169" y="304"/>
                  <a:pt x="166" y="303"/>
                </a:cubicBezTo>
                <a:cubicBezTo>
                  <a:pt x="163" y="307"/>
                  <a:pt x="166" y="300"/>
                  <a:pt x="166" y="301"/>
                </a:cubicBezTo>
                <a:cubicBezTo>
                  <a:pt x="166" y="299"/>
                  <a:pt x="164" y="301"/>
                  <a:pt x="163" y="299"/>
                </a:cubicBezTo>
                <a:cubicBezTo>
                  <a:pt x="161" y="297"/>
                  <a:pt x="164" y="294"/>
                  <a:pt x="161" y="294"/>
                </a:cubicBezTo>
                <a:cubicBezTo>
                  <a:pt x="157" y="294"/>
                  <a:pt x="160" y="286"/>
                  <a:pt x="157" y="290"/>
                </a:cubicBezTo>
                <a:cubicBezTo>
                  <a:pt x="155" y="289"/>
                  <a:pt x="155" y="286"/>
                  <a:pt x="151" y="286"/>
                </a:cubicBezTo>
                <a:cubicBezTo>
                  <a:pt x="152" y="284"/>
                  <a:pt x="155" y="283"/>
                  <a:pt x="155" y="281"/>
                </a:cubicBezTo>
                <a:cubicBezTo>
                  <a:pt x="155" y="278"/>
                  <a:pt x="151" y="279"/>
                  <a:pt x="148" y="279"/>
                </a:cubicBezTo>
                <a:cubicBezTo>
                  <a:pt x="146" y="272"/>
                  <a:pt x="147" y="269"/>
                  <a:pt x="150" y="262"/>
                </a:cubicBezTo>
                <a:cubicBezTo>
                  <a:pt x="145" y="259"/>
                  <a:pt x="153" y="256"/>
                  <a:pt x="146" y="257"/>
                </a:cubicBezTo>
                <a:cubicBezTo>
                  <a:pt x="145" y="254"/>
                  <a:pt x="149" y="256"/>
                  <a:pt x="150" y="255"/>
                </a:cubicBezTo>
                <a:cubicBezTo>
                  <a:pt x="150" y="254"/>
                  <a:pt x="149" y="251"/>
                  <a:pt x="150" y="251"/>
                </a:cubicBezTo>
                <a:cubicBezTo>
                  <a:pt x="151" y="251"/>
                  <a:pt x="152" y="253"/>
                  <a:pt x="153" y="253"/>
                </a:cubicBezTo>
                <a:cubicBezTo>
                  <a:pt x="153" y="249"/>
                  <a:pt x="153" y="245"/>
                  <a:pt x="153" y="242"/>
                </a:cubicBezTo>
                <a:cubicBezTo>
                  <a:pt x="156" y="242"/>
                  <a:pt x="158" y="240"/>
                  <a:pt x="159" y="238"/>
                </a:cubicBezTo>
                <a:cubicBezTo>
                  <a:pt x="161" y="238"/>
                  <a:pt x="160" y="240"/>
                  <a:pt x="161" y="242"/>
                </a:cubicBezTo>
                <a:cubicBezTo>
                  <a:pt x="163" y="240"/>
                  <a:pt x="163" y="237"/>
                  <a:pt x="166" y="238"/>
                </a:cubicBezTo>
                <a:cubicBezTo>
                  <a:pt x="168" y="236"/>
                  <a:pt x="164" y="235"/>
                  <a:pt x="164" y="234"/>
                </a:cubicBezTo>
                <a:cubicBezTo>
                  <a:pt x="165" y="232"/>
                  <a:pt x="170" y="232"/>
                  <a:pt x="170" y="230"/>
                </a:cubicBezTo>
                <a:cubicBezTo>
                  <a:pt x="171" y="227"/>
                  <a:pt x="164" y="226"/>
                  <a:pt x="168" y="221"/>
                </a:cubicBezTo>
                <a:cubicBezTo>
                  <a:pt x="160" y="226"/>
                  <a:pt x="172" y="217"/>
                  <a:pt x="159" y="219"/>
                </a:cubicBezTo>
                <a:cubicBezTo>
                  <a:pt x="158" y="213"/>
                  <a:pt x="164" y="214"/>
                  <a:pt x="170" y="214"/>
                </a:cubicBezTo>
                <a:cubicBezTo>
                  <a:pt x="170" y="212"/>
                  <a:pt x="166" y="212"/>
                  <a:pt x="166" y="210"/>
                </a:cubicBezTo>
                <a:cubicBezTo>
                  <a:pt x="167" y="208"/>
                  <a:pt x="164" y="209"/>
                  <a:pt x="163" y="208"/>
                </a:cubicBezTo>
                <a:cubicBezTo>
                  <a:pt x="162" y="208"/>
                  <a:pt x="163" y="205"/>
                  <a:pt x="163" y="204"/>
                </a:cubicBezTo>
                <a:cubicBezTo>
                  <a:pt x="162" y="204"/>
                  <a:pt x="158" y="201"/>
                  <a:pt x="157" y="201"/>
                </a:cubicBezTo>
                <a:cubicBezTo>
                  <a:pt x="156" y="201"/>
                  <a:pt x="154" y="196"/>
                  <a:pt x="151" y="193"/>
                </a:cubicBezTo>
                <a:cubicBezTo>
                  <a:pt x="149" y="196"/>
                  <a:pt x="148" y="199"/>
                  <a:pt x="146" y="193"/>
                </a:cubicBezTo>
                <a:cubicBezTo>
                  <a:pt x="144" y="194"/>
                  <a:pt x="144" y="197"/>
                  <a:pt x="144" y="199"/>
                </a:cubicBezTo>
                <a:cubicBezTo>
                  <a:pt x="141" y="199"/>
                  <a:pt x="138" y="199"/>
                  <a:pt x="135" y="199"/>
                </a:cubicBezTo>
                <a:cubicBezTo>
                  <a:pt x="129" y="191"/>
                  <a:pt x="133" y="185"/>
                  <a:pt x="135" y="176"/>
                </a:cubicBezTo>
                <a:cubicBezTo>
                  <a:pt x="134" y="175"/>
                  <a:pt x="133" y="173"/>
                  <a:pt x="133" y="171"/>
                </a:cubicBezTo>
                <a:cubicBezTo>
                  <a:pt x="131" y="171"/>
                  <a:pt x="131" y="173"/>
                  <a:pt x="131" y="175"/>
                </a:cubicBezTo>
                <a:cubicBezTo>
                  <a:pt x="126" y="175"/>
                  <a:pt x="133" y="164"/>
                  <a:pt x="125" y="167"/>
                </a:cubicBezTo>
                <a:cubicBezTo>
                  <a:pt x="128" y="164"/>
                  <a:pt x="128" y="162"/>
                  <a:pt x="125" y="160"/>
                </a:cubicBezTo>
                <a:cubicBezTo>
                  <a:pt x="125" y="157"/>
                  <a:pt x="122" y="158"/>
                  <a:pt x="120" y="158"/>
                </a:cubicBezTo>
                <a:cubicBezTo>
                  <a:pt x="118" y="155"/>
                  <a:pt x="119" y="151"/>
                  <a:pt x="118" y="148"/>
                </a:cubicBezTo>
                <a:cubicBezTo>
                  <a:pt x="117" y="146"/>
                  <a:pt x="112" y="146"/>
                  <a:pt x="114" y="141"/>
                </a:cubicBezTo>
                <a:cubicBezTo>
                  <a:pt x="111" y="142"/>
                  <a:pt x="110" y="140"/>
                  <a:pt x="109" y="139"/>
                </a:cubicBezTo>
                <a:cubicBezTo>
                  <a:pt x="108" y="139"/>
                  <a:pt x="105" y="140"/>
                  <a:pt x="105" y="139"/>
                </a:cubicBezTo>
                <a:cubicBezTo>
                  <a:pt x="103" y="136"/>
                  <a:pt x="88" y="138"/>
                  <a:pt x="84" y="132"/>
                </a:cubicBezTo>
                <a:cubicBezTo>
                  <a:pt x="77" y="135"/>
                  <a:pt x="62" y="127"/>
                  <a:pt x="58" y="132"/>
                </a:cubicBezTo>
                <a:cubicBezTo>
                  <a:pt x="56" y="135"/>
                  <a:pt x="56" y="131"/>
                  <a:pt x="53" y="132"/>
                </a:cubicBezTo>
                <a:cubicBezTo>
                  <a:pt x="48" y="132"/>
                  <a:pt x="44" y="135"/>
                  <a:pt x="40" y="135"/>
                </a:cubicBezTo>
                <a:cubicBezTo>
                  <a:pt x="40" y="135"/>
                  <a:pt x="39" y="134"/>
                  <a:pt x="38" y="134"/>
                </a:cubicBezTo>
                <a:cubicBezTo>
                  <a:pt x="36" y="133"/>
                  <a:pt x="34" y="134"/>
                  <a:pt x="32" y="134"/>
                </a:cubicBezTo>
                <a:cubicBezTo>
                  <a:pt x="32" y="130"/>
                  <a:pt x="31" y="129"/>
                  <a:pt x="28" y="128"/>
                </a:cubicBezTo>
                <a:cubicBezTo>
                  <a:pt x="28" y="125"/>
                  <a:pt x="33" y="127"/>
                  <a:pt x="34" y="126"/>
                </a:cubicBezTo>
                <a:cubicBezTo>
                  <a:pt x="35" y="125"/>
                  <a:pt x="29" y="121"/>
                  <a:pt x="38" y="122"/>
                </a:cubicBezTo>
                <a:cubicBezTo>
                  <a:pt x="35" y="117"/>
                  <a:pt x="21" y="123"/>
                  <a:pt x="17" y="119"/>
                </a:cubicBezTo>
                <a:cubicBezTo>
                  <a:pt x="21" y="109"/>
                  <a:pt x="33" y="119"/>
                  <a:pt x="40" y="111"/>
                </a:cubicBezTo>
                <a:cubicBezTo>
                  <a:pt x="36" y="107"/>
                  <a:pt x="24" y="110"/>
                  <a:pt x="19" y="111"/>
                </a:cubicBezTo>
                <a:cubicBezTo>
                  <a:pt x="17" y="109"/>
                  <a:pt x="18" y="108"/>
                  <a:pt x="19" y="106"/>
                </a:cubicBezTo>
                <a:cubicBezTo>
                  <a:pt x="18" y="105"/>
                  <a:pt x="17" y="106"/>
                  <a:pt x="17" y="107"/>
                </a:cubicBezTo>
                <a:cubicBezTo>
                  <a:pt x="15" y="107"/>
                  <a:pt x="16" y="105"/>
                  <a:pt x="15" y="104"/>
                </a:cubicBezTo>
                <a:cubicBezTo>
                  <a:pt x="8" y="105"/>
                  <a:pt x="5" y="102"/>
                  <a:pt x="0" y="100"/>
                </a:cubicBezTo>
                <a:cubicBezTo>
                  <a:pt x="4" y="88"/>
                  <a:pt x="19" y="91"/>
                  <a:pt x="28" y="89"/>
                </a:cubicBezTo>
                <a:cubicBezTo>
                  <a:pt x="31" y="88"/>
                  <a:pt x="30" y="89"/>
                  <a:pt x="32" y="87"/>
                </a:cubicBezTo>
                <a:cubicBezTo>
                  <a:pt x="32" y="87"/>
                  <a:pt x="35" y="85"/>
                  <a:pt x="34" y="85"/>
                </a:cubicBezTo>
                <a:cubicBezTo>
                  <a:pt x="39" y="83"/>
                  <a:pt x="46" y="85"/>
                  <a:pt x="49" y="83"/>
                </a:cubicBezTo>
                <a:cubicBezTo>
                  <a:pt x="51" y="82"/>
                  <a:pt x="49" y="81"/>
                  <a:pt x="51" y="80"/>
                </a:cubicBezTo>
                <a:cubicBezTo>
                  <a:pt x="52" y="78"/>
                  <a:pt x="55" y="79"/>
                  <a:pt x="56" y="78"/>
                </a:cubicBezTo>
                <a:cubicBezTo>
                  <a:pt x="58" y="76"/>
                  <a:pt x="59" y="74"/>
                  <a:pt x="62" y="72"/>
                </a:cubicBezTo>
                <a:cubicBezTo>
                  <a:pt x="64" y="66"/>
                  <a:pt x="56" y="71"/>
                  <a:pt x="58" y="65"/>
                </a:cubicBezTo>
                <a:cubicBezTo>
                  <a:pt x="55" y="62"/>
                  <a:pt x="55" y="68"/>
                  <a:pt x="55" y="68"/>
                </a:cubicBezTo>
                <a:cubicBezTo>
                  <a:pt x="53" y="69"/>
                  <a:pt x="45" y="64"/>
                  <a:pt x="40" y="66"/>
                </a:cubicBezTo>
                <a:cubicBezTo>
                  <a:pt x="37" y="61"/>
                  <a:pt x="44" y="64"/>
                  <a:pt x="45" y="63"/>
                </a:cubicBezTo>
                <a:cubicBezTo>
                  <a:pt x="45" y="62"/>
                  <a:pt x="45" y="61"/>
                  <a:pt x="45" y="61"/>
                </a:cubicBezTo>
                <a:cubicBezTo>
                  <a:pt x="46" y="60"/>
                  <a:pt x="48" y="61"/>
                  <a:pt x="49" y="61"/>
                </a:cubicBezTo>
                <a:cubicBezTo>
                  <a:pt x="49" y="60"/>
                  <a:pt x="50" y="57"/>
                  <a:pt x="51" y="57"/>
                </a:cubicBezTo>
                <a:cubicBezTo>
                  <a:pt x="53" y="56"/>
                  <a:pt x="52" y="59"/>
                  <a:pt x="53" y="59"/>
                </a:cubicBezTo>
                <a:cubicBezTo>
                  <a:pt x="53" y="59"/>
                  <a:pt x="59" y="58"/>
                  <a:pt x="58" y="53"/>
                </a:cubicBezTo>
                <a:cubicBezTo>
                  <a:pt x="62" y="53"/>
                  <a:pt x="62" y="56"/>
                  <a:pt x="66" y="55"/>
                </a:cubicBezTo>
                <a:cubicBezTo>
                  <a:pt x="69" y="55"/>
                  <a:pt x="66" y="53"/>
                  <a:pt x="66" y="53"/>
                </a:cubicBezTo>
                <a:cubicBezTo>
                  <a:pt x="66" y="51"/>
                  <a:pt x="70" y="52"/>
                  <a:pt x="69" y="48"/>
                </a:cubicBezTo>
                <a:cubicBezTo>
                  <a:pt x="74" y="48"/>
                  <a:pt x="78" y="48"/>
                  <a:pt x="83" y="48"/>
                </a:cubicBezTo>
                <a:cubicBezTo>
                  <a:pt x="87" y="48"/>
                  <a:pt x="83" y="40"/>
                  <a:pt x="84" y="37"/>
                </a:cubicBezTo>
                <a:cubicBezTo>
                  <a:pt x="91" y="38"/>
                  <a:pt x="97" y="40"/>
                  <a:pt x="103" y="37"/>
                </a:cubicBezTo>
                <a:cubicBezTo>
                  <a:pt x="103" y="35"/>
                  <a:pt x="101" y="35"/>
                  <a:pt x="99" y="35"/>
                </a:cubicBezTo>
                <a:cubicBezTo>
                  <a:pt x="101" y="32"/>
                  <a:pt x="107" y="33"/>
                  <a:pt x="110" y="31"/>
                </a:cubicBezTo>
                <a:cubicBezTo>
                  <a:pt x="115" y="28"/>
                  <a:pt x="129" y="30"/>
                  <a:pt x="140" y="29"/>
                </a:cubicBezTo>
                <a:cubicBezTo>
                  <a:pt x="143" y="29"/>
                  <a:pt x="144" y="27"/>
                  <a:pt x="146" y="27"/>
                </a:cubicBezTo>
                <a:cubicBezTo>
                  <a:pt x="151" y="27"/>
                  <a:pt x="155" y="29"/>
                  <a:pt x="159" y="27"/>
                </a:cubicBezTo>
                <a:cubicBezTo>
                  <a:pt x="158" y="29"/>
                  <a:pt x="160" y="34"/>
                  <a:pt x="161" y="33"/>
                </a:cubicBezTo>
                <a:cubicBezTo>
                  <a:pt x="163" y="30"/>
                  <a:pt x="161" y="32"/>
                  <a:pt x="166" y="37"/>
                </a:cubicBezTo>
                <a:cubicBezTo>
                  <a:pt x="170" y="36"/>
                  <a:pt x="163" y="31"/>
                  <a:pt x="172" y="33"/>
                </a:cubicBezTo>
                <a:cubicBezTo>
                  <a:pt x="169" y="30"/>
                  <a:pt x="175" y="26"/>
                  <a:pt x="166" y="25"/>
                </a:cubicBezTo>
                <a:cubicBezTo>
                  <a:pt x="167" y="22"/>
                  <a:pt x="181" y="16"/>
                  <a:pt x="181" y="24"/>
                </a:cubicBezTo>
                <a:cubicBezTo>
                  <a:pt x="187" y="24"/>
                  <a:pt x="186" y="21"/>
                  <a:pt x="191" y="24"/>
                </a:cubicBezTo>
                <a:cubicBezTo>
                  <a:pt x="193" y="25"/>
                  <a:pt x="194" y="26"/>
                  <a:pt x="196" y="27"/>
                </a:cubicBezTo>
                <a:cubicBezTo>
                  <a:pt x="198" y="29"/>
                  <a:pt x="204" y="29"/>
                  <a:pt x="211" y="31"/>
                </a:cubicBezTo>
                <a:cubicBezTo>
                  <a:pt x="211" y="29"/>
                  <a:pt x="209" y="30"/>
                  <a:pt x="207" y="29"/>
                </a:cubicBezTo>
                <a:cubicBezTo>
                  <a:pt x="208" y="27"/>
                  <a:pt x="210" y="25"/>
                  <a:pt x="213" y="25"/>
                </a:cubicBezTo>
                <a:cubicBezTo>
                  <a:pt x="210" y="21"/>
                  <a:pt x="202" y="21"/>
                  <a:pt x="196" y="20"/>
                </a:cubicBezTo>
                <a:cubicBezTo>
                  <a:pt x="196" y="15"/>
                  <a:pt x="204" y="16"/>
                  <a:pt x="209" y="16"/>
                </a:cubicBezTo>
                <a:cubicBezTo>
                  <a:pt x="210" y="12"/>
                  <a:pt x="207" y="13"/>
                  <a:pt x="204" y="12"/>
                </a:cubicBezTo>
                <a:cubicBezTo>
                  <a:pt x="208" y="5"/>
                  <a:pt x="215" y="12"/>
                  <a:pt x="220" y="12"/>
                </a:cubicBezTo>
                <a:cubicBezTo>
                  <a:pt x="224" y="13"/>
                  <a:pt x="224" y="10"/>
                  <a:pt x="228" y="11"/>
                </a:cubicBezTo>
                <a:cubicBezTo>
                  <a:pt x="237" y="11"/>
                  <a:pt x="243" y="15"/>
                  <a:pt x="250" y="11"/>
                </a:cubicBezTo>
                <a:cubicBezTo>
                  <a:pt x="253" y="9"/>
                  <a:pt x="257" y="10"/>
                  <a:pt x="261" y="9"/>
                </a:cubicBezTo>
                <a:cubicBezTo>
                  <a:pt x="264" y="8"/>
                  <a:pt x="263" y="5"/>
                  <a:pt x="263" y="3"/>
                </a:cubicBezTo>
                <a:cubicBezTo>
                  <a:pt x="266" y="3"/>
                  <a:pt x="270" y="4"/>
                  <a:pt x="273" y="3"/>
                </a:cubicBezTo>
                <a:cubicBezTo>
                  <a:pt x="275" y="3"/>
                  <a:pt x="276" y="1"/>
                  <a:pt x="278" y="1"/>
                </a:cubicBezTo>
                <a:cubicBezTo>
                  <a:pt x="282" y="1"/>
                  <a:pt x="287" y="4"/>
                  <a:pt x="295" y="3"/>
                </a:cubicBezTo>
                <a:cubicBezTo>
                  <a:pt x="300" y="2"/>
                  <a:pt x="312" y="0"/>
                  <a:pt x="323" y="1"/>
                </a:cubicBezTo>
                <a:cubicBezTo>
                  <a:pt x="326" y="1"/>
                  <a:pt x="326" y="3"/>
                  <a:pt x="329" y="3"/>
                </a:cubicBezTo>
                <a:cubicBezTo>
                  <a:pt x="339" y="5"/>
                  <a:pt x="349" y="1"/>
                  <a:pt x="349" y="11"/>
                </a:cubicBezTo>
                <a:cubicBezTo>
                  <a:pt x="354" y="12"/>
                  <a:pt x="354" y="8"/>
                  <a:pt x="358" y="9"/>
                </a:cubicBezTo>
                <a:cubicBezTo>
                  <a:pt x="358" y="15"/>
                  <a:pt x="365" y="13"/>
                  <a:pt x="368" y="16"/>
                </a:cubicBezTo>
                <a:cubicBezTo>
                  <a:pt x="373" y="18"/>
                  <a:pt x="373" y="14"/>
                  <a:pt x="377" y="14"/>
                </a:cubicBezTo>
                <a:cubicBezTo>
                  <a:pt x="375" y="21"/>
                  <a:pt x="384" y="17"/>
                  <a:pt x="388" y="18"/>
                </a:cubicBezTo>
                <a:cubicBezTo>
                  <a:pt x="385" y="22"/>
                  <a:pt x="385" y="19"/>
                  <a:pt x="386" y="25"/>
                </a:cubicBezTo>
                <a:cubicBezTo>
                  <a:pt x="384" y="23"/>
                  <a:pt x="382" y="24"/>
                  <a:pt x="383" y="27"/>
                </a:cubicBezTo>
                <a:cubicBezTo>
                  <a:pt x="363" y="29"/>
                  <a:pt x="339" y="30"/>
                  <a:pt x="325" y="31"/>
                </a:cubicBezTo>
                <a:cubicBezTo>
                  <a:pt x="323" y="31"/>
                  <a:pt x="323" y="32"/>
                  <a:pt x="323" y="33"/>
                </a:cubicBezTo>
                <a:cubicBezTo>
                  <a:pt x="321" y="33"/>
                  <a:pt x="322" y="31"/>
                  <a:pt x="323" y="31"/>
                </a:cubicBezTo>
                <a:cubicBezTo>
                  <a:pt x="324" y="30"/>
                  <a:pt x="320" y="29"/>
                  <a:pt x="319" y="29"/>
                </a:cubicBezTo>
                <a:cubicBezTo>
                  <a:pt x="319" y="30"/>
                  <a:pt x="320" y="33"/>
                  <a:pt x="319" y="33"/>
                </a:cubicBezTo>
                <a:cubicBezTo>
                  <a:pt x="316" y="34"/>
                  <a:pt x="312" y="32"/>
                  <a:pt x="310" y="3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4" name="iṩľíďè">
            <a:extLst>
              <a:ext uri="{FF2B5EF4-FFF2-40B4-BE49-F238E27FC236}">
                <a16:creationId xmlns:a16="http://schemas.microsoft.com/office/drawing/2014/main" id="{C20D1C5B-341F-47FF-8CCE-3A6F70D4BBD6}"/>
              </a:ext>
            </a:extLst>
          </p:cNvPr>
          <p:cNvSpPr/>
          <p:nvPr/>
        </p:nvSpPr>
        <p:spPr bwMode="auto">
          <a:xfrm>
            <a:off x="3579492" y="1401270"/>
            <a:ext cx="729024" cy="396258"/>
          </a:xfrm>
          <a:custGeom>
            <a:avLst/>
            <a:gdLst>
              <a:gd name="T0" fmla="*/ 209 w 224"/>
              <a:gd name="T1" fmla="*/ 12 h 122"/>
              <a:gd name="T2" fmla="*/ 222 w 224"/>
              <a:gd name="T3" fmla="*/ 19 h 122"/>
              <a:gd name="T4" fmla="*/ 217 w 224"/>
              <a:gd name="T5" fmla="*/ 23 h 122"/>
              <a:gd name="T6" fmla="*/ 207 w 224"/>
              <a:gd name="T7" fmla="*/ 27 h 122"/>
              <a:gd name="T8" fmla="*/ 181 w 224"/>
              <a:gd name="T9" fmla="*/ 32 h 122"/>
              <a:gd name="T10" fmla="*/ 193 w 224"/>
              <a:gd name="T11" fmla="*/ 36 h 122"/>
              <a:gd name="T12" fmla="*/ 170 w 224"/>
              <a:gd name="T13" fmla="*/ 45 h 122"/>
              <a:gd name="T14" fmla="*/ 163 w 224"/>
              <a:gd name="T15" fmla="*/ 49 h 122"/>
              <a:gd name="T16" fmla="*/ 152 w 224"/>
              <a:gd name="T17" fmla="*/ 55 h 122"/>
              <a:gd name="T18" fmla="*/ 133 w 224"/>
              <a:gd name="T19" fmla="*/ 62 h 122"/>
              <a:gd name="T20" fmla="*/ 127 w 224"/>
              <a:gd name="T21" fmla="*/ 68 h 122"/>
              <a:gd name="T22" fmla="*/ 114 w 224"/>
              <a:gd name="T23" fmla="*/ 70 h 122"/>
              <a:gd name="T24" fmla="*/ 122 w 224"/>
              <a:gd name="T25" fmla="*/ 81 h 122"/>
              <a:gd name="T26" fmla="*/ 109 w 224"/>
              <a:gd name="T27" fmla="*/ 90 h 122"/>
              <a:gd name="T28" fmla="*/ 99 w 224"/>
              <a:gd name="T29" fmla="*/ 96 h 122"/>
              <a:gd name="T30" fmla="*/ 83 w 224"/>
              <a:gd name="T31" fmla="*/ 107 h 122"/>
              <a:gd name="T32" fmla="*/ 88 w 224"/>
              <a:gd name="T33" fmla="*/ 116 h 122"/>
              <a:gd name="T34" fmla="*/ 73 w 224"/>
              <a:gd name="T35" fmla="*/ 120 h 122"/>
              <a:gd name="T36" fmla="*/ 45 w 224"/>
              <a:gd name="T37" fmla="*/ 114 h 122"/>
              <a:gd name="T38" fmla="*/ 36 w 224"/>
              <a:gd name="T39" fmla="*/ 116 h 122"/>
              <a:gd name="T40" fmla="*/ 23 w 224"/>
              <a:gd name="T41" fmla="*/ 107 h 122"/>
              <a:gd name="T42" fmla="*/ 36 w 224"/>
              <a:gd name="T43" fmla="*/ 96 h 122"/>
              <a:gd name="T44" fmla="*/ 51 w 224"/>
              <a:gd name="T45" fmla="*/ 96 h 122"/>
              <a:gd name="T46" fmla="*/ 25 w 224"/>
              <a:gd name="T47" fmla="*/ 90 h 122"/>
              <a:gd name="T48" fmla="*/ 40 w 224"/>
              <a:gd name="T49" fmla="*/ 79 h 122"/>
              <a:gd name="T50" fmla="*/ 53 w 224"/>
              <a:gd name="T51" fmla="*/ 79 h 122"/>
              <a:gd name="T52" fmla="*/ 53 w 224"/>
              <a:gd name="T53" fmla="*/ 71 h 122"/>
              <a:gd name="T54" fmla="*/ 49 w 224"/>
              <a:gd name="T55" fmla="*/ 62 h 122"/>
              <a:gd name="T56" fmla="*/ 40 w 224"/>
              <a:gd name="T57" fmla="*/ 58 h 122"/>
              <a:gd name="T58" fmla="*/ 60 w 224"/>
              <a:gd name="T59" fmla="*/ 56 h 122"/>
              <a:gd name="T60" fmla="*/ 68 w 224"/>
              <a:gd name="T61" fmla="*/ 53 h 122"/>
              <a:gd name="T62" fmla="*/ 83 w 224"/>
              <a:gd name="T63" fmla="*/ 42 h 122"/>
              <a:gd name="T64" fmla="*/ 51 w 224"/>
              <a:gd name="T65" fmla="*/ 47 h 122"/>
              <a:gd name="T66" fmla="*/ 29 w 224"/>
              <a:gd name="T67" fmla="*/ 42 h 122"/>
              <a:gd name="T68" fmla="*/ 6 w 224"/>
              <a:gd name="T69" fmla="*/ 36 h 122"/>
              <a:gd name="T70" fmla="*/ 2 w 224"/>
              <a:gd name="T71" fmla="*/ 25 h 122"/>
              <a:gd name="T72" fmla="*/ 40 w 224"/>
              <a:gd name="T73" fmla="*/ 15 h 122"/>
              <a:gd name="T74" fmla="*/ 66 w 224"/>
              <a:gd name="T75" fmla="*/ 10 h 122"/>
              <a:gd name="T76" fmla="*/ 97 w 224"/>
              <a:gd name="T77" fmla="*/ 4 h 122"/>
              <a:gd name="T78" fmla="*/ 129 w 224"/>
              <a:gd name="T79" fmla="*/ 2 h 122"/>
              <a:gd name="T80" fmla="*/ 146 w 224"/>
              <a:gd name="T81" fmla="*/ 2 h 122"/>
              <a:gd name="T82" fmla="*/ 178 w 224"/>
              <a:gd name="T83" fmla="*/ 2 h 122"/>
              <a:gd name="T84" fmla="*/ 209 w 224"/>
              <a:gd name="T85" fmla="*/ 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4" h="122">
                <a:moveTo>
                  <a:pt x="209" y="4"/>
                </a:moveTo>
                <a:cubicBezTo>
                  <a:pt x="206" y="8"/>
                  <a:pt x="209" y="7"/>
                  <a:pt x="209" y="12"/>
                </a:cubicBezTo>
                <a:cubicBezTo>
                  <a:pt x="214" y="12"/>
                  <a:pt x="219" y="12"/>
                  <a:pt x="224" y="12"/>
                </a:cubicBezTo>
                <a:cubicBezTo>
                  <a:pt x="224" y="15"/>
                  <a:pt x="222" y="16"/>
                  <a:pt x="222" y="19"/>
                </a:cubicBezTo>
                <a:cubicBezTo>
                  <a:pt x="221" y="20"/>
                  <a:pt x="218" y="18"/>
                  <a:pt x="217" y="19"/>
                </a:cubicBezTo>
                <a:cubicBezTo>
                  <a:pt x="216" y="20"/>
                  <a:pt x="217" y="23"/>
                  <a:pt x="217" y="23"/>
                </a:cubicBezTo>
                <a:cubicBezTo>
                  <a:pt x="214" y="24"/>
                  <a:pt x="210" y="25"/>
                  <a:pt x="209" y="23"/>
                </a:cubicBezTo>
                <a:cubicBezTo>
                  <a:pt x="207" y="22"/>
                  <a:pt x="208" y="26"/>
                  <a:pt x="207" y="27"/>
                </a:cubicBezTo>
                <a:cubicBezTo>
                  <a:pt x="205" y="28"/>
                  <a:pt x="200" y="25"/>
                  <a:pt x="200" y="29"/>
                </a:cubicBezTo>
                <a:cubicBezTo>
                  <a:pt x="194" y="28"/>
                  <a:pt x="185" y="26"/>
                  <a:pt x="181" y="32"/>
                </a:cubicBezTo>
                <a:cubicBezTo>
                  <a:pt x="183" y="37"/>
                  <a:pt x="191" y="32"/>
                  <a:pt x="193" y="30"/>
                </a:cubicBezTo>
                <a:cubicBezTo>
                  <a:pt x="195" y="31"/>
                  <a:pt x="192" y="33"/>
                  <a:pt x="193" y="36"/>
                </a:cubicBezTo>
                <a:cubicBezTo>
                  <a:pt x="186" y="36"/>
                  <a:pt x="182" y="39"/>
                  <a:pt x="176" y="40"/>
                </a:cubicBezTo>
                <a:cubicBezTo>
                  <a:pt x="173" y="41"/>
                  <a:pt x="171" y="43"/>
                  <a:pt x="170" y="45"/>
                </a:cubicBezTo>
                <a:cubicBezTo>
                  <a:pt x="169" y="46"/>
                  <a:pt x="166" y="45"/>
                  <a:pt x="165" y="45"/>
                </a:cubicBezTo>
                <a:cubicBezTo>
                  <a:pt x="163" y="46"/>
                  <a:pt x="164" y="48"/>
                  <a:pt x="163" y="49"/>
                </a:cubicBezTo>
                <a:cubicBezTo>
                  <a:pt x="161" y="50"/>
                  <a:pt x="157" y="47"/>
                  <a:pt x="157" y="51"/>
                </a:cubicBezTo>
                <a:cubicBezTo>
                  <a:pt x="157" y="54"/>
                  <a:pt x="152" y="52"/>
                  <a:pt x="152" y="55"/>
                </a:cubicBezTo>
                <a:cubicBezTo>
                  <a:pt x="151" y="59"/>
                  <a:pt x="146" y="56"/>
                  <a:pt x="144" y="58"/>
                </a:cubicBezTo>
                <a:cubicBezTo>
                  <a:pt x="142" y="61"/>
                  <a:pt x="137" y="60"/>
                  <a:pt x="133" y="62"/>
                </a:cubicBezTo>
                <a:cubicBezTo>
                  <a:pt x="132" y="62"/>
                  <a:pt x="133" y="64"/>
                  <a:pt x="131" y="64"/>
                </a:cubicBezTo>
                <a:cubicBezTo>
                  <a:pt x="126" y="64"/>
                  <a:pt x="129" y="66"/>
                  <a:pt x="127" y="68"/>
                </a:cubicBezTo>
                <a:cubicBezTo>
                  <a:pt x="127" y="68"/>
                  <a:pt x="126" y="68"/>
                  <a:pt x="125" y="68"/>
                </a:cubicBezTo>
                <a:cubicBezTo>
                  <a:pt x="124" y="68"/>
                  <a:pt x="120" y="71"/>
                  <a:pt x="114" y="70"/>
                </a:cubicBezTo>
                <a:cubicBezTo>
                  <a:pt x="115" y="72"/>
                  <a:pt x="122" y="73"/>
                  <a:pt x="114" y="73"/>
                </a:cubicBezTo>
                <a:cubicBezTo>
                  <a:pt x="115" y="77"/>
                  <a:pt x="124" y="74"/>
                  <a:pt x="122" y="81"/>
                </a:cubicBezTo>
                <a:cubicBezTo>
                  <a:pt x="118" y="77"/>
                  <a:pt x="118" y="81"/>
                  <a:pt x="118" y="86"/>
                </a:cubicBezTo>
                <a:cubicBezTo>
                  <a:pt x="114" y="81"/>
                  <a:pt x="112" y="88"/>
                  <a:pt x="109" y="90"/>
                </a:cubicBezTo>
                <a:cubicBezTo>
                  <a:pt x="105" y="92"/>
                  <a:pt x="100" y="90"/>
                  <a:pt x="97" y="94"/>
                </a:cubicBezTo>
                <a:cubicBezTo>
                  <a:pt x="96" y="96"/>
                  <a:pt x="99" y="95"/>
                  <a:pt x="99" y="96"/>
                </a:cubicBezTo>
                <a:cubicBezTo>
                  <a:pt x="100" y="97"/>
                  <a:pt x="93" y="99"/>
                  <a:pt x="97" y="99"/>
                </a:cubicBezTo>
                <a:cubicBezTo>
                  <a:pt x="95" y="105"/>
                  <a:pt x="85" y="101"/>
                  <a:pt x="83" y="107"/>
                </a:cubicBezTo>
                <a:cubicBezTo>
                  <a:pt x="86" y="110"/>
                  <a:pt x="91" y="111"/>
                  <a:pt x="97" y="111"/>
                </a:cubicBezTo>
                <a:cubicBezTo>
                  <a:pt x="99" y="117"/>
                  <a:pt x="88" y="112"/>
                  <a:pt x="88" y="116"/>
                </a:cubicBezTo>
                <a:cubicBezTo>
                  <a:pt x="88" y="119"/>
                  <a:pt x="86" y="116"/>
                  <a:pt x="84" y="116"/>
                </a:cubicBezTo>
                <a:cubicBezTo>
                  <a:pt x="80" y="116"/>
                  <a:pt x="78" y="122"/>
                  <a:pt x="73" y="120"/>
                </a:cubicBezTo>
                <a:cubicBezTo>
                  <a:pt x="72" y="118"/>
                  <a:pt x="69" y="118"/>
                  <a:pt x="70" y="114"/>
                </a:cubicBezTo>
                <a:cubicBezTo>
                  <a:pt x="60" y="113"/>
                  <a:pt x="54" y="116"/>
                  <a:pt x="45" y="114"/>
                </a:cubicBezTo>
                <a:cubicBezTo>
                  <a:pt x="45" y="114"/>
                  <a:pt x="43" y="112"/>
                  <a:pt x="43" y="112"/>
                </a:cubicBezTo>
                <a:cubicBezTo>
                  <a:pt x="40" y="112"/>
                  <a:pt x="39" y="116"/>
                  <a:pt x="36" y="116"/>
                </a:cubicBezTo>
                <a:cubicBezTo>
                  <a:pt x="27" y="117"/>
                  <a:pt x="20" y="114"/>
                  <a:pt x="10" y="112"/>
                </a:cubicBezTo>
                <a:cubicBezTo>
                  <a:pt x="13" y="109"/>
                  <a:pt x="17" y="107"/>
                  <a:pt x="23" y="107"/>
                </a:cubicBezTo>
                <a:cubicBezTo>
                  <a:pt x="27" y="106"/>
                  <a:pt x="23" y="99"/>
                  <a:pt x="27" y="97"/>
                </a:cubicBezTo>
                <a:cubicBezTo>
                  <a:pt x="32" y="99"/>
                  <a:pt x="31" y="95"/>
                  <a:pt x="36" y="96"/>
                </a:cubicBezTo>
                <a:cubicBezTo>
                  <a:pt x="36" y="102"/>
                  <a:pt x="43" y="101"/>
                  <a:pt x="49" y="101"/>
                </a:cubicBezTo>
                <a:cubicBezTo>
                  <a:pt x="53" y="100"/>
                  <a:pt x="47" y="98"/>
                  <a:pt x="51" y="96"/>
                </a:cubicBezTo>
                <a:cubicBezTo>
                  <a:pt x="50" y="91"/>
                  <a:pt x="40" y="97"/>
                  <a:pt x="43" y="88"/>
                </a:cubicBezTo>
                <a:cubicBezTo>
                  <a:pt x="36" y="90"/>
                  <a:pt x="33" y="93"/>
                  <a:pt x="25" y="90"/>
                </a:cubicBezTo>
                <a:cubicBezTo>
                  <a:pt x="26" y="86"/>
                  <a:pt x="30" y="85"/>
                  <a:pt x="34" y="84"/>
                </a:cubicBezTo>
                <a:cubicBezTo>
                  <a:pt x="36" y="83"/>
                  <a:pt x="38" y="81"/>
                  <a:pt x="40" y="79"/>
                </a:cubicBezTo>
                <a:cubicBezTo>
                  <a:pt x="42" y="79"/>
                  <a:pt x="43" y="78"/>
                  <a:pt x="43" y="77"/>
                </a:cubicBezTo>
                <a:cubicBezTo>
                  <a:pt x="48" y="76"/>
                  <a:pt x="51" y="77"/>
                  <a:pt x="53" y="79"/>
                </a:cubicBezTo>
                <a:cubicBezTo>
                  <a:pt x="55" y="78"/>
                  <a:pt x="57" y="76"/>
                  <a:pt x="58" y="73"/>
                </a:cubicBezTo>
                <a:cubicBezTo>
                  <a:pt x="59" y="70"/>
                  <a:pt x="54" y="73"/>
                  <a:pt x="53" y="71"/>
                </a:cubicBezTo>
                <a:cubicBezTo>
                  <a:pt x="52" y="71"/>
                  <a:pt x="51" y="67"/>
                  <a:pt x="51" y="66"/>
                </a:cubicBezTo>
                <a:cubicBezTo>
                  <a:pt x="50" y="65"/>
                  <a:pt x="48" y="64"/>
                  <a:pt x="49" y="62"/>
                </a:cubicBezTo>
                <a:cubicBezTo>
                  <a:pt x="48" y="63"/>
                  <a:pt x="46" y="64"/>
                  <a:pt x="43" y="64"/>
                </a:cubicBezTo>
                <a:cubicBezTo>
                  <a:pt x="44" y="60"/>
                  <a:pt x="43" y="58"/>
                  <a:pt x="40" y="58"/>
                </a:cubicBezTo>
                <a:cubicBezTo>
                  <a:pt x="41" y="55"/>
                  <a:pt x="43" y="52"/>
                  <a:pt x="49" y="53"/>
                </a:cubicBezTo>
                <a:cubicBezTo>
                  <a:pt x="54" y="52"/>
                  <a:pt x="53" y="59"/>
                  <a:pt x="60" y="56"/>
                </a:cubicBezTo>
                <a:cubicBezTo>
                  <a:pt x="60" y="59"/>
                  <a:pt x="61" y="60"/>
                  <a:pt x="62" y="60"/>
                </a:cubicBezTo>
                <a:cubicBezTo>
                  <a:pt x="68" y="62"/>
                  <a:pt x="65" y="54"/>
                  <a:pt x="68" y="53"/>
                </a:cubicBezTo>
                <a:cubicBezTo>
                  <a:pt x="77" y="51"/>
                  <a:pt x="85" y="48"/>
                  <a:pt x="90" y="42"/>
                </a:cubicBezTo>
                <a:cubicBezTo>
                  <a:pt x="90" y="37"/>
                  <a:pt x="87" y="44"/>
                  <a:pt x="83" y="42"/>
                </a:cubicBezTo>
                <a:cubicBezTo>
                  <a:pt x="80" y="44"/>
                  <a:pt x="75" y="44"/>
                  <a:pt x="73" y="47"/>
                </a:cubicBezTo>
                <a:cubicBezTo>
                  <a:pt x="68" y="46"/>
                  <a:pt x="59" y="48"/>
                  <a:pt x="51" y="47"/>
                </a:cubicBezTo>
                <a:cubicBezTo>
                  <a:pt x="46" y="47"/>
                  <a:pt x="44" y="44"/>
                  <a:pt x="38" y="47"/>
                </a:cubicBezTo>
                <a:cubicBezTo>
                  <a:pt x="36" y="40"/>
                  <a:pt x="31" y="48"/>
                  <a:pt x="29" y="42"/>
                </a:cubicBezTo>
                <a:cubicBezTo>
                  <a:pt x="26" y="45"/>
                  <a:pt x="21" y="40"/>
                  <a:pt x="14" y="42"/>
                </a:cubicBezTo>
                <a:cubicBezTo>
                  <a:pt x="15" y="36"/>
                  <a:pt x="8" y="39"/>
                  <a:pt x="6" y="36"/>
                </a:cubicBezTo>
                <a:cubicBezTo>
                  <a:pt x="5" y="31"/>
                  <a:pt x="10" y="32"/>
                  <a:pt x="12" y="30"/>
                </a:cubicBezTo>
                <a:cubicBezTo>
                  <a:pt x="12" y="25"/>
                  <a:pt x="0" y="33"/>
                  <a:pt x="2" y="25"/>
                </a:cubicBezTo>
                <a:cubicBezTo>
                  <a:pt x="11" y="22"/>
                  <a:pt x="25" y="21"/>
                  <a:pt x="38" y="19"/>
                </a:cubicBezTo>
                <a:cubicBezTo>
                  <a:pt x="40" y="19"/>
                  <a:pt x="39" y="17"/>
                  <a:pt x="40" y="15"/>
                </a:cubicBezTo>
                <a:cubicBezTo>
                  <a:pt x="49" y="17"/>
                  <a:pt x="57" y="13"/>
                  <a:pt x="62" y="15"/>
                </a:cubicBezTo>
                <a:cubicBezTo>
                  <a:pt x="64" y="14"/>
                  <a:pt x="65" y="12"/>
                  <a:pt x="66" y="10"/>
                </a:cubicBezTo>
                <a:cubicBezTo>
                  <a:pt x="77" y="9"/>
                  <a:pt x="87" y="6"/>
                  <a:pt x="96" y="8"/>
                </a:cubicBezTo>
                <a:cubicBezTo>
                  <a:pt x="97" y="8"/>
                  <a:pt x="97" y="6"/>
                  <a:pt x="97" y="4"/>
                </a:cubicBezTo>
                <a:cubicBezTo>
                  <a:pt x="105" y="5"/>
                  <a:pt x="115" y="3"/>
                  <a:pt x="120" y="6"/>
                </a:cubicBezTo>
                <a:cubicBezTo>
                  <a:pt x="121" y="3"/>
                  <a:pt x="129" y="6"/>
                  <a:pt x="129" y="2"/>
                </a:cubicBezTo>
                <a:cubicBezTo>
                  <a:pt x="134" y="4"/>
                  <a:pt x="141" y="5"/>
                  <a:pt x="148" y="4"/>
                </a:cubicBezTo>
                <a:cubicBezTo>
                  <a:pt x="148" y="3"/>
                  <a:pt x="147" y="3"/>
                  <a:pt x="146" y="2"/>
                </a:cubicBezTo>
                <a:cubicBezTo>
                  <a:pt x="146" y="0"/>
                  <a:pt x="148" y="1"/>
                  <a:pt x="148" y="2"/>
                </a:cubicBezTo>
                <a:cubicBezTo>
                  <a:pt x="156" y="4"/>
                  <a:pt x="169" y="1"/>
                  <a:pt x="178" y="2"/>
                </a:cubicBezTo>
                <a:cubicBezTo>
                  <a:pt x="178" y="2"/>
                  <a:pt x="177" y="6"/>
                  <a:pt x="178" y="6"/>
                </a:cubicBezTo>
                <a:cubicBezTo>
                  <a:pt x="192" y="6"/>
                  <a:pt x="193" y="3"/>
                  <a:pt x="209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5" name="íšļíḋè">
            <a:extLst>
              <a:ext uri="{FF2B5EF4-FFF2-40B4-BE49-F238E27FC236}">
                <a16:creationId xmlns:a16="http://schemas.microsoft.com/office/drawing/2014/main" id="{855634E5-5FBC-4FB5-91A4-BF0755D367A5}"/>
              </a:ext>
            </a:extLst>
          </p:cNvPr>
          <p:cNvSpPr/>
          <p:nvPr/>
        </p:nvSpPr>
        <p:spPr bwMode="auto">
          <a:xfrm>
            <a:off x="6285414" y="1552328"/>
            <a:ext cx="207981" cy="76625"/>
          </a:xfrm>
          <a:custGeom>
            <a:avLst/>
            <a:gdLst>
              <a:gd name="T0" fmla="*/ 17 w 64"/>
              <a:gd name="T1" fmla="*/ 3 h 24"/>
              <a:gd name="T2" fmla="*/ 17 w 64"/>
              <a:gd name="T3" fmla="*/ 5 h 24"/>
              <a:gd name="T4" fmla="*/ 22 w 64"/>
              <a:gd name="T5" fmla="*/ 10 h 24"/>
              <a:gd name="T6" fmla="*/ 28 w 64"/>
              <a:gd name="T7" fmla="*/ 7 h 24"/>
              <a:gd name="T8" fmla="*/ 37 w 64"/>
              <a:gd name="T9" fmla="*/ 10 h 24"/>
              <a:gd name="T10" fmla="*/ 54 w 64"/>
              <a:gd name="T11" fmla="*/ 7 h 24"/>
              <a:gd name="T12" fmla="*/ 61 w 64"/>
              <a:gd name="T13" fmla="*/ 10 h 24"/>
              <a:gd name="T14" fmla="*/ 58 w 64"/>
              <a:gd name="T15" fmla="*/ 18 h 24"/>
              <a:gd name="T16" fmla="*/ 41 w 64"/>
              <a:gd name="T17" fmla="*/ 20 h 24"/>
              <a:gd name="T18" fmla="*/ 30 w 64"/>
              <a:gd name="T19" fmla="*/ 24 h 24"/>
              <a:gd name="T20" fmla="*/ 11 w 64"/>
              <a:gd name="T21" fmla="*/ 10 h 24"/>
              <a:gd name="T22" fmla="*/ 2 w 64"/>
              <a:gd name="T23" fmla="*/ 9 h 24"/>
              <a:gd name="T24" fmla="*/ 17 w 64"/>
              <a:gd name="T25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24">
                <a:moveTo>
                  <a:pt x="17" y="3"/>
                </a:moveTo>
                <a:cubicBezTo>
                  <a:pt x="19" y="3"/>
                  <a:pt x="18" y="5"/>
                  <a:pt x="17" y="5"/>
                </a:cubicBezTo>
                <a:cubicBezTo>
                  <a:pt x="16" y="9"/>
                  <a:pt x="25" y="4"/>
                  <a:pt x="22" y="10"/>
                </a:cubicBezTo>
                <a:cubicBezTo>
                  <a:pt x="26" y="11"/>
                  <a:pt x="25" y="7"/>
                  <a:pt x="28" y="7"/>
                </a:cubicBezTo>
                <a:cubicBezTo>
                  <a:pt x="32" y="11"/>
                  <a:pt x="36" y="3"/>
                  <a:pt x="37" y="10"/>
                </a:cubicBezTo>
                <a:cubicBezTo>
                  <a:pt x="42" y="9"/>
                  <a:pt x="49" y="8"/>
                  <a:pt x="54" y="7"/>
                </a:cubicBezTo>
                <a:cubicBezTo>
                  <a:pt x="53" y="12"/>
                  <a:pt x="63" y="5"/>
                  <a:pt x="61" y="10"/>
                </a:cubicBezTo>
                <a:cubicBezTo>
                  <a:pt x="64" y="16"/>
                  <a:pt x="50" y="14"/>
                  <a:pt x="58" y="18"/>
                </a:cubicBezTo>
                <a:cubicBezTo>
                  <a:pt x="56" y="22"/>
                  <a:pt x="46" y="19"/>
                  <a:pt x="41" y="20"/>
                </a:cubicBezTo>
                <a:cubicBezTo>
                  <a:pt x="37" y="20"/>
                  <a:pt x="33" y="22"/>
                  <a:pt x="30" y="24"/>
                </a:cubicBezTo>
                <a:cubicBezTo>
                  <a:pt x="22" y="20"/>
                  <a:pt x="15" y="17"/>
                  <a:pt x="11" y="10"/>
                </a:cubicBezTo>
                <a:cubicBezTo>
                  <a:pt x="8" y="9"/>
                  <a:pt x="1" y="13"/>
                  <a:pt x="2" y="9"/>
                </a:cubicBezTo>
                <a:cubicBezTo>
                  <a:pt x="0" y="0"/>
                  <a:pt x="16" y="9"/>
                  <a:pt x="17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6" name="ïŝlíde">
            <a:extLst>
              <a:ext uri="{FF2B5EF4-FFF2-40B4-BE49-F238E27FC236}">
                <a16:creationId xmlns:a16="http://schemas.microsoft.com/office/drawing/2014/main" id="{B68D494D-E0BD-494B-B5F0-CD8DBA790329}"/>
              </a:ext>
            </a:extLst>
          </p:cNvPr>
          <p:cNvSpPr/>
          <p:nvPr/>
        </p:nvSpPr>
        <p:spPr bwMode="auto">
          <a:xfrm>
            <a:off x="3016853" y="1655226"/>
            <a:ext cx="98518" cy="30650"/>
          </a:xfrm>
          <a:custGeom>
            <a:avLst/>
            <a:gdLst>
              <a:gd name="T0" fmla="*/ 28 w 30"/>
              <a:gd name="T1" fmla="*/ 1 h 9"/>
              <a:gd name="T2" fmla="*/ 17 w 30"/>
              <a:gd name="T3" fmla="*/ 6 h 9"/>
              <a:gd name="T4" fmla="*/ 13 w 30"/>
              <a:gd name="T5" fmla="*/ 8 h 9"/>
              <a:gd name="T6" fmla="*/ 6 w 30"/>
              <a:gd name="T7" fmla="*/ 8 h 9"/>
              <a:gd name="T8" fmla="*/ 10 w 30"/>
              <a:gd name="T9" fmla="*/ 3 h 9"/>
              <a:gd name="T10" fmla="*/ 28 w 30"/>
              <a:gd name="T1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9">
                <a:moveTo>
                  <a:pt x="28" y="1"/>
                </a:moveTo>
                <a:cubicBezTo>
                  <a:pt x="30" y="7"/>
                  <a:pt x="22" y="6"/>
                  <a:pt x="17" y="6"/>
                </a:cubicBezTo>
                <a:cubicBezTo>
                  <a:pt x="15" y="7"/>
                  <a:pt x="15" y="8"/>
                  <a:pt x="13" y="8"/>
                </a:cubicBezTo>
                <a:cubicBezTo>
                  <a:pt x="10" y="8"/>
                  <a:pt x="6" y="6"/>
                  <a:pt x="6" y="8"/>
                </a:cubicBezTo>
                <a:cubicBezTo>
                  <a:pt x="0" y="9"/>
                  <a:pt x="9" y="2"/>
                  <a:pt x="10" y="3"/>
                </a:cubicBezTo>
                <a:cubicBezTo>
                  <a:pt x="13" y="7"/>
                  <a:pt x="22" y="0"/>
                  <a:pt x="28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7" name="îṧḻíḑé">
            <a:extLst>
              <a:ext uri="{FF2B5EF4-FFF2-40B4-BE49-F238E27FC236}">
                <a16:creationId xmlns:a16="http://schemas.microsoft.com/office/drawing/2014/main" id="{0B6C2968-30A2-48C1-983B-6F97B010C3C0}"/>
              </a:ext>
            </a:extLst>
          </p:cNvPr>
          <p:cNvSpPr/>
          <p:nvPr/>
        </p:nvSpPr>
        <p:spPr bwMode="auto">
          <a:xfrm>
            <a:off x="3399975" y="1655226"/>
            <a:ext cx="87570" cy="59112"/>
          </a:xfrm>
          <a:custGeom>
            <a:avLst/>
            <a:gdLst>
              <a:gd name="T0" fmla="*/ 13 w 27"/>
              <a:gd name="T1" fmla="*/ 1 h 18"/>
              <a:gd name="T2" fmla="*/ 9 w 27"/>
              <a:gd name="T3" fmla="*/ 3 h 18"/>
              <a:gd name="T4" fmla="*/ 18 w 27"/>
              <a:gd name="T5" fmla="*/ 8 h 18"/>
              <a:gd name="T6" fmla="*/ 22 w 27"/>
              <a:gd name="T7" fmla="*/ 6 h 18"/>
              <a:gd name="T8" fmla="*/ 11 w 27"/>
              <a:gd name="T9" fmla="*/ 18 h 18"/>
              <a:gd name="T10" fmla="*/ 0 w 27"/>
              <a:gd name="T11" fmla="*/ 5 h 18"/>
              <a:gd name="T12" fmla="*/ 13 w 27"/>
              <a:gd name="T13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8">
                <a:moveTo>
                  <a:pt x="13" y="1"/>
                </a:moveTo>
                <a:cubicBezTo>
                  <a:pt x="13" y="3"/>
                  <a:pt x="10" y="2"/>
                  <a:pt x="9" y="3"/>
                </a:cubicBezTo>
                <a:cubicBezTo>
                  <a:pt x="9" y="8"/>
                  <a:pt x="21" y="0"/>
                  <a:pt x="18" y="8"/>
                </a:cubicBezTo>
                <a:cubicBezTo>
                  <a:pt x="20" y="9"/>
                  <a:pt x="22" y="8"/>
                  <a:pt x="22" y="6"/>
                </a:cubicBezTo>
                <a:cubicBezTo>
                  <a:pt x="27" y="12"/>
                  <a:pt x="12" y="13"/>
                  <a:pt x="11" y="18"/>
                </a:cubicBezTo>
                <a:cubicBezTo>
                  <a:pt x="6" y="14"/>
                  <a:pt x="7" y="5"/>
                  <a:pt x="0" y="5"/>
                </a:cubicBezTo>
                <a:cubicBezTo>
                  <a:pt x="2" y="1"/>
                  <a:pt x="9" y="3"/>
                  <a:pt x="1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8" name="ïSľîḑê">
            <a:extLst>
              <a:ext uri="{FF2B5EF4-FFF2-40B4-BE49-F238E27FC236}">
                <a16:creationId xmlns:a16="http://schemas.microsoft.com/office/drawing/2014/main" id="{E5A367D3-4AAE-44BE-A20A-935C420995E2}"/>
              </a:ext>
            </a:extLst>
          </p:cNvPr>
          <p:cNvSpPr/>
          <p:nvPr/>
        </p:nvSpPr>
        <p:spPr bwMode="auto">
          <a:xfrm>
            <a:off x="5387820" y="1720903"/>
            <a:ext cx="5120674" cy="3356150"/>
          </a:xfrm>
          <a:custGeom>
            <a:avLst/>
            <a:gdLst>
              <a:gd name="T0" fmla="*/ 936 w 1575"/>
              <a:gd name="T1" fmla="*/ 72 h 1033"/>
              <a:gd name="T2" fmla="*/ 1105 w 1575"/>
              <a:gd name="T3" fmla="*/ 72 h 1033"/>
              <a:gd name="T4" fmla="*/ 1247 w 1575"/>
              <a:gd name="T5" fmla="*/ 85 h 1033"/>
              <a:gd name="T6" fmla="*/ 1432 w 1575"/>
              <a:gd name="T7" fmla="*/ 115 h 1033"/>
              <a:gd name="T8" fmla="*/ 1575 w 1575"/>
              <a:gd name="T9" fmla="*/ 162 h 1033"/>
              <a:gd name="T10" fmla="*/ 1484 w 1575"/>
              <a:gd name="T11" fmla="*/ 184 h 1033"/>
              <a:gd name="T12" fmla="*/ 1366 w 1575"/>
              <a:gd name="T13" fmla="*/ 273 h 1033"/>
              <a:gd name="T14" fmla="*/ 1320 w 1575"/>
              <a:gd name="T15" fmla="*/ 301 h 1033"/>
              <a:gd name="T16" fmla="*/ 1381 w 1575"/>
              <a:gd name="T17" fmla="*/ 208 h 1033"/>
              <a:gd name="T18" fmla="*/ 1247 w 1575"/>
              <a:gd name="T19" fmla="*/ 247 h 1033"/>
              <a:gd name="T20" fmla="*/ 1204 w 1575"/>
              <a:gd name="T21" fmla="*/ 313 h 1033"/>
              <a:gd name="T22" fmla="*/ 1130 w 1575"/>
              <a:gd name="T23" fmla="*/ 415 h 1033"/>
              <a:gd name="T24" fmla="*/ 1081 w 1575"/>
              <a:gd name="T25" fmla="*/ 439 h 1033"/>
              <a:gd name="T26" fmla="*/ 1061 w 1575"/>
              <a:gd name="T27" fmla="*/ 464 h 1033"/>
              <a:gd name="T28" fmla="*/ 993 w 1575"/>
              <a:gd name="T29" fmla="*/ 587 h 1033"/>
              <a:gd name="T30" fmla="*/ 956 w 1575"/>
              <a:gd name="T31" fmla="*/ 674 h 1033"/>
              <a:gd name="T32" fmla="*/ 895 w 1575"/>
              <a:gd name="T33" fmla="*/ 685 h 1033"/>
              <a:gd name="T34" fmla="*/ 882 w 1575"/>
              <a:gd name="T35" fmla="*/ 689 h 1033"/>
              <a:gd name="T36" fmla="*/ 848 w 1575"/>
              <a:gd name="T37" fmla="*/ 602 h 1033"/>
              <a:gd name="T38" fmla="*/ 742 w 1575"/>
              <a:gd name="T39" fmla="*/ 657 h 1033"/>
              <a:gd name="T40" fmla="*/ 665 w 1575"/>
              <a:gd name="T41" fmla="*/ 579 h 1033"/>
              <a:gd name="T42" fmla="*/ 524 w 1575"/>
              <a:gd name="T43" fmla="*/ 557 h 1033"/>
              <a:gd name="T44" fmla="*/ 557 w 1575"/>
              <a:gd name="T45" fmla="*/ 616 h 1033"/>
              <a:gd name="T46" fmla="*/ 453 w 1575"/>
              <a:gd name="T47" fmla="*/ 622 h 1033"/>
              <a:gd name="T48" fmla="*/ 391 w 1575"/>
              <a:gd name="T49" fmla="*/ 546 h 1033"/>
              <a:gd name="T50" fmla="*/ 440 w 1575"/>
              <a:gd name="T51" fmla="*/ 646 h 1033"/>
              <a:gd name="T52" fmla="*/ 470 w 1575"/>
              <a:gd name="T53" fmla="*/ 749 h 1033"/>
              <a:gd name="T54" fmla="*/ 412 w 1575"/>
              <a:gd name="T55" fmla="*/ 898 h 1033"/>
              <a:gd name="T56" fmla="*/ 352 w 1575"/>
              <a:gd name="T57" fmla="*/ 1013 h 1033"/>
              <a:gd name="T58" fmla="*/ 237 w 1575"/>
              <a:gd name="T59" fmla="*/ 924 h 1033"/>
              <a:gd name="T60" fmla="*/ 224 w 1575"/>
              <a:gd name="T61" fmla="*/ 788 h 1033"/>
              <a:gd name="T62" fmla="*/ 47 w 1575"/>
              <a:gd name="T63" fmla="*/ 702 h 1033"/>
              <a:gd name="T64" fmla="*/ 6 w 1575"/>
              <a:gd name="T65" fmla="*/ 588 h 1033"/>
              <a:gd name="T66" fmla="*/ 162 w 1575"/>
              <a:gd name="T67" fmla="*/ 465 h 1033"/>
              <a:gd name="T68" fmla="*/ 263 w 1575"/>
              <a:gd name="T69" fmla="*/ 512 h 1033"/>
              <a:gd name="T70" fmla="*/ 378 w 1575"/>
              <a:gd name="T71" fmla="*/ 512 h 1033"/>
              <a:gd name="T72" fmla="*/ 309 w 1575"/>
              <a:gd name="T73" fmla="*/ 436 h 1033"/>
              <a:gd name="T74" fmla="*/ 255 w 1575"/>
              <a:gd name="T75" fmla="*/ 402 h 1033"/>
              <a:gd name="T76" fmla="*/ 259 w 1575"/>
              <a:gd name="T77" fmla="*/ 432 h 1033"/>
              <a:gd name="T78" fmla="*/ 158 w 1575"/>
              <a:gd name="T79" fmla="*/ 408 h 1033"/>
              <a:gd name="T80" fmla="*/ 116 w 1575"/>
              <a:gd name="T81" fmla="*/ 406 h 1033"/>
              <a:gd name="T82" fmla="*/ 158 w 1575"/>
              <a:gd name="T83" fmla="*/ 329 h 1033"/>
              <a:gd name="T84" fmla="*/ 214 w 1575"/>
              <a:gd name="T85" fmla="*/ 292 h 1033"/>
              <a:gd name="T86" fmla="*/ 317 w 1575"/>
              <a:gd name="T87" fmla="*/ 247 h 1033"/>
              <a:gd name="T88" fmla="*/ 313 w 1575"/>
              <a:gd name="T89" fmla="*/ 197 h 1033"/>
              <a:gd name="T90" fmla="*/ 278 w 1575"/>
              <a:gd name="T91" fmla="*/ 238 h 1033"/>
              <a:gd name="T92" fmla="*/ 183 w 1575"/>
              <a:gd name="T93" fmla="*/ 251 h 1033"/>
              <a:gd name="T94" fmla="*/ 227 w 1575"/>
              <a:gd name="T95" fmla="*/ 167 h 1033"/>
              <a:gd name="T96" fmla="*/ 354 w 1575"/>
              <a:gd name="T97" fmla="*/ 106 h 1033"/>
              <a:gd name="T98" fmla="*/ 397 w 1575"/>
              <a:gd name="T99" fmla="*/ 154 h 1033"/>
              <a:gd name="T100" fmla="*/ 470 w 1575"/>
              <a:gd name="T101" fmla="*/ 134 h 1033"/>
              <a:gd name="T102" fmla="*/ 596 w 1575"/>
              <a:gd name="T103" fmla="*/ 126 h 1033"/>
              <a:gd name="T104" fmla="*/ 660 w 1575"/>
              <a:gd name="T105" fmla="*/ 83 h 1033"/>
              <a:gd name="T106" fmla="*/ 705 w 1575"/>
              <a:gd name="T107" fmla="*/ 130 h 1033"/>
              <a:gd name="T108" fmla="*/ 734 w 1575"/>
              <a:gd name="T109" fmla="*/ 81 h 1033"/>
              <a:gd name="T110" fmla="*/ 889 w 1575"/>
              <a:gd name="T111" fmla="*/ 18 h 1033"/>
              <a:gd name="T112" fmla="*/ 373 w 1575"/>
              <a:gd name="T113" fmla="*/ 374 h 1033"/>
              <a:gd name="T114" fmla="*/ 449 w 1575"/>
              <a:gd name="T115" fmla="*/ 424 h 1033"/>
              <a:gd name="T116" fmla="*/ 531 w 1575"/>
              <a:gd name="T117" fmla="*/ 411 h 1033"/>
              <a:gd name="T118" fmla="*/ 505 w 1575"/>
              <a:gd name="T119" fmla="*/ 451 h 1033"/>
              <a:gd name="T120" fmla="*/ 375 w 1575"/>
              <a:gd name="T121" fmla="*/ 762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5" h="1033">
                <a:moveTo>
                  <a:pt x="949" y="11"/>
                </a:moveTo>
                <a:cubicBezTo>
                  <a:pt x="949" y="13"/>
                  <a:pt x="952" y="12"/>
                  <a:pt x="954" y="13"/>
                </a:cubicBezTo>
                <a:cubicBezTo>
                  <a:pt x="954" y="15"/>
                  <a:pt x="951" y="14"/>
                  <a:pt x="949" y="14"/>
                </a:cubicBezTo>
                <a:cubicBezTo>
                  <a:pt x="957" y="22"/>
                  <a:pt x="965" y="11"/>
                  <a:pt x="979" y="14"/>
                </a:cubicBezTo>
                <a:cubicBezTo>
                  <a:pt x="982" y="19"/>
                  <a:pt x="987" y="22"/>
                  <a:pt x="993" y="24"/>
                </a:cubicBezTo>
                <a:cubicBezTo>
                  <a:pt x="994" y="26"/>
                  <a:pt x="993" y="29"/>
                  <a:pt x="993" y="31"/>
                </a:cubicBezTo>
                <a:cubicBezTo>
                  <a:pt x="994" y="33"/>
                  <a:pt x="998" y="33"/>
                  <a:pt x="997" y="37"/>
                </a:cubicBezTo>
                <a:cubicBezTo>
                  <a:pt x="993" y="36"/>
                  <a:pt x="994" y="39"/>
                  <a:pt x="993" y="42"/>
                </a:cubicBezTo>
                <a:cubicBezTo>
                  <a:pt x="992" y="41"/>
                  <a:pt x="989" y="40"/>
                  <a:pt x="986" y="40"/>
                </a:cubicBezTo>
                <a:cubicBezTo>
                  <a:pt x="983" y="41"/>
                  <a:pt x="986" y="43"/>
                  <a:pt x="984" y="44"/>
                </a:cubicBezTo>
                <a:cubicBezTo>
                  <a:pt x="983" y="45"/>
                  <a:pt x="982" y="42"/>
                  <a:pt x="980" y="42"/>
                </a:cubicBezTo>
                <a:cubicBezTo>
                  <a:pt x="979" y="43"/>
                  <a:pt x="975" y="46"/>
                  <a:pt x="969" y="44"/>
                </a:cubicBezTo>
                <a:cubicBezTo>
                  <a:pt x="967" y="44"/>
                  <a:pt x="968" y="47"/>
                  <a:pt x="967" y="48"/>
                </a:cubicBezTo>
                <a:cubicBezTo>
                  <a:pt x="967" y="48"/>
                  <a:pt x="964" y="47"/>
                  <a:pt x="964" y="48"/>
                </a:cubicBezTo>
                <a:cubicBezTo>
                  <a:pt x="963" y="50"/>
                  <a:pt x="967" y="51"/>
                  <a:pt x="964" y="55"/>
                </a:cubicBezTo>
                <a:cubicBezTo>
                  <a:pt x="963" y="52"/>
                  <a:pt x="954" y="56"/>
                  <a:pt x="958" y="57"/>
                </a:cubicBezTo>
                <a:cubicBezTo>
                  <a:pt x="954" y="61"/>
                  <a:pt x="948" y="59"/>
                  <a:pt x="943" y="61"/>
                </a:cubicBezTo>
                <a:cubicBezTo>
                  <a:pt x="940" y="62"/>
                  <a:pt x="938" y="67"/>
                  <a:pt x="934" y="67"/>
                </a:cubicBezTo>
                <a:cubicBezTo>
                  <a:pt x="934" y="69"/>
                  <a:pt x="934" y="72"/>
                  <a:pt x="932" y="72"/>
                </a:cubicBezTo>
                <a:cubicBezTo>
                  <a:pt x="933" y="75"/>
                  <a:pt x="934" y="72"/>
                  <a:pt x="936" y="72"/>
                </a:cubicBezTo>
                <a:cubicBezTo>
                  <a:pt x="941" y="72"/>
                  <a:pt x="943" y="68"/>
                  <a:pt x="947" y="67"/>
                </a:cubicBezTo>
                <a:cubicBezTo>
                  <a:pt x="950" y="66"/>
                  <a:pt x="950" y="69"/>
                  <a:pt x="952" y="68"/>
                </a:cubicBezTo>
                <a:cubicBezTo>
                  <a:pt x="955" y="68"/>
                  <a:pt x="955" y="65"/>
                  <a:pt x="956" y="65"/>
                </a:cubicBezTo>
                <a:cubicBezTo>
                  <a:pt x="960" y="63"/>
                  <a:pt x="965" y="65"/>
                  <a:pt x="969" y="63"/>
                </a:cubicBezTo>
                <a:cubicBezTo>
                  <a:pt x="972" y="62"/>
                  <a:pt x="968" y="60"/>
                  <a:pt x="971" y="59"/>
                </a:cubicBezTo>
                <a:cubicBezTo>
                  <a:pt x="972" y="59"/>
                  <a:pt x="974" y="60"/>
                  <a:pt x="975" y="59"/>
                </a:cubicBezTo>
                <a:cubicBezTo>
                  <a:pt x="975" y="59"/>
                  <a:pt x="976" y="55"/>
                  <a:pt x="977" y="55"/>
                </a:cubicBezTo>
                <a:cubicBezTo>
                  <a:pt x="977" y="55"/>
                  <a:pt x="982" y="57"/>
                  <a:pt x="984" y="57"/>
                </a:cubicBezTo>
                <a:cubicBezTo>
                  <a:pt x="989" y="57"/>
                  <a:pt x="989" y="56"/>
                  <a:pt x="993" y="55"/>
                </a:cubicBezTo>
                <a:cubicBezTo>
                  <a:pt x="993" y="57"/>
                  <a:pt x="993" y="59"/>
                  <a:pt x="993" y="61"/>
                </a:cubicBezTo>
                <a:cubicBezTo>
                  <a:pt x="996" y="59"/>
                  <a:pt x="997" y="59"/>
                  <a:pt x="997" y="63"/>
                </a:cubicBezTo>
                <a:cubicBezTo>
                  <a:pt x="1007" y="62"/>
                  <a:pt x="1023" y="64"/>
                  <a:pt x="1038" y="63"/>
                </a:cubicBezTo>
                <a:cubicBezTo>
                  <a:pt x="1037" y="71"/>
                  <a:pt x="1051" y="65"/>
                  <a:pt x="1049" y="74"/>
                </a:cubicBezTo>
                <a:cubicBezTo>
                  <a:pt x="1051" y="71"/>
                  <a:pt x="1054" y="74"/>
                  <a:pt x="1057" y="74"/>
                </a:cubicBezTo>
                <a:cubicBezTo>
                  <a:pt x="1062" y="74"/>
                  <a:pt x="1069" y="72"/>
                  <a:pt x="1072" y="74"/>
                </a:cubicBezTo>
                <a:cubicBezTo>
                  <a:pt x="1076" y="74"/>
                  <a:pt x="1072" y="66"/>
                  <a:pt x="1076" y="65"/>
                </a:cubicBezTo>
                <a:cubicBezTo>
                  <a:pt x="1082" y="66"/>
                  <a:pt x="1088" y="65"/>
                  <a:pt x="1094" y="67"/>
                </a:cubicBezTo>
                <a:cubicBezTo>
                  <a:pt x="1094" y="67"/>
                  <a:pt x="1094" y="68"/>
                  <a:pt x="1094" y="68"/>
                </a:cubicBezTo>
                <a:cubicBezTo>
                  <a:pt x="1097" y="69"/>
                  <a:pt x="1101" y="68"/>
                  <a:pt x="1103" y="68"/>
                </a:cubicBezTo>
                <a:cubicBezTo>
                  <a:pt x="1104" y="69"/>
                  <a:pt x="1105" y="72"/>
                  <a:pt x="1105" y="72"/>
                </a:cubicBezTo>
                <a:cubicBezTo>
                  <a:pt x="1108" y="74"/>
                  <a:pt x="1113" y="71"/>
                  <a:pt x="1115" y="74"/>
                </a:cubicBezTo>
                <a:cubicBezTo>
                  <a:pt x="1114" y="78"/>
                  <a:pt x="1114" y="82"/>
                  <a:pt x="1109" y="81"/>
                </a:cubicBezTo>
                <a:cubicBezTo>
                  <a:pt x="1109" y="85"/>
                  <a:pt x="1112" y="86"/>
                  <a:pt x="1117" y="85"/>
                </a:cubicBezTo>
                <a:cubicBezTo>
                  <a:pt x="1115" y="96"/>
                  <a:pt x="1124" y="97"/>
                  <a:pt x="1128" y="102"/>
                </a:cubicBezTo>
                <a:cubicBezTo>
                  <a:pt x="1131" y="100"/>
                  <a:pt x="1134" y="99"/>
                  <a:pt x="1137" y="96"/>
                </a:cubicBezTo>
                <a:cubicBezTo>
                  <a:pt x="1138" y="95"/>
                  <a:pt x="1138" y="92"/>
                  <a:pt x="1139" y="91"/>
                </a:cubicBezTo>
                <a:cubicBezTo>
                  <a:pt x="1140" y="90"/>
                  <a:pt x="1143" y="91"/>
                  <a:pt x="1143" y="89"/>
                </a:cubicBezTo>
                <a:cubicBezTo>
                  <a:pt x="1148" y="88"/>
                  <a:pt x="1146" y="93"/>
                  <a:pt x="1148" y="95"/>
                </a:cubicBezTo>
                <a:cubicBezTo>
                  <a:pt x="1153" y="95"/>
                  <a:pt x="1157" y="95"/>
                  <a:pt x="1161" y="95"/>
                </a:cubicBezTo>
                <a:cubicBezTo>
                  <a:pt x="1163" y="93"/>
                  <a:pt x="1168" y="94"/>
                  <a:pt x="1167" y="89"/>
                </a:cubicBezTo>
                <a:cubicBezTo>
                  <a:pt x="1173" y="91"/>
                  <a:pt x="1187" y="85"/>
                  <a:pt x="1187" y="93"/>
                </a:cubicBezTo>
                <a:cubicBezTo>
                  <a:pt x="1193" y="93"/>
                  <a:pt x="1191" y="86"/>
                  <a:pt x="1199" y="89"/>
                </a:cubicBezTo>
                <a:cubicBezTo>
                  <a:pt x="1198" y="87"/>
                  <a:pt x="1196" y="87"/>
                  <a:pt x="1195" y="87"/>
                </a:cubicBezTo>
                <a:cubicBezTo>
                  <a:pt x="1196" y="86"/>
                  <a:pt x="1196" y="82"/>
                  <a:pt x="1199" y="81"/>
                </a:cubicBezTo>
                <a:cubicBezTo>
                  <a:pt x="1204" y="82"/>
                  <a:pt x="1202" y="75"/>
                  <a:pt x="1210" y="78"/>
                </a:cubicBezTo>
                <a:cubicBezTo>
                  <a:pt x="1212" y="78"/>
                  <a:pt x="1210" y="75"/>
                  <a:pt x="1210" y="76"/>
                </a:cubicBezTo>
                <a:cubicBezTo>
                  <a:pt x="1213" y="72"/>
                  <a:pt x="1218" y="75"/>
                  <a:pt x="1225" y="74"/>
                </a:cubicBezTo>
                <a:cubicBezTo>
                  <a:pt x="1223" y="84"/>
                  <a:pt x="1235" y="71"/>
                  <a:pt x="1232" y="80"/>
                </a:cubicBezTo>
                <a:cubicBezTo>
                  <a:pt x="1240" y="81"/>
                  <a:pt x="1246" y="79"/>
                  <a:pt x="1253" y="78"/>
                </a:cubicBezTo>
                <a:cubicBezTo>
                  <a:pt x="1253" y="83"/>
                  <a:pt x="1245" y="79"/>
                  <a:pt x="1247" y="85"/>
                </a:cubicBezTo>
                <a:cubicBezTo>
                  <a:pt x="1248" y="89"/>
                  <a:pt x="1254" y="87"/>
                  <a:pt x="1258" y="87"/>
                </a:cubicBezTo>
                <a:cubicBezTo>
                  <a:pt x="1265" y="87"/>
                  <a:pt x="1271" y="87"/>
                  <a:pt x="1277" y="85"/>
                </a:cubicBezTo>
                <a:cubicBezTo>
                  <a:pt x="1278" y="92"/>
                  <a:pt x="1287" y="92"/>
                  <a:pt x="1290" y="98"/>
                </a:cubicBezTo>
                <a:cubicBezTo>
                  <a:pt x="1294" y="97"/>
                  <a:pt x="1296" y="100"/>
                  <a:pt x="1299" y="100"/>
                </a:cubicBezTo>
                <a:cubicBezTo>
                  <a:pt x="1311" y="101"/>
                  <a:pt x="1324" y="98"/>
                  <a:pt x="1335" y="100"/>
                </a:cubicBezTo>
                <a:cubicBezTo>
                  <a:pt x="1339" y="101"/>
                  <a:pt x="1343" y="106"/>
                  <a:pt x="1348" y="104"/>
                </a:cubicBezTo>
                <a:cubicBezTo>
                  <a:pt x="1347" y="107"/>
                  <a:pt x="1349" y="107"/>
                  <a:pt x="1351" y="108"/>
                </a:cubicBezTo>
                <a:cubicBezTo>
                  <a:pt x="1351" y="110"/>
                  <a:pt x="1351" y="113"/>
                  <a:pt x="1351" y="115"/>
                </a:cubicBezTo>
                <a:cubicBezTo>
                  <a:pt x="1351" y="118"/>
                  <a:pt x="1358" y="115"/>
                  <a:pt x="1359" y="117"/>
                </a:cubicBezTo>
                <a:cubicBezTo>
                  <a:pt x="1361" y="120"/>
                  <a:pt x="1360" y="116"/>
                  <a:pt x="1363" y="117"/>
                </a:cubicBezTo>
                <a:cubicBezTo>
                  <a:pt x="1363" y="117"/>
                  <a:pt x="1363" y="119"/>
                  <a:pt x="1364" y="119"/>
                </a:cubicBezTo>
                <a:cubicBezTo>
                  <a:pt x="1367" y="119"/>
                  <a:pt x="1387" y="121"/>
                  <a:pt x="1389" y="119"/>
                </a:cubicBezTo>
                <a:cubicBezTo>
                  <a:pt x="1389" y="119"/>
                  <a:pt x="1389" y="117"/>
                  <a:pt x="1389" y="117"/>
                </a:cubicBezTo>
                <a:cubicBezTo>
                  <a:pt x="1390" y="117"/>
                  <a:pt x="1394" y="119"/>
                  <a:pt x="1394" y="119"/>
                </a:cubicBezTo>
                <a:cubicBezTo>
                  <a:pt x="1396" y="117"/>
                  <a:pt x="1399" y="116"/>
                  <a:pt x="1400" y="119"/>
                </a:cubicBezTo>
                <a:cubicBezTo>
                  <a:pt x="1403" y="115"/>
                  <a:pt x="1409" y="115"/>
                  <a:pt x="1415" y="113"/>
                </a:cubicBezTo>
                <a:cubicBezTo>
                  <a:pt x="1414" y="119"/>
                  <a:pt x="1416" y="122"/>
                  <a:pt x="1417" y="126"/>
                </a:cubicBezTo>
                <a:cubicBezTo>
                  <a:pt x="1424" y="126"/>
                  <a:pt x="1427" y="130"/>
                  <a:pt x="1433" y="126"/>
                </a:cubicBezTo>
                <a:cubicBezTo>
                  <a:pt x="1434" y="123"/>
                  <a:pt x="1432" y="123"/>
                  <a:pt x="1430" y="122"/>
                </a:cubicBezTo>
                <a:cubicBezTo>
                  <a:pt x="1431" y="121"/>
                  <a:pt x="1432" y="118"/>
                  <a:pt x="1432" y="115"/>
                </a:cubicBezTo>
                <a:cubicBezTo>
                  <a:pt x="1436" y="111"/>
                  <a:pt x="1448" y="113"/>
                  <a:pt x="1450" y="117"/>
                </a:cubicBezTo>
                <a:cubicBezTo>
                  <a:pt x="1458" y="117"/>
                  <a:pt x="1466" y="116"/>
                  <a:pt x="1474" y="117"/>
                </a:cubicBezTo>
                <a:cubicBezTo>
                  <a:pt x="1477" y="117"/>
                  <a:pt x="1483" y="121"/>
                  <a:pt x="1484" y="117"/>
                </a:cubicBezTo>
                <a:cubicBezTo>
                  <a:pt x="1488" y="119"/>
                  <a:pt x="1487" y="121"/>
                  <a:pt x="1493" y="122"/>
                </a:cubicBezTo>
                <a:cubicBezTo>
                  <a:pt x="1495" y="123"/>
                  <a:pt x="1496" y="126"/>
                  <a:pt x="1497" y="126"/>
                </a:cubicBezTo>
                <a:cubicBezTo>
                  <a:pt x="1498" y="126"/>
                  <a:pt x="1499" y="125"/>
                  <a:pt x="1499" y="124"/>
                </a:cubicBezTo>
                <a:cubicBezTo>
                  <a:pt x="1501" y="125"/>
                  <a:pt x="1499" y="127"/>
                  <a:pt x="1500" y="128"/>
                </a:cubicBezTo>
                <a:cubicBezTo>
                  <a:pt x="1501" y="129"/>
                  <a:pt x="1504" y="127"/>
                  <a:pt x="1504" y="128"/>
                </a:cubicBezTo>
                <a:cubicBezTo>
                  <a:pt x="1505" y="129"/>
                  <a:pt x="1509" y="130"/>
                  <a:pt x="1514" y="132"/>
                </a:cubicBezTo>
                <a:cubicBezTo>
                  <a:pt x="1516" y="133"/>
                  <a:pt x="1521" y="134"/>
                  <a:pt x="1525" y="136"/>
                </a:cubicBezTo>
                <a:cubicBezTo>
                  <a:pt x="1526" y="136"/>
                  <a:pt x="1526" y="139"/>
                  <a:pt x="1527" y="139"/>
                </a:cubicBezTo>
                <a:cubicBezTo>
                  <a:pt x="1527" y="140"/>
                  <a:pt x="1530" y="139"/>
                  <a:pt x="1530" y="139"/>
                </a:cubicBezTo>
                <a:cubicBezTo>
                  <a:pt x="1531" y="140"/>
                  <a:pt x="1530" y="142"/>
                  <a:pt x="1530" y="143"/>
                </a:cubicBezTo>
                <a:cubicBezTo>
                  <a:pt x="1531" y="144"/>
                  <a:pt x="1534" y="142"/>
                  <a:pt x="1534" y="143"/>
                </a:cubicBezTo>
                <a:cubicBezTo>
                  <a:pt x="1535" y="145"/>
                  <a:pt x="1532" y="151"/>
                  <a:pt x="1540" y="149"/>
                </a:cubicBezTo>
                <a:cubicBezTo>
                  <a:pt x="1540" y="153"/>
                  <a:pt x="1540" y="157"/>
                  <a:pt x="1540" y="162"/>
                </a:cubicBezTo>
                <a:cubicBezTo>
                  <a:pt x="1546" y="161"/>
                  <a:pt x="1551" y="160"/>
                  <a:pt x="1553" y="154"/>
                </a:cubicBezTo>
                <a:cubicBezTo>
                  <a:pt x="1558" y="157"/>
                  <a:pt x="1565" y="156"/>
                  <a:pt x="1569" y="158"/>
                </a:cubicBezTo>
                <a:cubicBezTo>
                  <a:pt x="1570" y="158"/>
                  <a:pt x="1569" y="161"/>
                  <a:pt x="1569" y="162"/>
                </a:cubicBezTo>
                <a:cubicBezTo>
                  <a:pt x="1570" y="163"/>
                  <a:pt x="1574" y="161"/>
                  <a:pt x="1575" y="162"/>
                </a:cubicBezTo>
                <a:cubicBezTo>
                  <a:pt x="1574" y="164"/>
                  <a:pt x="1571" y="164"/>
                  <a:pt x="1571" y="167"/>
                </a:cubicBezTo>
                <a:cubicBezTo>
                  <a:pt x="1568" y="168"/>
                  <a:pt x="1568" y="165"/>
                  <a:pt x="1566" y="165"/>
                </a:cubicBezTo>
                <a:cubicBezTo>
                  <a:pt x="1564" y="167"/>
                  <a:pt x="1564" y="170"/>
                  <a:pt x="1560" y="169"/>
                </a:cubicBezTo>
                <a:cubicBezTo>
                  <a:pt x="1561" y="172"/>
                  <a:pt x="1566" y="171"/>
                  <a:pt x="1564" y="177"/>
                </a:cubicBezTo>
                <a:cubicBezTo>
                  <a:pt x="1557" y="171"/>
                  <a:pt x="1563" y="179"/>
                  <a:pt x="1558" y="180"/>
                </a:cubicBezTo>
                <a:cubicBezTo>
                  <a:pt x="1557" y="181"/>
                  <a:pt x="1555" y="182"/>
                  <a:pt x="1554" y="184"/>
                </a:cubicBezTo>
                <a:cubicBezTo>
                  <a:pt x="1552" y="184"/>
                  <a:pt x="1551" y="183"/>
                  <a:pt x="1549" y="182"/>
                </a:cubicBezTo>
                <a:cubicBezTo>
                  <a:pt x="1548" y="181"/>
                  <a:pt x="1546" y="179"/>
                  <a:pt x="1545" y="178"/>
                </a:cubicBezTo>
                <a:cubicBezTo>
                  <a:pt x="1542" y="177"/>
                  <a:pt x="1540" y="178"/>
                  <a:pt x="1538" y="177"/>
                </a:cubicBezTo>
                <a:cubicBezTo>
                  <a:pt x="1536" y="176"/>
                  <a:pt x="1535" y="173"/>
                  <a:pt x="1534" y="173"/>
                </a:cubicBezTo>
                <a:cubicBezTo>
                  <a:pt x="1532" y="172"/>
                  <a:pt x="1529" y="173"/>
                  <a:pt x="1527" y="173"/>
                </a:cubicBezTo>
                <a:cubicBezTo>
                  <a:pt x="1526" y="173"/>
                  <a:pt x="1526" y="171"/>
                  <a:pt x="1525" y="171"/>
                </a:cubicBezTo>
                <a:cubicBezTo>
                  <a:pt x="1522" y="171"/>
                  <a:pt x="1520" y="164"/>
                  <a:pt x="1517" y="169"/>
                </a:cubicBezTo>
                <a:cubicBezTo>
                  <a:pt x="1515" y="169"/>
                  <a:pt x="1516" y="166"/>
                  <a:pt x="1515" y="163"/>
                </a:cubicBezTo>
                <a:cubicBezTo>
                  <a:pt x="1512" y="163"/>
                  <a:pt x="1508" y="163"/>
                  <a:pt x="1504" y="163"/>
                </a:cubicBezTo>
                <a:cubicBezTo>
                  <a:pt x="1500" y="164"/>
                  <a:pt x="1504" y="168"/>
                  <a:pt x="1504" y="167"/>
                </a:cubicBezTo>
                <a:cubicBezTo>
                  <a:pt x="1504" y="170"/>
                  <a:pt x="1500" y="170"/>
                  <a:pt x="1500" y="175"/>
                </a:cubicBezTo>
                <a:cubicBezTo>
                  <a:pt x="1492" y="174"/>
                  <a:pt x="1491" y="180"/>
                  <a:pt x="1482" y="178"/>
                </a:cubicBezTo>
                <a:cubicBezTo>
                  <a:pt x="1480" y="180"/>
                  <a:pt x="1480" y="183"/>
                  <a:pt x="1476" y="182"/>
                </a:cubicBezTo>
                <a:cubicBezTo>
                  <a:pt x="1477" y="185"/>
                  <a:pt x="1481" y="184"/>
                  <a:pt x="1484" y="184"/>
                </a:cubicBezTo>
                <a:cubicBezTo>
                  <a:pt x="1486" y="185"/>
                  <a:pt x="1487" y="187"/>
                  <a:pt x="1489" y="188"/>
                </a:cubicBezTo>
                <a:cubicBezTo>
                  <a:pt x="1488" y="194"/>
                  <a:pt x="1488" y="192"/>
                  <a:pt x="1491" y="195"/>
                </a:cubicBezTo>
                <a:cubicBezTo>
                  <a:pt x="1493" y="199"/>
                  <a:pt x="1498" y="200"/>
                  <a:pt x="1500" y="203"/>
                </a:cubicBezTo>
                <a:cubicBezTo>
                  <a:pt x="1500" y="203"/>
                  <a:pt x="1495" y="208"/>
                  <a:pt x="1495" y="208"/>
                </a:cubicBezTo>
                <a:cubicBezTo>
                  <a:pt x="1490" y="209"/>
                  <a:pt x="1490" y="204"/>
                  <a:pt x="1487" y="204"/>
                </a:cubicBezTo>
                <a:cubicBezTo>
                  <a:pt x="1488" y="204"/>
                  <a:pt x="1490" y="208"/>
                  <a:pt x="1487" y="208"/>
                </a:cubicBezTo>
                <a:cubicBezTo>
                  <a:pt x="1482" y="209"/>
                  <a:pt x="1473" y="208"/>
                  <a:pt x="1467" y="210"/>
                </a:cubicBezTo>
                <a:cubicBezTo>
                  <a:pt x="1464" y="211"/>
                  <a:pt x="1457" y="213"/>
                  <a:pt x="1458" y="218"/>
                </a:cubicBezTo>
                <a:cubicBezTo>
                  <a:pt x="1449" y="216"/>
                  <a:pt x="1448" y="222"/>
                  <a:pt x="1443" y="223"/>
                </a:cubicBezTo>
                <a:cubicBezTo>
                  <a:pt x="1441" y="225"/>
                  <a:pt x="1441" y="226"/>
                  <a:pt x="1439" y="227"/>
                </a:cubicBezTo>
                <a:cubicBezTo>
                  <a:pt x="1438" y="228"/>
                  <a:pt x="1435" y="231"/>
                  <a:pt x="1433" y="231"/>
                </a:cubicBezTo>
                <a:cubicBezTo>
                  <a:pt x="1432" y="231"/>
                  <a:pt x="1430" y="233"/>
                  <a:pt x="1430" y="234"/>
                </a:cubicBezTo>
                <a:cubicBezTo>
                  <a:pt x="1424" y="233"/>
                  <a:pt x="1414" y="237"/>
                  <a:pt x="1411" y="232"/>
                </a:cubicBezTo>
                <a:cubicBezTo>
                  <a:pt x="1409" y="234"/>
                  <a:pt x="1404" y="233"/>
                  <a:pt x="1405" y="238"/>
                </a:cubicBezTo>
                <a:cubicBezTo>
                  <a:pt x="1395" y="239"/>
                  <a:pt x="1394" y="239"/>
                  <a:pt x="1383" y="238"/>
                </a:cubicBezTo>
                <a:cubicBezTo>
                  <a:pt x="1382" y="238"/>
                  <a:pt x="1381" y="240"/>
                  <a:pt x="1379" y="240"/>
                </a:cubicBezTo>
                <a:cubicBezTo>
                  <a:pt x="1378" y="241"/>
                  <a:pt x="1374" y="242"/>
                  <a:pt x="1374" y="246"/>
                </a:cubicBezTo>
                <a:cubicBezTo>
                  <a:pt x="1373" y="251"/>
                  <a:pt x="1365" y="248"/>
                  <a:pt x="1366" y="257"/>
                </a:cubicBezTo>
                <a:cubicBezTo>
                  <a:pt x="1365" y="263"/>
                  <a:pt x="1371" y="262"/>
                  <a:pt x="1374" y="264"/>
                </a:cubicBezTo>
                <a:cubicBezTo>
                  <a:pt x="1373" y="269"/>
                  <a:pt x="1372" y="274"/>
                  <a:pt x="1366" y="273"/>
                </a:cubicBezTo>
                <a:cubicBezTo>
                  <a:pt x="1367" y="277"/>
                  <a:pt x="1366" y="279"/>
                  <a:pt x="1363" y="279"/>
                </a:cubicBezTo>
                <a:cubicBezTo>
                  <a:pt x="1363" y="282"/>
                  <a:pt x="1363" y="284"/>
                  <a:pt x="1363" y="287"/>
                </a:cubicBezTo>
                <a:cubicBezTo>
                  <a:pt x="1363" y="289"/>
                  <a:pt x="1366" y="285"/>
                  <a:pt x="1366" y="288"/>
                </a:cubicBezTo>
                <a:cubicBezTo>
                  <a:pt x="1368" y="292"/>
                  <a:pt x="1364" y="291"/>
                  <a:pt x="1363" y="292"/>
                </a:cubicBezTo>
                <a:cubicBezTo>
                  <a:pt x="1362" y="293"/>
                  <a:pt x="1361" y="297"/>
                  <a:pt x="1361" y="298"/>
                </a:cubicBezTo>
                <a:cubicBezTo>
                  <a:pt x="1359" y="299"/>
                  <a:pt x="1353" y="298"/>
                  <a:pt x="1351" y="300"/>
                </a:cubicBezTo>
                <a:cubicBezTo>
                  <a:pt x="1350" y="301"/>
                  <a:pt x="1353" y="306"/>
                  <a:pt x="1351" y="307"/>
                </a:cubicBezTo>
                <a:cubicBezTo>
                  <a:pt x="1350" y="308"/>
                  <a:pt x="1350" y="303"/>
                  <a:pt x="1350" y="303"/>
                </a:cubicBezTo>
                <a:cubicBezTo>
                  <a:pt x="1348" y="303"/>
                  <a:pt x="1344" y="304"/>
                  <a:pt x="1348" y="313"/>
                </a:cubicBezTo>
                <a:cubicBezTo>
                  <a:pt x="1344" y="311"/>
                  <a:pt x="1345" y="315"/>
                  <a:pt x="1344" y="316"/>
                </a:cubicBezTo>
                <a:cubicBezTo>
                  <a:pt x="1343" y="317"/>
                  <a:pt x="1341" y="316"/>
                  <a:pt x="1340" y="316"/>
                </a:cubicBezTo>
                <a:cubicBezTo>
                  <a:pt x="1339" y="317"/>
                  <a:pt x="1340" y="322"/>
                  <a:pt x="1336" y="320"/>
                </a:cubicBezTo>
                <a:cubicBezTo>
                  <a:pt x="1337" y="323"/>
                  <a:pt x="1334" y="324"/>
                  <a:pt x="1335" y="328"/>
                </a:cubicBezTo>
                <a:cubicBezTo>
                  <a:pt x="1332" y="328"/>
                  <a:pt x="1327" y="327"/>
                  <a:pt x="1327" y="329"/>
                </a:cubicBezTo>
                <a:cubicBezTo>
                  <a:pt x="1325" y="329"/>
                  <a:pt x="1328" y="327"/>
                  <a:pt x="1327" y="324"/>
                </a:cubicBezTo>
                <a:cubicBezTo>
                  <a:pt x="1327" y="324"/>
                  <a:pt x="1325" y="323"/>
                  <a:pt x="1325" y="322"/>
                </a:cubicBezTo>
                <a:cubicBezTo>
                  <a:pt x="1325" y="321"/>
                  <a:pt x="1325" y="319"/>
                  <a:pt x="1325" y="318"/>
                </a:cubicBezTo>
                <a:cubicBezTo>
                  <a:pt x="1324" y="317"/>
                  <a:pt x="1323" y="315"/>
                  <a:pt x="1322" y="314"/>
                </a:cubicBezTo>
                <a:cubicBezTo>
                  <a:pt x="1321" y="314"/>
                  <a:pt x="1320" y="312"/>
                  <a:pt x="1318" y="313"/>
                </a:cubicBezTo>
                <a:cubicBezTo>
                  <a:pt x="1320" y="310"/>
                  <a:pt x="1320" y="305"/>
                  <a:pt x="1320" y="301"/>
                </a:cubicBezTo>
                <a:cubicBezTo>
                  <a:pt x="1320" y="298"/>
                  <a:pt x="1318" y="298"/>
                  <a:pt x="1318" y="296"/>
                </a:cubicBezTo>
                <a:cubicBezTo>
                  <a:pt x="1317" y="289"/>
                  <a:pt x="1320" y="281"/>
                  <a:pt x="1318" y="275"/>
                </a:cubicBezTo>
                <a:cubicBezTo>
                  <a:pt x="1325" y="281"/>
                  <a:pt x="1319" y="272"/>
                  <a:pt x="1322" y="268"/>
                </a:cubicBezTo>
                <a:cubicBezTo>
                  <a:pt x="1322" y="267"/>
                  <a:pt x="1324" y="274"/>
                  <a:pt x="1325" y="270"/>
                </a:cubicBezTo>
                <a:cubicBezTo>
                  <a:pt x="1325" y="269"/>
                  <a:pt x="1325" y="267"/>
                  <a:pt x="1325" y="266"/>
                </a:cubicBezTo>
                <a:cubicBezTo>
                  <a:pt x="1327" y="263"/>
                  <a:pt x="1335" y="258"/>
                  <a:pt x="1336" y="257"/>
                </a:cubicBezTo>
                <a:cubicBezTo>
                  <a:pt x="1336" y="257"/>
                  <a:pt x="1340" y="256"/>
                  <a:pt x="1338" y="255"/>
                </a:cubicBezTo>
                <a:cubicBezTo>
                  <a:pt x="1336" y="253"/>
                  <a:pt x="1339" y="253"/>
                  <a:pt x="1342" y="253"/>
                </a:cubicBezTo>
                <a:cubicBezTo>
                  <a:pt x="1345" y="251"/>
                  <a:pt x="1346" y="248"/>
                  <a:pt x="1346" y="244"/>
                </a:cubicBezTo>
                <a:cubicBezTo>
                  <a:pt x="1346" y="243"/>
                  <a:pt x="1352" y="241"/>
                  <a:pt x="1351" y="240"/>
                </a:cubicBezTo>
                <a:cubicBezTo>
                  <a:pt x="1351" y="240"/>
                  <a:pt x="1350" y="240"/>
                  <a:pt x="1350" y="240"/>
                </a:cubicBezTo>
                <a:cubicBezTo>
                  <a:pt x="1350" y="240"/>
                  <a:pt x="1351" y="236"/>
                  <a:pt x="1351" y="236"/>
                </a:cubicBezTo>
                <a:cubicBezTo>
                  <a:pt x="1353" y="236"/>
                  <a:pt x="1356" y="241"/>
                  <a:pt x="1355" y="232"/>
                </a:cubicBezTo>
                <a:cubicBezTo>
                  <a:pt x="1358" y="232"/>
                  <a:pt x="1362" y="232"/>
                  <a:pt x="1364" y="231"/>
                </a:cubicBezTo>
                <a:cubicBezTo>
                  <a:pt x="1365" y="230"/>
                  <a:pt x="1366" y="227"/>
                  <a:pt x="1366" y="227"/>
                </a:cubicBezTo>
                <a:cubicBezTo>
                  <a:pt x="1367" y="226"/>
                  <a:pt x="1369" y="227"/>
                  <a:pt x="1370" y="227"/>
                </a:cubicBezTo>
                <a:cubicBezTo>
                  <a:pt x="1371" y="226"/>
                  <a:pt x="1373" y="224"/>
                  <a:pt x="1374" y="223"/>
                </a:cubicBezTo>
                <a:cubicBezTo>
                  <a:pt x="1375" y="222"/>
                  <a:pt x="1375" y="223"/>
                  <a:pt x="1376" y="221"/>
                </a:cubicBezTo>
                <a:cubicBezTo>
                  <a:pt x="1376" y="219"/>
                  <a:pt x="1378" y="214"/>
                  <a:pt x="1381" y="218"/>
                </a:cubicBezTo>
                <a:cubicBezTo>
                  <a:pt x="1381" y="214"/>
                  <a:pt x="1381" y="211"/>
                  <a:pt x="1381" y="208"/>
                </a:cubicBezTo>
                <a:cubicBezTo>
                  <a:pt x="1377" y="208"/>
                  <a:pt x="1374" y="209"/>
                  <a:pt x="1372" y="210"/>
                </a:cubicBezTo>
                <a:cubicBezTo>
                  <a:pt x="1371" y="211"/>
                  <a:pt x="1369" y="213"/>
                  <a:pt x="1368" y="214"/>
                </a:cubicBezTo>
                <a:cubicBezTo>
                  <a:pt x="1367" y="215"/>
                  <a:pt x="1366" y="214"/>
                  <a:pt x="1366" y="216"/>
                </a:cubicBezTo>
                <a:cubicBezTo>
                  <a:pt x="1366" y="219"/>
                  <a:pt x="1359" y="218"/>
                  <a:pt x="1359" y="223"/>
                </a:cubicBezTo>
                <a:cubicBezTo>
                  <a:pt x="1355" y="223"/>
                  <a:pt x="1353" y="224"/>
                  <a:pt x="1353" y="227"/>
                </a:cubicBezTo>
                <a:cubicBezTo>
                  <a:pt x="1351" y="227"/>
                  <a:pt x="1352" y="224"/>
                  <a:pt x="1351" y="223"/>
                </a:cubicBezTo>
                <a:cubicBezTo>
                  <a:pt x="1351" y="223"/>
                  <a:pt x="1348" y="224"/>
                  <a:pt x="1348" y="223"/>
                </a:cubicBezTo>
                <a:cubicBezTo>
                  <a:pt x="1347" y="222"/>
                  <a:pt x="1348" y="219"/>
                  <a:pt x="1348" y="218"/>
                </a:cubicBezTo>
                <a:cubicBezTo>
                  <a:pt x="1340" y="219"/>
                  <a:pt x="1335" y="216"/>
                  <a:pt x="1329" y="218"/>
                </a:cubicBezTo>
                <a:cubicBezTo>
                  <a:pt x="1327" y="218"/>
                  <a:pt x="1329" y="220"/>
                  <a:pt x="1327" y="221"/>
                </a:cubicBezTo>
                <a:cubicBezTo>
                  <a:pt x="1325" y="223"/>
                  <a:pt x="1322" y="222"/>
                  <a:pt x="1320" y="223"/>
                </a:cubicBezTo>
                <a:cubicBezTo>
                  <a:pt x="1316" y="225"/>
                  <a:pt x="1316" y="226"/>
                  <a:pt x="1314" y="229"/>
                </a:cubicBezTo>
                <a:cubicBezTo>
                  <a:pt x="1313" y="230"/>
                  <a:pt x="1312" y="233"/>
                  <a:pt x="1308" y="232"/>
                </a:cubicBezTo>
                <a:cubicBezTo>
                  <a:pt x="1307" y="238"/>
                  <a:pt x="1311" y="237"/>
                  <a:pt x="1310" y="242"/>
                </a:cubicBezTo>
                <a:cubicBezTo>
                  <a:pt x="1308" y="243"/>
                  <a:pt x="1307" y="244"/>
                  <a:pt x="1307" y="247"/>
                </a:cubicBezTo>
                <a:cubicBezTo>
                  <a:pt x="1299" y="246"/>
                  <a:pt x="1297" y="250"/>
                  <a:pt x="1290" y="249"/>
                </a:cubicBezTo>
                <a:cubicBezTo>
                  <a:pt x="1288" y="247"/>
                  <a:pt x="1289" y="246"/>
                  <a:pt x="1290" y="244"/>
                </a:cubicBezTo>
                <a:cubicBezTo>
                  <a:pt x="1287" y="244"/>
                  <a:pt x="1286" y="242"/>
                  <a:pt x="1286" y="240"/>
                </a:cubicBezTo>
                <a:cubicBezTo>
                  <a:pt x="1283" y="240"/>
                  <a:pt x="1279" y="241"/>
                  <a:pt x="1279" y="238"/>
                </a:cubicBezTo>
                <a:cubicBezTo>
                  <a:pt x="1270" y="243"/>
                  <a:pt x="1259" y="246"/>
                  <a:pt x="1247" y="247"/>
                </a:cubicBezTo>
                <a:cubicBezTo>
                  <a:pt x="1246" y="244"/>
                  <a:pt x="1241" y="246"/>
                  <a:pt x="1243" y="240"/>
                </a:cubicBezTo>
                <a:cubicBezTo>
                  <a:pt x="1241" y="240"/>
                  <a:pt x="1238" y="240"/>
                  <a:pt x="1236" y="240"/>
                </a:cubicBezTo>
                <a:cubicBezTo>
                  <a:pt x="1228" y="242"/>
                  <a:pt x="1222" y="244"/>
                  <a:pt x="1215" y="247"/>
                </a:cubicBezTo>
                <a:cubicBezTo>
                  <a:pt x="1210" y="250"/>
                  <a:pt x="1206" y="255"/>
                  <a:pt x="1200" y="257"/>
                </a:cubicBezTo>
                <a:cubicBezTo>
                  <a:pt x="1201" y="260"/>
                  <a:pt x="1200" y="263"/>
                  <a:pt x="1197" y="262"/>
                </a:cubicBezTo>
                <a:cubicBezTo>
                  <a:pt x="1198" y="268"/>
                  <a:pt x="1194" y="267"/>
                  <a:pt x="1195" y="272"/>
                </a:cubicBezTo>
                <a:cubicBezTo>
                  <a:pt x="1191" y="268"/>
                  <a:pt x="1187" y="279"/>
                  <a:pt x="1185" y="277"/>
                </a:cubicBezTo>
                <a:cubicBezTo>
                  <a:pt x="1182" y="274"/>
                  <a:pt x="1185" y="279"/>
                  <a:pt x="1180" y="279"/>
                </a:cubicBezTo>
                <a:cubicBezTo>
                  <a:pt x="1177" y="279"/>
                  <a:pt x="1176" y="280"/>
                  <a:pt x="1176" y="283"/>
                </a:cubicBezTo>
                <a:cubicBezTo>
                  <a:pt x="1167" y="280"/>
                  <a:pt x="1170" y="289"/>
                  <a:pt x="1163" y="288"/>
                </a:cubicBezTo>
                <a:cubicBezTo>
                  <a:pt x="1164" y="290"/>
                  <a:pt x="1169" y="298"/>
                  <a:pt x="1171" y="294"/>
                </a:cubicBezTo>
                <a:cubicBezTo>
                  <a:pt x="1173" y="295"/>
                  <a:pt x="1172" y="299"/>
                  <a:pt x="1172" y="301"/>
                </a:cubicBezTo>
                <a:cubicBezTo>
                  <a:pt x="1175" y="300"/>
                  <a:pt x="1178" y="303"/>
                  <a:pt x="1178" y="303"/>
                </a:cubicBezTo>
                <a:cubicBezTo>
                  <a:pt x="1180" y="303"/>
                  <a:pt x="1182" y="301"/>
                  <a:pt x="1185" y="301"/>
                </a:cubicBezTo>
                <a:cubicBezTo>
                  <a:pt x="1186" y="302"/>
                  <a:pt x="1188" y="303"/>
                  <a:pt x="1187" y="303"/>
                </a:cubicBezTo>
                <a:cubicBezTo>
                  <a:pt x="1190" y="303"/>
                  <a:pt x="1192" y="298"/>
                  <a:pt x="1193" y="301"/>
                </a:cubicBezTo>
                <a:cubicBezTo>
                  <a:pt x="1195" y="301"/>
                  <a:pt x="1194" y="299"/>
                  <a:pt x="1195" y="298"/>
                </a:cubicBezTo>
                <a:cubicBezTo>
                  <a:pt x="1198" y="299"/>
                  <a:pt x="1198" y="312"/>
                  <a:pt x="1202" y="305"/>
                </a:cubicBezTo>
                <a:cubicBezTo>
                  <a:pt x="1207" y="304"/>
                  <a:pt x="1201" y="314"/>
                  <a:pt x="1208" y="311"/>
                </a:cubicBezTo>
                <a:cubicBezTo>
                  <a:pt x="1208" y="313"/>
                  <a:pt x="1205" y="312"/>
                  <a:pt x="1204" y="313"/>
                </a:cubicBezTo>
                <a:cubicBezTo>
                  <a:pt x="1204" y="313"/>
                  <a:pt x="1207" y="318"/>
                  <a:pt x="1206" y="320"/>
                </a:cubicBezTo>
                <a:cubicBezTo>
                  <a:pt x="1206" y="321"/>
                  <a:pt x="1204" y="320"/>
                  <a:pt x="1204" y="322"/>
                </a:cubicBezTo>
                <a:cubicBezTo>
                  <a:pt x="1204" y="323"/>
                  <a:pt x="1202" y="324"/>
                  <a:pt x="1202" y="326"/>
                </a:cubicBezTo>
                <a:cubicBezTo>
                  <a:pt x="1201" y="332"/>
                  <a:pt x="1205" y="342"/>
                  <a:pt x="1199" y="337"/>
                </a:cubicBezTo>
                <a:cubicBezTo>
                  <a:pt x="1200" y="353"/>
                  <a:pt x="1193" y="361"/>
                  <a:pt x="1189" y="372"/>
                </a:cubicBezTo>
                <a:cubicBezTo>
                  <a:pt x="1187" y="374"/>
                  <a:pt x="1186" y="373"/>
                  <a:pt x="1184" y="372"/>
                </a:cubicBezTo>
                <a:cubicBezTo>
                  <a:pt x="1183" y="374"/>
                  <a:pt x="1184" y="376"/>
                  <a:pt x="1184" y="378"/>
                </a:cubicBezTo>
                <a:cubicBezTo>
                  <a:pt x="1183" y="380"/>
                  <a:pt x="1180" y="378"/>
                  <a:pt x="1178" y="380"/>
                </a:cubicBezTo>
                <a:cubicBezTo>
                  <a:pt x="1177" y="380"/>
                  <a:pt x="1179" y="383"/>
                  <a:pt x="1178" y="383"/>
                </a:cubicBezTo>
                <a:cubicBezTo>
                  <a:pt x="1177" y="384"/>
                  <a:pt x="1175" y="383"/>
                  <a:pt x="1174" y="383"/>
                </a:cubicBezTo>
                <a:cubicBezTo>
                  <a:pt x="1173" y="385"/>
                  <a:pt x="1176" y="386"/>
                  <a:pt x="1176" y="385"/>
                </a:cubicBezTo>
                <a:cubicBezTo>
                  <a:pt x="1175" y="387"/>
                  <a:pt x="1172" y="387"/>
                  <a:pt x="1171" y="389"/>
                </a:cubicBezTo>
                <a:cubicBezTo>
                  <a:pt x="1170" y="390"/>
                  <a:pt x="1170" y="393"/>
                  <a:pt x="1169" y="395"/>
                </a:cubicBezTo>
                <a:cubicBezTo>
                  <a:pt x="1167" y="396"/>
                  <a:pt x="1165" y="395"/>
                  <a:pt x="1163" y="396"/>
                </a:cubicBezTo>
                <a:cubicBezTo>
                  <a:pt x="1161" y="398"/>
                  <a:pt x="1163" y="400"/>
                  <a:pt x="1161" y="402"/>
                </a:cubicBezTo>
                <a:cubicBezTo>
                  <a:pt x="1161" y="403"/>
                  <a:pt x="1158" y="401"/>
                  <a:pt x="1158" y="402"/>
                </a:cubicBezTo>
                <a:cubicBezTo>
                  <a:pt x="1157" y="402"/>
                  <a:pt x="1157" y="407"/>
                  <a:pt x="1156" y="406"/>
                </a:cubicBezTo>
                <a:cubicBezTo>
                  <a:pt x="1154" y="404"/>
                  <a:pt x="1152" y="404"/>
                  <a:pt x="1152" y="410"/>
                </a:cubicBezTo>
                <a:cubicBezTo>
                  <a:pt x="1143" y="411"/>
                  <a:pt x="1143" y="410"/>
                  <a:pt x="1133" y="410"/>
                </a:cubicBezTo>
                <a:cubicBezTo>
                  <a:pt x="1133" y="411"/>
                  <a:pt x="1126" y="414"/>
                  <a:pt x="1130" y="415"/>
                </a:cubicBezTo>
                <a:cubicBezTo>
                  <a:pt x="1131" y="419"/>
                  <a:pt x="1117" y="416"/>
                  <a:pt x="1124" y="419"/>
                </a:cubicBezTo>
                <a:cubicBezTo>
                  <a:pt x="1123" y="421"/>
                  <a:pt x="1120" y="421"/>
                  <a:pt x="1120" y="419"/>
                </a:cubicBezTo>
                <a:cubicBezTo>
                  <a:pt x="1115" y="423"/>
                  <a:pt x="1118" y="427"/>
                  <a:pt x="1118" y="434"/>
                </a:cubicBezTo>
                <a:cubicBezTo>
                  <a:pt x="1113" y="435"/>
                  <a:pt x="1115" y="435"/>
                  <a:pt x="1109" y="434"/>
                </a:cubicBezTo>
                <a:cubicBezTo>
                  <a:pt x="1111" y="436"/>
                  <a:pt x="1111" y="438"/>
                  <a:pt x="1107" y="438"/>
                </a:cubicBezTo>
                <a:cubicBezTo>
                  <a:pt x="1107" y="441"/>
                  <a:pt x="1109" y="457"/>
                  <a:pt x="1111" y="452"/>
                </a:cubicBezTo>
                <a:cubicBezTo>
                  <a:pt x="1115" y="452"/>
                  <a:pt x="1111" y="467"/>
                  <a:pt x="1117" y="467"/>
                </a:cubicBezTo>
                <a:cubicBezTo>
                  <a:pt x="1121" y="468"/>
                  <a:pt x="1115" y="473"/>
                  <a:pt x="1120" y="475"/>
                </a:cubicBezTo>
                <a:cubicBezTo>
                  <a:pt x="1119" y="475"/>
                  <a:pt x="1119" y="478"/>
                  <a:pt x="1118" y="479"/>
                </a:cubicBezTo>
                <a:cubicBezTo>
                  <a:pt x="1116" y="479"/>
                  <a:pt x="1114" y="477"/>
                  <a:pt x="1115" y="477"/>
                </a:cubicBezTo>
                <a:cubicBezTo>
                  <a:pt x="1113" y="478"/>
                  <a:pt x="1114" y="479"/>
                  <a:pt x="1113" y="480"/>
                </a:cubicBezTo>
                <a:cubicBezTo>
                  <a:pt x="1112" y="481"/>
                  <a:pt x="1109" y="480"/>
                  <a:pt x="1107" y="480"/>
                </a:cubicBezTo>
                <a:cubicBezTo>
                  <a:pt x="1103" y="482"/>
                  <a:pt x="1098" y="486"/>
                  <a:pt x="1094" y="482"/>
                </a:cubicBezTo>
                <a:cubicBezTo>
                  <a:pt x="1093" y="478"/>
                  <a:pt x="1096" y="477"/>
                  <a:pt x="1096" y="475"/>
                </a:cubicBezTo>
                <a:cubicBezTo>
                  <a:pt x="1097" y="471"/>
                  <a:pt x="1094" y="465"/>
                  <a:pt x="1098" y="464"/>
                </a:cubicBezTo>
                <a:cubicBezTo>
                  <a:pt x="1097" y="461"/>
                  <a:pt x="1092" y="462"/>
                  <a:pt x="1094" y="456"/>
                </a:cubicBezTo>
                <a:cubicBezTo>
                  <a:pt x="1090" y="454"/>
                  <a:pt x="1087" y="457"/>
                  <a:pt x="1083" y="452"/>
                </a:cubicBezTo>
                <a:cubicBezTo>
                  <a:pt x="1082" y="447"/>
                  <a:pt x="1089" y="450"/>
                  <a:pt x="1087" y="443"/>
                </a:cubicBezTo>
                <a:cubicBezTo>
                  <a:pt x="1086" y="441"/>
                  <a:pt x="1085" y="442"/>
                  <a:pt x="1085" y="443"/>
                </a:cubicBezTo>
                <a:cubicBezTo>
                  <a:pt x="1082" y="443"/>
                  <a:pt x="1082" y="441"/>
                  <a:pt x="1081" y="439"/>
                </a:cubicBezTo>
                <a:cubicBezTo>
                  <a:pt x="1080" y="438"/>
                  <a:pt x="1078" y="438"/>
                  <a:pt x="1077" y="436"/>
                </a:cubicBezTo>
                <a:cubicBezTo>
                  <a:pt x="1076" y="437"/>
                  <a:pt x="1074" y="438"/>
                  <a:pt x="1072" y="438"/>
                </a:cubicBezTo>
                <a:cubicBezTo>
                  <a:pt x="1070" y="438"/>
                  <a:pt x="1071" y="439"/>
                  <a:pt x="1072" y="439"/>
                </a:cubicBezTo>
                <a:cubicBezTo>
                  <a:pt x="1072" y="445"/>
                  <a:pt x="1067" y="435"/>
                  <a:pt x="1068" y="443"/>
                </a:cubicBezTo>
                <a:cubicBezTo>
                  <a:pt x="1063" y="439"/>
                  <a:pt x="1063" y="447"/>
                  <a:pt x="1057" y="443"/>
                </a:cubicBezTo>
                <a:cubicBezTo>
                  <a:pt x="1062" y="439"/>
                  <a:pt x="1057" y="436"/>
                  <a:pt x="1062" y="432"/>
                </a:cubicBezTo>
                <a:cubicBezTo>
                  <a:pt x="1066" y="430"/>
                  <a:pt x="1053" y="431"/>
                  <a:pt x="1053" y="434"/>
                </a:cubicBezTo>
                <a:cubicBezTo>
                  <a:pt x="1053" y="438"/>
                  <a:pt x="1050" y="432"/>
                  <a:pt x="1051" y="432"/>
                </a:cubicBezTo>
                <a:cubicBezTo>
                  <a:pt x="1048" y="433"/>
                  <a:pt x="1049" y="437"/>
                  <a:pt x="1046" y="438"/>
                </a:cubicBezTo>
                <a:cubicBezTo>
                  <a:pt x="1045" y="438"/>
                  <a:pt x="1041" y="440"/>
                  <a:pt x="1040" y="441"/>
                </a:cubicBezTo>
                <a:cubicBezTo>
                  <a:pt x="1039" y="442"/>
                  <a:pt x="1038" y="443"/>
                  <a:pt x="1038" y="445"/>
                </a:cubicBezTo>
                <a:cubicBezTo>
                  <a:pt x="1031" y="444"/>
                  <a:pt x="1033" y="444"/>
                  <a:pt x="1025" y="445"/>
                </a:cubicBezTo>
                <a:cubicBezTo>
                  <a:pt x="1027" y="445"/>
                  <a:pt x="1026" y="450"/>
                  <a:pt x="1027" y="451"/>
                </a:cubicBezTo>
                <a:cubicBezTo>
                  <a:pt x="1028" y="451"/>
                  <a:pt x="1031" y="450"/>
                  <a:pt x="1033" y="451"/>
                </a:cubicBezTo>
                <a:cubicBezTo>
                  <a:pt x="1033" y="451"/>
                  <a:pt x="1032" y="454"/>
                  <a:pt x="1033" y="454"/>
                </a:cubicBezTo>
                <a:cubicBezTo>
                  <a:pt x="1033" y="455"/>
                  <a:pt x="1037" y="454"/>
                  <a:pt x="1038" y="454"/>
                </a:cubicBezTo>
                <a:cubicBezTo>
                  <a:pt x="1039" y="455"/>
                  <a:pt x="1038" y="458"/>
                  <a:pt x="1038" y="458"/>
                </a:cubicBezTo>
                <a:cubicBezTo>
                  <a:pt x="1040" y="459"/>
                  <a:pt x="1043" y="458"/>
                  <a:pt x="1044" y="460"/>
                </a:cubicBezTo>
                <a:cubicBezTo>
                  <a:pt x="1046" y="459"/>
                  <a:pt x="1045" y="456"/>
                  <a:pt x="1048" y="456"/>
                </a:cubicBezTo>
                <a:cubicBezTo>
                  <a:pt x="1055" y="455"/>
                  <a:pt x="1061" y="457"/>
                  <a:pt x="1061" y="464"/>
                </a:cubicBezTo>
                <a:cubicBezTo>
                  <a:pt x="1058" y="466"/>
                  <a:pt x="1054" y="466"/>
                  <a:pt x="1051" y="464"/>
                </a:cubicBezTo>
                <a:cubicBezTo>
                  <a:pt x="1050" y="466"/>
                  <a:pt x="1049" y="469"/>
                  <a:pt x="1049" y="473"/>
                </a:cubicBezTo>
                <a:cubicBezTo>
                  <a:pt x="1046" y="472"/>
                  <a:pt x="1046" y="475"/>
                  <a:pt x="1048" y="475"/>
                </a:cubicBezTo>
                <a:cubicBezTo>
                  <a:pt x="1047" y="477"/>
                  <a:pt x="1043" y="476"/>
                  <a:pt x="1040" y="477"/>
                </a:cubicBezTo>
                <a:cubicBezTo>
                  <a:pt x="1043" y="483"/>
                  <a:pt x="1049" y="486"/>
                  <a:pt x="1049" y="495"/>
                </a:cubicBezTo>
                <a:cubicBezTo>
                  <a:pt x="1054" y="490"/>
                  <a:pt x="1051" y="494"/>
                  <a:pt x="1055" y="497"/>
                </a:cubicBezTo>
                <a:cubicBezTo>
                  <a:pt x="1054" y="504"/>
                  <a:pt x="1057" y="514"/>
                  <a:pt x="1053" y="518"/>
                </a:cubicBezTo>
                <a:cubicBezTo>
                  <a:pt x="1056" y="522"/>
                  <a:pt x="1058" y="528"/>
                  <a:pt x="1057" y="536"/>
                </a:cubicBezTo>
                <a:cubicBezTo>
                  <a:pt x="1051" y="532"/>
                  <a:pt x="1054" y="545"/>
                  <a:pt x="1051" y="542"/>
                </a:cubicBezTo>
                <a:cubicBezTo>
                  <a:pt x="1049" y="539"/>
                  <a:pt x="1051" y="542"/>
                  <a:pt x="1049" y="544"/>
                </a:cubicBezTo>
                <a:cubicBezTo>
                  <a:pt x="1048" y="545"/>
                  <a:pt x="1044" y="545"/>
                  <a:pt x="1046" y="551"/>
                </a:cubicBezTo>
                <a:cubicBezTo>
                  <a:pt x="1040" y="549"/>
                  <a:pt x="1044" y="557"/>
                  <a:pt x="1038" y="555"/>
                </a:cubicBezTo>
                <a:cubicBezTo>
                  <a:pt x="1043" y="559"/>
                  <a:pt x="1030" y="562"/>
                  <a:pt x="1033" y="564"/>
                </a:cubicBezTo>
                <a:cubicBezTo>
                  <a:pt x="1036" y="567"/>
                  <a:pt x="1032" y="565"/>
                  <a:pt x="1029" y="568"/>
                </a:cubicBezTo>
                <a:cubicBezTo>
                  <a:pt x="1028" y="569"/>
                  <a:pt x="1028" y="572"/>
                  <a:pt x="1027" y="574"/>
                </a:cubicBezTo>
                <a:cubicBezTo>
                  <a:pt x="1027" y="574"/>
                  <a:pt x="1024" y="573"/>
                  <a:pt x="1023" y="574"/>
                </a:cubicBezTo>
                <a:cubicBezTo>
                  <a:pt x="1023" y="574"/>
                  <a:pt x="1024" y="577"/>
                  <a:pt x="1023" y="577"/>
                </a:cubicBezTo>
                <a:cubicBezTo>
                  <a:pt x="1022" y="579"/>
                  <a:pt x="1016" y="576"/>
                  <a:pt x="1018" y="581"/>
                </a:cubicBezTo>
                <a:cubicBezTo>
                  <a:pt x="1006" y="582"/>
                  <a:pt x="1008" y="583"/>
                  <a:pt x="995" y="581"/>
                </a:cubicBezTo>
                <a:cubicBezTo>
                  <a:pt x="993" y="581"/>
                  <a:pt x="994" y="584"/>
                  <a:pt x="993" y="587"/>
                </a:cubicBezTo>
                <a:cubicBezTo>
                  <a:pt x="989" y="583"/>
                  <a:pt x="983" y="591"/>
                  <a:pt x="982" y="590"/>
                </a:cubicBezTo>
                <a:cubicBezTo>
                  <a:pt x="979" y="587"/>
                  <a:pt x="982" y="592"/>
                  <a:pt x="975" y="592"/>
                </a:cubicBezTo>
                <a:cubicBezTo>
                  <a:pt x="972" y="593"/>
                  <a:pt x="976" y="595"/>
                  <a:pt x="973" y="596"/>
                </a:cubicBezTo>
                <a:cubicBezTo>
                  <a:pt x="969" y="600"/>
                  <a:pt x="967" y="593"/>
                  <a:pt x="962" y="592"/>
                </a:cubicBezTo>
                <a:cubicBezTo>
                  <a:pt x="956" y="591"/>
                  <a:pt x="955" y="594"/>
                  <a:pt x="951" y="594"/>
                </a:cubicBezTo>
                <a:cubicBezTo>
                  <a:pt x="948" y="595"/>
                  <a:pt x="947" y="598"/>
                  <a:pt x="947" y="602"/>
                </a:cubicBezTo>
                <a:cubicBezTo>
                  <a:pt x="941" y="600"/>
                  <a:pt x="941" y="604"/>
                  <a:pt x="938" y="605"/>
                </a:cubicBezTo>
                <a:cubicBezTo>
                  <a:pt x="936" y="610"/>
                  <a:pt x="941" y="609"/>
                  <a:pt x="941" y="613"/>
                </a:cubicBezTo>
                <a:cubicBezTo>
                  <a:pt x="941" y="615"/>
                  <a:pt x="941" y="616"/>
                  <a:pt x="943" y="616"/>
                </a:cubicBezTo>
                <a:cubicBezTo>
                  <a:pt x="946" y="617"/>
                  <a:pt x="944" y="619"/>
                  <a:pt x="945" y="620"/>
                </a:cubicBezTo>
                <a:cubicBezTo>
                  <a:pt x="946" y="622"/>
                  <a:pt x="949" y="621"/>
                  <a:pt x="951" y="622"/>
                </a:cubicBezTo>
                <a:cubicBezTo>
                  <a:pt x="951" y="622"/>
                  <a:pt x="950" y="625"/>
                  <a:pt x="951" y="626"/>
                </a:cubicBezTo>
                <a:cubicBezTo>
                  <a:pt x="951" y="626"/>
                  <a:pt x="954" y="625"/>
                  <a:pt x="954" y="626"/>
                </a:cubicBezTo>
                <a:cubicBezTo>
                  <a:pt x="956" y="627"/>
                  <a:pt x="956" y="632"/>
                  <a:pt x="958" y="635"/>
                </a:cubicBezTo>
                <a:cubicBezTo>
                  <a:pt x="959" y="637"/>
                  <a:pt x="964" y="641"/>
                  <a:pt x="964" y="641"/>
                </a:cubicBezTo>
                <a:cubicBezTo>
                  <a:pt x="964" y="643"/>
                  <a:pt x="963" y="646"/>
                  <a:pt x="964" y="648"/>
                </a:cubicBezTo>
                <a:cubicBezTo>
                  <a:pt x="964" y="651"/>
                  <a:pt x="966" y="652"/>
                  <a:pt x="965" y="656"/>
                </a:cubicBezTo>
                <a:cubicBezTo>
                  <a:pt x="965" y="659"/>
                  <a:pt x="964" y="659"/>
                  <a:pt x="964" y="661"/>
                </a:cubicBezTo>
                <a:cubicBezTo>
                  <a:pt x="963" y="665"/>
                  <a:pt x="965" y="668"/>
                  <a:pt x="960" y="665"/>
                </a:cubicBezTo>
                <a:cubicBezTo>
                  <a:pt x="963" y="672"/>
                  <a:pt x="955" y="668"/>
                  <a:pt x="956" y="674"/>
                </a:cubicBezTo>
                <a:cubicBezTo>
                  <a:pt x="949" y="672"/>
                  <a:pt x="950" y="678"/>
                  <a:pt x="945" y="678"/>
                </a:cubicBezTo>
                <a:cubicBezTo>
                  <a:pt x="943" y="677"/>
                  <a:pt x="944" y="681"/>
                  <a:pt x="943" y="682"/>
                </a:cubicBezTo>
                <a:cubicBezTo>
                  <a:pt x="943" y="682"/>
                  <a:pt x="938" y="682"/>
                  <a:pt x="939" y="684"/>
                </a:cubicBezTo>
                <a:cubicBezTo>
                  <a:pt x="941" y="685"/>
                  <a:pt x="941" y="684"/>
                  <a:pt x="939" y="685"/>
                </a:cubicBezTo>
                <a:cubicBezTo>
                  <a:pt x="938" y="687"/>
                  <a:pt x="937" y="689"/>
                  <a:pt x="934" y="689"/>
                </a:cubicBezTo>
                <a:cubicBezTo>
                  <a:pt x="936" y="680"/>
                  <a:pt x="930" y="688"/>
                  <a:pt x="930" y="684"/>
                </a:cubicBezTo>
                <a:cubicBezTo>
                  <a:pt x="930" y="682"/>
                  <a:pt x="929" y="678"/>
                  <a:pt x="926" y="676"/>
                </a:cubicBezTo>
                <a:cubicBezTo>
                  <a:pt x="926" y="675"/>
                  <a:pt x="923" y="677"/>
                  <a:pt x="923" y="676"/>
                </a:cubicBezTo>
                <a:cubicBezTo>
                  <a:pt x="922" y="675"/>
                  <a:pt x="923" y="673"/>
                  <a:pt x="923" y="672"/>
                </a:cubicBezTo>
                <a:cubicBezTo>
                  <a:pt x="921" y="671"/>
                  <a:pt x="916" y="672"/>
                  <a:pt x="915" y="670"/>
                </a:cubicBezTo>
                <a:cubicBezTo>
                  <a:pt x="915" y="670"/>
                  <a:pt x="916" y="667"/>
                  <a:pt x="915" y="667"/>
                </a:cubicBezTo>
                <a:cubicBezTo>
                  <a:pt x="914" y="666"/>
                  <a:pt x="911" y="667"/>
                  <a:pt x="910" y="667"/>
                </a:cubicBezTo>
                <a:cubicBezTo>
                  <a:pt x="908" y="667"/>
                  <a:pt x="909" y="662"/>
                  <a:pt x="908" y="661"/>
                </a:cubicBezTo>
                <a:cubicBezTo>
                  <a:pt x="907" y="661"/>
                  <a:pt x="905" y="662"/>
                  <a:pt x="906" y="663"/>
                </a:cubicBezTo>
                <a:cubicBezTo>
                  <a:pt x="902" y="659"/>
                  <a:pt x="904" y="659"/>
                  <a:pt x="900" y="656"/>
                </a:cubicBezTo>
                <a:cubicBezTo>
                  <a:pt x="895" y="653"/>
                  <a:pt x="896" y="662"/>
                  <a:pt x="895" y="665"/>
                </a:cubicBezTo>
                <a:cubicBezTo>
                  <a:pt x="894" y="666"/>
                  <a:pt x="891" y="666"/>
                  <a:pt x="891" y="667"/>
                </a:cubicBezTo>
                <a:cubicBezTo>
                  <a:pt x="890" y="670"/>
                  <a:pt x="892" y="675"/>
                  <a:pt x="889" y="678"/>
                </a:cubicBezTo>
                <a:cubicBezTo>
                  <a:pt x="890" y="679"/>
                  <a:pt x="891" y="681"/>
                  <a:pt x="891" y="684"/>
                </a:cubicBezTo>
                <a:cubicBezTo>
                  <a:pt x="892" y="686"/>
                  <a:pt x="894" y="688"/>
                  <a:pt x="895" y="685"/>
                </a:cubicBezTo>
                <a:cubicBezTo>
                  <a:pt x="899" y="690"/>
                  <a:pt x="897" y="692"/>
                  <a:pt x="897" y="698"/>
                </a:cubicBezTo>
                <a:cubicBezTo>
                  <a:pt x="897" y="700"/>
                  <a:pt x="898" y="700"/>
                  <a:pt x="898" y="702"/>
                </a:cubicBezTo>
                <a:cubicBezTo>
                  <a:pt x="900" y="703"/>
                  <a:pt x="901" y="705"/>
                  <a:pt x="902" y="706"/>
                </a:cubicBezTo>
                <a:cubicBezTo>
                  <a:pt x="905" y="708"/>
                  <a:pt x="908" y="709"/>
                  <a:pt x="911" y="711"/>
                </a:cubicBezTo>
                <a:cubicBezTo>
                  <a:pt x="913" y="712"/>
                  <a:pt x="911" y="713"/>
                  <a:pt x="913" y="713"/>
                </a:cubicBezTo>
                <a:cubicBezTo>
                  <a:pt x="915" y="713"/>
                  <a:pt x="915" y="716"/>
                  <a:pt x="915" y="717"/>
                </a:cubicBezTo>
                <a:cubicBezTo>
                  <a:pt x="916" y="719"/>
                  <a:pt x="918" y="717"/>
                  <a:pt x="919" y="719"/>
                </a:cubicBezTo>
                <a:cubicBezTo>
                  <a:pt x="920" y="721"/>
                  <a:pt x="918" y="724"/>
                  <a:pt x="919" y="726"/>
                </a:cubicBezTo>
                <a:cubicBezTo>
                  <a:pt x="919" y="727"/>
                  <a:pt x="923" y="730"/>
                  <a:pt x="923" y="730"/>
                </a:cubicBezTo>
                <a:cubicBezTo>
                  <a:pt x="923" y="732"/>
                  <a:pt x="918" y="737"/>
                  <a:pt x="925" y="738"/>
                </a:cubicBezTo>
                <a:cubicBezTo>
                  <a:pt x="924" y="742"/>
                  <a:pt x="920" y="740"/>
                  <a:pt x="917" y="739"/>
                </a:cubicBezTo>
                <a:cubicBezTo>
                  <a:pt x="914" y="739"/>
                  <a:pt x="909" y="739"/>
                  <a:pt x="908" y="738"/>
                </a:cubicBezTo>
                <a:cubicBezTo>
                  <a:pt x="908" y="738"/>
                  <a:pt x="910" y="729"/>
                  <a:pt x="906" y="736"/>
                </a:cubicBezTo>
                <a:cubicBezTo>
                  <a:pt x="902" y="734"/>
                  <a:pt x="904" y="729"/>
                  <a:pt x="902" y="726"/>
                </a:cubicBezTo>
                <a:cubicBezTo>
                  <a:pt x="901" y="724"/>
                  <a:pt x="899" y="724"/>
                  <a:pt x="897" y="721"/>
                </a:cubicBezTo>
                <a:cubicBezTo>
                  <a:pt x="896" y="718"/>
                  <a:pt x="896" y="716"/>
                  <a:pt x="898" y="715"/>
                </a:cubicBezTo>
                <a:cubicBezTo>
                  <a:pt x="895" y="712"/>
                  <a:pt x="894" y="706"/>
                  <a:pt x="889" y="704"/>
                </a:cubicBezTo>
                <a:cubicBezTo>
                  <a:pt x="889" y="701"/>
                  <a:pt x="886" y="699"/>
                  <a:pt x="889" y="698"/>
                </a:cubicBezTo>
                <a:cubicBezTo>
                  <a:pt x="888" y="697"/>
                  <a:pt x="886" y="696"/>
                  <a:pt x="883" y="695"/>
                </a:cubicBezTo>
                <a:cubicBezTo>
                  <a:pt x="884" y="692"/>
                  <a:pt x="884" y="689"/>
                  <a:pt x="882" y="689"/>
                </a:cubicBezTo>
                <a:cubicBezTo>
                  <a:pt x="881" y="685"/>
                  <a:pt x="883" y="684"/>
                  <a:pt x="883" y="682"/>
                </a:cubicBezTo>
                <a:cubicBezTo>
                  <a:pt x="884" y="678"/>
                  <a:pt x="882" y="677"/>
                  <a:pt x="880" y="676"/>
                </a:cubicBezTo>
                <a:cubicBezTo>
                  <a:pt x="881" y="674"/>
                  <a:pt x="882" y="673"/>
                  <a:pt x="880" y="672"/>
                </a:cubicBezTo>
                <a:cubicBezTo>
                  <a:pt x="880" y="670"/>
                  <a:pt x="884" y="671"/>
                  <a:pt x="887" y="670"/>
                </a:cubicBezTo>
                <a:cubicBezTo>
                  <a:pt x="887" y="669"/>
                  <a:pt x="885" y="669"/>
                  <a:pt x="885" y="667"/>
                </a:cubicBezTo>
                <a:cubicBezTo>
                  <a:pt x="885" y="665"/>
                  <a:pt x="888" y="665"/>
                  <a:pt x="887" y="663"/>
                </a:cubicBezTo>
                <a:cubicBezTo>
                  <a:pt x="887" y="660"/>
                  <a:pt x="884" y="657"/>
                  <a:pt x="883" y="654"/>
                </a:cubicBezTo>
                <a:cubicBezTo>
                  <a:pt x="883" y="650"/>
                  <a:pt x="884" y="645"/>
                  <a:pt x="883" y="643"/>
                </a:cubicBezTo>
                <a:cubicBezTo>
                  <a:pt x="883" y="640"/>
                  <a:pt x="881" y="640"/>
                  <a:pt x="880" y="639"/>
                </a:cubicBezTo>
                <a:cubicBezTo>
                  <a:pt x="879" y="637"/>
                  <a:pt x="879" y="635"/>
                  <a:pt x="878" y="633"/>
                </a:cubicBezTo>
                <a:cubicBezTo>
                  <a:pt x="876" y="630"/>
                  <a:pt x="875" y="627"/>
                  <a:pt x="872" y="626"/>
                </a:cubicBezTo>
                <a:cubicBezTo>
                  <a:pt x="866" y="625"/>
                  <a:pt x="870" y="632"/>
                  <a:pt x="865" y="628"/>
                </a:cubicBezTo>
                <a:cubicBezTo>
                  <a:pt x="862" y="628"/>
                  <a:pt x="864" y="632"/>
                  <a:pt x="863" y="633"/>
                </a:cubicBezTo>
                <a:cubicBezTo>
                  <a:pt x="863" y="634"/>
                  <a:pt x="860" y="633"/>
                  <a:pt x="859" y="633"/>
                </a:cubicBezTo>
                <a:cubicBezTo>
                  <a:pt x="858" y="634"/>
                  <a:pt x="860" y="637"/>
                  <a:pt x="857" y="637"/>
                </a:cubicBezTo>
                <a:cubicBezTo>
                  <a:pt x="853" y="637"/>
                  <a:pt x="853" y="636"/>
                  <a:pt x="852" y="631"/>
                </a:cubicBezTo>
                <a:cubicBezTo>
                  <a:pt x="851" y="630"/>
                  <a:pt x="850" y="630"/>
                  <a:pt x="850" y="629"/>
                </a:cubicBezTo>
                <a:cubicBezTo>
                  <a:pt x="849" y="627"/>
                  <a:pt x="852" y="627"/>
                  <a:pt x="852" y="626"/>
                </a:cubicBezTo>
                <a:cubicBezTo>
                  <a:pt x="852" y="624"/>
                  <a:pt x="847" y="616"/>
                  <a:pt x="852" y="613"/>
                </a:cubicBezTo>
                <a:cubicBezTo>
                  <a:pt x="850" y="611"/>
                  <a:pt x="847" y="609"/>
                  <a:pt x="848" y="602"/>
                </a:cubicBezTo>
                <a:cubicBezTo>
                  <a:pt x="846" y="602"/>
                  <a:pt x="847" y="604"/>
                  <a:pt x="846" y="605"/>
                </a:cubicBezTo>
                <a:cubicBezTo>
                  <a:pt x="843" y="604"/>
                  <a:pt x="845" y="597"/>
                  <a:pt x="843" y="594"/>
                </a:cubicBezTo>
                <a:cubicBezTo>
                  <a:pt x="841" y="593"/>
                  <a:pt x="840" y="592"/>
                  <a:pt x="839" y="590"/>
                </a:cubicBezTo>
                <a:cubicBezTo>
                  <a:pt x="838" y="589"/>
                  <a:pt x="838" y="587"/>
                  <a:pt x="837" y="587"/>
                </a:cubicBezTo>
                <a:cubicBezTo>
                  <a:pt x="835" y="585"/>
                  <a:pt x="830" y="585"/>
                  <a:pt x="831" y="581"/>
                </a:cubicBezTo>
                <a:cubicBezTo>
                  <a:pt x="825" y="580"/>
                  <a:pt x="823" y="584"/>
                  <a:pt x="820" y="587"/>
                </a:cubicBezTo>
                <a:cubicBezTo>
                  <a:pt x="817" y="586"/>
                  <a:pt x="815" y="586"/>
                  <a:pt x="815" y="588"/>
                </a:cubicBezTo>
                <a:cubicBezTo>
                  <a:pt x="810" y="588"/>
                  <a:pt x="806" y="588"/>
                  <a:pt x="801" y="588"/>
                </a:cubicBezTo>
                <a:cubicBezTo>
                  <a:pt x="801" y="590"/>
                  <a:pt x="799" y="591"/>
                  <a:pt x="798" y="592"/>
                </a:cubicBezTo>
                <a:cubicBezTo>
                  <a:pt x="797" y="593"/>
                  <a:pt x="796" y="592"/>
                  <a:pt x="796" y="594"/>
                </a:cubicBezTo>
                <a:cubicBezTo>
                  <a:pt x="796" y="596"/>
                  <a:pt x="791" y="597"/>
                  <a:pt x="790" y="598"/>
                </a:cubicBezTo>
                <a:cubicBezTo>
                  <a:pt x="786" y="601"/>
                  <a:pt x="783" y="608"/>
                  <a:pt x="775" y="611"/>
                </a:cubicBezTo>
                <a:cubicBezTo>
                  <a:pt x="771" y="614"/>
                  <a:pt x="770" y="621"/>
                  <a:pt x="762" y="622"/>
                </a:cubicBezTo>
                <a:cubicBezTo>
                  <a:pt x="765" y="625"/>
                  <a:pt x="764" y="626"/>
                  <a:pt x="759" y="626"/>
                </a:cubicBezTo>
                <a:cubicBezTo>
                  <a:pt x="758" y="628"/>
                  <a:pt x="759" y="629"/>
                  <a:pt x="760" y="629"/>
                </a:cubicBezTo>
                <a:cubicBezTo>
                  <a:pt x="760" y="632"/>
                  <a:pt x="757" y="631"/>
                  <a:pt x="757" y="629"/>
                </a:cubicBezTo>
                <a:cubicBezTo>
                  <a:pt x="754" y="630"/>
                  <a:pt x="755" y="635"/>
                  <a:pt x="749" y="633"/>
                </a:cubicBezTo>
                <a:cubicBezTo>
                  <a:pt x="747" y="634"/>
                  <a:pt x="747" y="637"/>
                  <a:pt x="744" y="637"/>
                </a:cubicBezTo>
                <a:cubicBezTo>
                  <a:pt x="743" y="640"/>
                  <a:pt x="746" y="640"/>
                  <a:pt x="746" y="643"/>
                </a:cubicBezTo>
                <a:cubicBezTo>
                  <a:pt x="745" y="646"/>
                  <a:pt x="743" y="651"/>
                  <a:pt x="742" y="657"/>
                </a:cubicBezTo>
                <a:cubicBezTo>
                  <a:pt x="741" y="666"/>
                  <a:pt x="742" y="675"/>
                  <a:pt x="740" y="678"/>
                </a:cubicBezTo>
                <a:cubicBezTo>
                  <a:pt x="740" y="678"/>
                  <a:pt x="737" y="677"/>
                  <a:pt x="736" y="678"/>
                </a:cubicBezTo>
                <a:cubicBezTo>
                  <a:pt x="735" y="679"/>
                  <a:pt x="736" y="684"/>
                  <a:pt x="734" y="685"/>
                </a:cubicBezTo>
                <a:cubicBezTo>
                  <a:pt x="733" y="687"/>
                  <a:pt x="729" y="686"/>
                  <a:pt x="727" y="687"/>
                </a:cubicBezTo>
                <a:cubicBezTo>
                  <a:pt x="725" y="688"/>
                  <a:pt x="725" y="692"/>
                  <a:pt x="721" y="691"/>
                </a:cubicBezTo>
                <a:cubicBezTo>
                  <a:pt x="717" y="686"/>
                  <a:pt x="714" y="680"/>
                  <a:pt x="712" y="672"/>
                </a:cubicBezTo>
                <a:cubicBezTo>
                  <a:pt x="711" y="672"/>
                  <a:pt x="710" y="670"/>
                  <a:pt x="708" y="669"/>
                </a:cubicBezTo>
                <a:cubicBezTo>
                  <a:pt x="707" y="668"/>
                  <a:pt x="707" y="666"/>
                  <a:pt x="705" y="667"/>
                </a:cubicBezTo>
                <a:cubicBezTo>
                  <a:pt x="703" y="661"/>
                  <a:pt x="707" y="661"/>
                  <a:pt x="708" y="657"/>
                </a:cubicBezTo>
                <a:cubicBezTo>
                  <a:pt x="708" y="654"/>
                  <a:pt x="705" y="652"/>
                  <a:pt x="703" y="650"/>
                </a:cubicBezTo>
                <a:cubicBezTo>
                  <a:pt x="701" y="648"/>
                  <a:pt x="700" y="645"/>
                  <a:pt x="697" y="644"/>
                </a:cubicBezTo>
                <a:cubicBezTo>
                  <a:pt x="696" y="641"/>
                  <a:pt x="696" y="637"/>
                  <a:pt x="693" y="633"/>
                </a:cubicBezTo>
                <a:cubicBezTo>
                  <a:pt x="691" y="630"/>
                  <a:pt x="691" y="617"/>
                  <a:pt x="690" y="607"/>
                </a:cubicBezTo>
                <a:cubicBezTo>
                  <a:pt x="689" y="603"/>
                  <a:pt x="688" y="592"/>
                  <a:pt x="686" y="585"/>
                </a:cubicBezTo>
                <a:cubicBezTo>
                  <a:pt x="683" y="585"/>
                  <a:pt x="678" y="593"/>
                  <a:pt x="682" y="594"/>
                </a:cubicBezTo>
                <a:cubicBezTo>
                  <a:pt x="682" y="599"/>
                  <a:pt x="675" y="595"/>
                  <a:pt x="673" y="594"/>
                </a:cubicBezTo>
                <a:cubicBezTo>
                  <a:pt x="672" y="594"/>
                  <a:pt x="670" y="595"/>
                  <a:pt x="669" y="594"/>
                </a:cubicBezTo>
                <a:cubicBezTo>
                  <a:pt x="667" y="593"/>
                  <a:pt x="665" y="586"/>
                  <a:pt x="662" y="588"/>
                </a:cubicBezTo>
                <a:cubicBezTo>
                  <a:pt x="661" y="585"/>
                  <a:pt x="663" y="585"/>
                  <a:pt x="665" y="585"/>
                </a:cubicBezTo>
                <a:cubicBezTo>
                  <a:pt x="663" y="582"/>
                  <a:pt x="665" y="582"/>
                  <a:pt x="665" y="579"/>
                </a:cubicBezTo>
                <a:cubicBezTo>
                  <a:pt x="665" y="576"/>
                  <a:pt x="660" y="578"/>
                  <a:pt x="658" y="577"/>
                </a:cubicBezTo>
                <a:cubicBezTo>
                  <a:pt x="656" y="576"/>
                  <a:pt x="653" y="568"/>
                  <a:pt x="652" y="574"/>
                </a:cubicBezTo>
                <a:cubicBezTo>
                  <a:pt x="648" y="573"/>
                  <a:pt x="650" y="567"/>
                  <a:pt x="651" y="568"/>
                </a:cubicBezTo>
                <a:cubicBezTo>
                  <a:pt x="650" y="566"/>
                  <a:pt x="646" y="566"/>
                  <a:pt x="647" y="562"/>
                </a:cubicBezTo>
                <a:cubicBezTo>
                  <a:pt x="645" y="561"/>
                  <a:pt x="640" y="564"/>
                  <a:pt x="639" y="562"/>
                </a:cubicBezTo>
                <a:cubicBezTo>
                  <a:pt x="639" y="562"/>
                  <a:pt x="640" y="559"/>
                  <a:pt x="639" y="559"/>
                </a:cubicBezTo>
                <a:cubicBezTo>
                  <a:pt x="635" y="558"/>
                  <a:pt x="632" y="560"/>
                  <a:pt x="628" y="560"/>
                </a:cubicBezTo>
                <a:cubicBezTo>
                  <a:pt x="627" y="561"/>
                  <a:pt x="625" y="561"/>
                  <a:pt x="624" y="560"/>
                </a:cubicBezTo>
                <a:cubicBezTo>
                  <a:pt x="622" y="560"/>
                  <a:pt x="621" y="558"/>
                  <a:pt x="621" y="562"/>
                </a:cubicBezTo>
                <a:cubicBezTo>
                  <a:pt x="603" y="564"/>
                  <a:pt x="589" y="561"/>
                  <a:pt x="576" y="559"/>
                </a:cubicBezTo>
                <a:cubicBezTo>
                  <a:pt x="577" y="555"/>
                  <a:pt x="572" y="556"/>
                  <a:pt x="572" y="553"/>
                </a:cubicBezTo>
                <a:cubicBezTo>
                  <a:pt x="572" y="549"/>
                  <a:pt x="564" y="557"/>
                  <a:pt x="569" y="549"/>
                </a:cubicBezTo>
                <a:cubicBezTo>
                  <a:pt x="566" y="550"/>
                  <a:pt x="565" y="549"/>
                  <a:pt x="565" y="547"/>
                </a:cubicBezTo>
                <a:cubicBezTo>
                  <a:pt x="560" y="550"/>
                  <a:pt x="546" y="547"/>
                  <a:pt x="541" y="546"/>
                </a:cubicBezTo>
                <a:cubicBezTo>
                  <a:pt x="538" y="545"/>
                  <a:pt x="537" y="545"/>
                  <a:pt x="537" y="542"/>
                </a:cubicBezTo>
                <a:cubicBezTo>
                  <a:pt x="529" y="544"/>
                  <a:pt x="531" y="536"/>
                  <a:pt x="524" y="536"/>
                </a:cubicBezTo>
                <a:cubicBezTo>
                  <a:pt x="523" y="529"/>
                  <a:pt x="519" y="525"/>
                  <a:pt x="516" y="520"/>
                </a:cubicBezTo>
                <a:cubicBezTo>
                  <a:pt x="500" y="517"/>
                  <a:pt x="500" y="525"/>
                  <a:pt x="501" y="534"/>
                </a:cubicBezTo>
                <a:cubicBezTo>
                  <a:pt x="502" y="537"/>
                  <a:pt x="509" y="541"/>
                  <a:pt x="514" y="547"/>
                </a:cubicBezTo>
                <a:cubicBezTo>
                  <a:pt x="516" y="549"/>
                  <a:pt x="519" y="559"/>
                  <a:pt x="524" y="557"/>
                </a:cubicBezTo>
                <a:cubicBezTo>
                  <a:pt x="523" y="561"/>
                  <a:pt x="527" y="561"/>
                  <a:pt x="526" y="566"/>
                </a:cubicBezTo>
                <a:cubicBezTo>
                  <a:pt x="530" y="566"/>
                  <a:pt x="540" y="564"/>
                  <a:pt x="535" y="570"/>
                </a:cubicBezTo>
                <a:cubicBezTo>
                  <a:pt x="539" y="572"/>
                  <a:pt x="537" y="567"/>
                  <a:pt x="539" y="566"/>
                </a:cubicBezTo>
                <a:cubicBezTo>
                  <a:pt x="540" y="565"/>
                  <a:pt x="546" y="566"/>
                  <a:pt x="546" y="562"/>
                </a:cubicBezTo>
                <a:cubicBezTo>
                  <a:pt x="546" y="561"/>
                  <a:pt x="548" y="561"/>
                  <a:pt x="550" y="560"/>
                </a:cubicBezTo>
                <a:cubicBezTo>
                  <a:pt x="552" y="560"/>
                  <a:pt x="550" y="558"/>
                  <a:pt x="552" y="557"/>
                </a:cubicBezTo>
                <a:cubicBezTo>
                  <a:pt x="555" y="555"/>
                  <a:pt x="559" y="556"/>
                  <a:pt x="563" y="555"/>
                </a:cubicBezTo>
                <a:cubicBezTo>
                  <a:pt x="563" y="556"/>
                  <a:pt x="560" y="558"/>
                  <a:pt x="561" y="559"/>
                </a:cubicBezTo>
                <a:cubicBezTo>
                  <a:pt x="561" y="559"/>
                  <a:pt x="565" y="558"/>
                  <a:pt x="565" y="559"/>
                </a:cubicBezTo>
                <a:cubicBezTo>
                  <a:pt x="566" y="562"/>
                  <a:pt x="564" y="564"/>
                  <a:pt x="567" y="566"/>
                </a:cubicBezTo>
                <a:cubicBezTo>
                  <a:pt x="566" y="570"/>
                  <a:pt x="572" y="568"/>
                  <a:pt x="572" y="572"/>
                </a:cubicBezTo>
                <a:cubicBezTo>
                  <a:pt x="572" y="576"/>
                  <a:pt x="576" y="573"/>
                  <a:pt x="580" y="575"/>
                </a:cubicBezTo>
                <a:cubicBezTo>
                  <a:pt x="582" y="577"/>
                  <a:pt x="581" y="580"/>
                  <a:pt x="585" y="581"/>
                </a:cubicBezTo>
                <a:cubicBezTo>
                  <a:pt x="581" y="585"/>
                  <a:pt x="586" y="590"/>
                  <a:pt x="585" y="596"/>
                </a:cubicBezTo>
                <a:cubicBezTo>
                  <a:pt x="583" y="596"/>
                  <a:pt x="582" y="596"/>
                  <a:pt x="580" y="596"/>
                </a:cubicBezTo>
                <a:cubicBezTo>
                  <a:pt x="582" y="603"/>
                  <a:pt x="575" y="601"/>
                  <a:pt x="576" y="607"/>
                </a:cubicBezTo>
                <a:cubicBezTo>
                  <a:pt x="572" y="606"/>
                  <a:pt x="570" y="607"/>
                  <a:pt x="570" y="611"/>
                </a:cubicBezTo>
                <a:cubicBezTo>
                  <a:pt x="568" y="611"/>
                  <a:pt x="565" y="611"/>
                  <a:pt x="563" y="611"/>
                </a:cubicBezTo>
                <a:cubicBezTo>
                  <a:pt x="560" y="611"/>
                  <a:pt x="562" y="615"/>
                  <a:pt x="561" y="616"/>
                </a:cubicBezTo>
                <a:cubicBezTo>
                  <a:pt x="561" y="617"/>
                  <a:pt x="558" y="616"/>
                  <a:pt x="557" y="616"/>
                </a:cubicBezTo>
                <a:cubicBezTo>
                  <a:pt x="556" y="617"/>
                  <a:pt x="558" y="621"/>
                  <a:pt x="557" y="622"/>
                </a:cubicBezTo>
                <a:cubicBezTo>
                  <a:pt x="554" y="621"/>
                  <a:pt x="552" y="622"/>
                  <a:pt x="552" y="626"/>
                </a:cubicBezTo>
                <a:cubicBezTo>
                  <a:pt x="548" y="625"/>
                  <a:pt x="546" y="626"/>
                  <a:pt x="544" y="628"/>
                </a:cubicBezTo>
                <a:cubicBezTo>
                  <a:pt x="541" y="629"/>
                  <a:pt x="542" y="630"/>
                  <a:pt x="537" y="631"/>
                </a:cubicBezTo>
                <a:cubicBezTo>
                  <a:pt x="535" y="632"/>
                  <a:pt x="526" y="635"/>
                  <a:pt x="526" y="641"/>
                </a:cubicBezTo>
                <a:cubicBezTo>
                  <a:pt x="523" y="641"/>
                  <a:pt x="520" y="640"/>
                  <a:pt x="518" y="641"/>
                </a:cubicBezTo>
                <a:cubicBezTo>
                  <a:pt x="516" y="642"/>
                  <a:pt x="518" y="643"/>
                  <a:pt x="516" y="644"/>
                </a:cubicBezTo>
                <a:cubicBezTo>
                  <a:pt x="516" y="645"/>
                  <a:pt x="513" y="644"/>
                  <a:pt x="513" y="644"/>
                </a:cubicBezTo>
                <a:cubicBezTo>
                  <a:pt x="513" y="644"/>
                  <a:pt x="507" y="646"/>
                  <a:pt x="507" y="646"/>
                </a:cubicBezTo>
                <a:cubicBezTo>
                  <a:pt x="504" y="650"/>
                  <a:pt x="489" y="648"/>
                  <a:pt x="483" y="652"/>
                </a:cubicBezTo>
                <a:cubicBezTo>
                  <a:pt x="477" y="653"/>
                  <a:pt x="488" y="655"/>
                  <a:pt x="479" y="656"/>
                </a:cubicBezTo>
                <a:cubicBezTo>
                  <a:pt x="478" y="656"/>
                  <a:pt x="476" y="655"/>
                  <a:pt x="475" y="656"/>
                </a:cubicBezTo>
                <a:cubicBezTo>
                  <a:pt x="473" y="656"/>
                  <a:pt x="474" y="660"/>
                  <a:pt x="470" y="659"/>
                </a:cubicBezTo>
                <a:cubicBezTo>
                  <a:pt x="472" y="655"/>
                  <a:pt x="467" y="657"/>
                  <a:pt x="466" y="656"/>
                </a:cubicBezTo>
                <a:cubicBezTo>
                  <a:pt x="465" y="653"/>
                  <a:pt x="467" y="648"/>
                  <a:pt x="462" y="648"/>
                </a:cubicBezTo>
                <a:cubicBezTo>
                  <a:pt x="462" y="645"/>
                  <a:pt x="464" y="645"/>
                  <a:pt x="464" y="643"/>
                </a:cubicBezTo>
                <a:cubicBezTo>
                  <a:pt x="463" y="641"/>
                  <a:pt x="459" y="640"/>
                  <a:pt x="462" y="639"/>
                </a:cubicBezTo>
                <a:cubicBezTo>
                  <a:pt x="461" y="637"/>
                  <a:pt x="460" y="635"/>
                  <a:pt x="457" y="635"/>
                </a:cubicBezTo>
                <a:cubicBezTo>
                  <a:pt x="459" y="630"/>
                  <a:pt x="453" y="624"/>
                  <a:pt x="457" y="624"/>
                </a:cubicBezTo>
                <a:cubicBezTo>
                  <a:pt x="457" y="622"/>
                  <a:pt x="454" y="623"/>
                  <a:pt x="453" y="622"/>
                </a:cubicBezTo>
                <a:cubicBezTo>
                  <a:pt x="451" y="620"/>
                  <a:pt x="452" y="615"/>
                  <a:pt x="453" y="616"/>
                </a:cubicBezTo>
                <a:cubicBezTo>
                  <a:pt x="452" y="615"/>
                  <a:pt x="450" y="613"/>
                  <a:pt x="449" y="613"/>
                </a:cubicBezTo>
                <a:cubicBezTo>
                  <a:pt x="448" y="612"/>
                  <a:pt x="449" y="611"/>
                  <a:pt x="447" y="611"/>
                </a:cubicBezTo>
                <a:cubicBezTo>
                  <a:pt x="446" y="611"/>
                  <a:pt x="444" y="604"/>
                  <a:pt x="444" y="605"/>
                </a:cubicBezTo>
                <a:cubicBezTo>
                  <a:pt x="444" y="605"/>
                  <a:pt x="444" y="607"/>
                  <a:pt x="444" y="607"/>
                </a:cubicBezTo>
                <a:cubicBezTo>
                  <a:pt x="440" y="604"/>
                  <a:pt x="440" y="598"/>
                  <a:pt x="434" y="598"/>
                </a:cubicBezTo>
                <a:cubicBezTo>
                  <a:pt x="439" y="590"/>
                  <a:pt x="430" y="588"/>
                  <a:pt x="431" y="579"/>
                </a:cubicBezTo>
                <a:cubicBezTo>
                  <a:pt x="430" y="577"/>
                  <a:pt x="427" y="578"/>
                  <a:pt x="427" y="575"/>
                </a:cubicBezTo>
                <a:cubicBezTo>
                  <a:pt x="427" y="572"/>
                  <a:pt x="421" y="574"/>
                  <a:pt x="419" y="572"/>
                </a:cubicBezTo>
                <a:cubicBezTo>
                  <a:pt x="421" y="569"/>
                  <a:pt x="421" y="568"/>
                  <a:pt x="418" y="568"/>
                </a:cubicBezTo>
                <a:cubicBezTo>
                  <a:pt x="420" y="565"/>
                  <a:pt x="419" y="564"/>
                  <a:pt x="418" y="559"/>
                </a:cubicBezTo>
                <a:cubicBezTo>
                  <a:pt x="417" y="558"/>
                  <a:pt x="418" y="555"/>
                  <a:pt x="418" y="555"/>
                </a:cubicBezTo>
                <a:cubicBezTo>
                  <a:pt x="417" y="555"/>
                  <a:pt x="416" y="555"/>
                  <a:pt x="416" y="555"/>
                </a:cubicBezTo>
                <a:cubicBezTo>
                  <a:pt x="415" y="550"/>
                  <a:pt x="419" y="552"/>
                  <a:pt x="416" y="547"/>
                </a:cubicBezTo>
                <a:cubicBezTo>
                  <a:pt x="414" y="545"/>
                  <a:pt x="412" y="557"/>
                  <a:pt x="412" y="547"/>
                </a:cubicBezTo>
                <a:cubicBezTo>
                  <a:pt x="412" y="540"/>
                  <a:pt x="406" y="536"/>
                  <a:pt x="399" y="529"/>
                </a:cubicBezTo>
                <a:cubicBezTo>
                  <a:pt x="394" y="533"/>
                  <a:pt x="398" y="534"/>
                  <a:pt x="395" y="540"/>
                </a:cubicBezTo>
                <a:cubicBezTo>
                  <a:pt x="391" y="541"/>
                  <a:pt x="392" y="536"/>
                  <a:pt x="390" y="536"/>
                </a:cubicBezTo>
                <a:cubicBezTo>
                  <a:pt x="387" y="537"/>
                  <a:pt x="386" y="535"/>
                  <a:pt x="384" y="534"/>
                </a:cubicBezTo>
                <a:cubicBezTo>
                  <a:pt x="388" y="537"/>
                  <a:pt x="385" y="546"/>
                  <a:pt x="391" y="546"/>
                </a:cubicBezTo>
                <a:cubicBezTo>
                  <a:pt x="389" y="550"/>
                  <a:pt x="392" y="555"/>
                  <a:pt x="395" y="562"/>
                </a:cubicBezTo>
                <a:cubicBezTo>
                  <a:pt x="395" y="563"/>
                  <a:pt x="395" y="566"/>
                  <a:pt x="395" y="566"/>
                </a:cubicBezTo>
                <a:cubicBezTo>
                  <a:pt x="398" y="568"/>
                  <a:pt x="399" y="577"/>
                  <a:pt x="401" y="581"/>
                </a:cubicBezTo>
                <a:cubicBezTo>
                  <a:pt x="403" y="581"/>
                  <a:pt x="406" y="581"/>
                  <a:pt x="408" y="581"/>
                </a:cubicBezTo>
                <a:cubicBezTo>
                  <a:pt x="407" y="583"/>
                  <a:pt x="406" y="584"/>
                  <a:pt x="406" y="587"/>
                </a:cubicBezTo>
                <a:cubicBezTo>
                  <a:pt x="409" y="587"/>
                  <a:pt x="410" y="586"/>
                  <a:pt x="410" y="585"/>
                </a:cubicBezTo>
                <a:cubicBezTo>
                  <a:pt x="414" y="587"/>
                  <a:pt x="412" y="590"/>
                  <a:pt x="414" y="594"/>
                </a:cubicBezTo>
                <a:cubicBezTo>
                  <a:pt x="414" y="595"/>
                  <a:pt x="417" y="595"/>
                  <a:pt x="418" y="596"/>
                </a:cubicBezTo>
                <a:cubicBezTo>
                  <a:pt x="418" y="597"/>
                  <a:pt x="417" y="599"/>
                  <a:pt x="418" y="600"/>
                </a:cubicBezTo>
                <a:cubicBezTo>
                  <a:pt x="418" y="600"/>
                  <a:pt x="419" y="599"/>
                  <a:pt x="419" y="600"/>
                </a:cubicBezTo>
                <a:cubicBezTo>
                  <a:pt x="420" y="602"/>
                  <a:pt x="418" y="603"/>
                  <a:pt x="418" y="603"/>
                </a:cubicBezTo>
                <a:cubicBezTo>
                  <a:pt x="418" y="606"/>
                  <a:pt x="420" y="606"/>
                  <a:pt x="421" y="607"/>
                </a:cubicBezTo>
                <a:cubicBezTo>
                  <a:pt x="422" y="608"/>
                  <a:pt x="421" y="610"/>
                  <a:pt x="421" y="611"/>
                </a:cubicBezTo>
                <a:cubicBezTo>
                  <a:pt x="421" y="611"/>
                  <a:pt x="423" y="611"/>
                  <a:pt x="423" y="611"/>
                </a:cubicBezTo>
                <a:cubicBezTo>
                  <a:pt x="424" y="613"/>
                  <a:pt x="421" y="620"/>
                  <a:pt x="427" y="618"/>
                </a:cubicBezTo>
                <a:cubicBezTo>
                  <a:pt x="427" y="622"/>
                  <a:pt x="427" y="626"/>
                  <a:pt x="429" y="629"/>
                </a:cubicBezTo>
                <a:cubicBezTo>
                  <a:pt x="429" y="631"/>
                  <a:pt x="432" y="632"/>
                  <a:pt x="432" y="633"/>
                </a:cubicBezTo>
                <a:cubicBezTo>
                  <a:pt x="433" y="635"/>
                  <a:pt x="433" y="637"/>
                  <a:pt x="434" y="639"/>
                </a:cubicBezTo>
                <a:cubicBezTo>
                  <a:pt x="435" y="640"/>
                  <a:pt x="437" y="640"/>
                  <a:pt x="438" y="641"/>
                </a:cubicBezTo>
                <a:cubicBezTo>
                  <a:pt x="440" y="643"/>
                  <a:pt x="436" y="646"/>
                  <a:pt x="440" y="646"/>
                </a:cubicBezTo>
                <a:cubicBezTo>
                  <a:pt x="442" y="646"/>
                  <a:pt x="441" y="651"/>
                  <a:pt x="442" y="654"/>
                </a:cubicBezTo>
                <a:cubicBezTo>
                  <a:pt x="449" y="650"/>
                  <a:pt x="447" y="657"/>
                  <a:pt x="457" y="656"/>
                </a:cubicBezTo>
                <a:cubicBezTo>
                  <a:pt x="457" y="661"/>
                  <a:pt x="460" y="663"/>
                  <a:pt x="460" y="669"/>
                </a:cubicBezTo>
                <a:cubicBezTo>
                  <a:pt x="467" y="679"/>
                  <a:pt x="489" y="676"/>
                  <a:pt x="503" y="674"/>
                </a:cubicBezTo>
                <a:cubicBezTo>
                  <a:pt x="505" y="675"/>
                  <a:pt x="504" y="671"/>
                  <a:pt x="505" y="670"/>
                </a:cubicBezTo>
                <a:cubicBezTo>
                  <a:pt x="509" y="669"/>
                  <a:pt x="518" y="674"/>
                  <a:pt x="516" y="667"/>
                </a:cubicBezTo>
                <a:cubicBezTo>
                  <a:pt x="520" y="669"/>
                  <a:pt x="520" y="672"/>
                  <a:pt x="518" y="676"/>
                </a:cubicBezTo>
                <a:cubicBezTo>
                  <a:pt x="518" y="677"/>
                  <a:pt x="516" y="678"/>
                  <a:pt x="516" y="678"/>
                </a:cubicBezTo>
                <a:cubicBezTo>
                  <a:pt x="516" y="681"/>
                  <a:pt x="517" y="686"/>
                  <a:pt x="516" y="689"/>
                </a:cubicBezTo>
                <a:cubicBezTo>
                  <a:pt x="516" y="690"/>
                  <a:pt x="513" y="689"/>
                  <a:pt x="513" y="689"/>
                </a:cubicBezTo>
                <a:cubicBezTo>
                  <a:pt x="512" y="690"/>
                  <a:pt x="512" y="698"/>
                  <a:pt x="511" y="700"/>
                </a:cubicBezTo>
                <a:cubicBezTo>
                  <a:pt x="510" y="702"/>
                  <a:pt x="505" y="703"/>
                  <a:pt x="507" y="710"/>
                </a:cubicBezTo>
                <a:cubicBezTo>
                  <a:pt x="501" y="710"/>
                  <a:pt x="505" y="720"/>
                  <a:pt x="498" y="719"/>
                </a:cubicBezTo>
                <a:cubicBezTo>
                  <a:pt x="499" y="725"/>
                  <a:pt x="496" y="726"/>
                  <a:pt x="496" y="730"/>
                </a:cubicBezTo>
                <a:cubicBezTo>
                  <a:pt x="489" y="728"/>
                  <a:pt x="493" y="737"/>
                  <a:pt x="486" y="736"/>
                </a:cubicBezTo>
                <a:cubicBezTo>
                  <a:pt x="486" y="738"/>
                  <a:pt x="486" y="739"/>
                  <a:pt x="486" y="741"/>
                </a:cubicBezTo>
                <a:cubicBezTo>
                  <a:pt x="485" y="741"/>
                  <a:pt x="484" y="739"/>
                  <a:pt x="483" y="739"/>
                </a:cubicBezTo>
                <a:cubicBezTo>
                  <a:pt x="479" y="741"/>
                  <a:pt x="481" y="743"/>
                  <a:pt x="475" y="745"/>
                </a:cubicBezTo>
                <a:cubicBezTo>
                  <a:pt x="475" y="745"/>
                  <a:pt x="470" y="747"/>
                  <a:pt x="470" y="747"/>
                </a:cubicBezTo>
                <a:cubicBezTo>
                  <a:pt x="470" y="747"/>
                  <a:pt x="470" y="749"/>
                  <a:pt x="470" y="749"/>
                </a:cubicBezTo>
                <a:cubicBezTo>
                  <a:pt x="468" y="750"/>
                  <a:pt x="464" y="751"/>
                  <a:pt x="462" y="753"/>
                </a:cubicBezTo>
                <a:cubicBezTo>
                  <a:pt x="458" y="756"/>
                  <a:pt x="456" y="762"/>
                  <a:pt x="449" y="762"/>
                </a:cubicBezTo>
                <a:cubicBezTo>
                  <a:pt x="451" y="767"/>
                  <a:pt x="447" y="767"/>
                  <a:pt x="447" y="771"/>
                </a:cubicBezTo>
                <a:cubicBezTo>
                  <a:pt x="445" y="773"/>
                  <a:pt x="444" y="772"/>
                  <a:pt x="442" y="771"/>
                </a:cubicBezTo>
                <a:cubicBezTo>
                  <a:pt x="443" y="773"/>
                  <a:pt x="439" y="776"/>
                  <a:pt x="440" y="777"/>
                </a:cubicBezTo>
                <a:cubicBezTo>
                  <a:pt x="444" y="780"/>
                  <a:pt x="438" y="777"/>
                  <a:pt x="438" y="782"/>
                </a:cubicBezTo>
                <a:cubicBezTo>
                  <a:pt x="438" y="785"/>
                  <a:pt x="435" y="783"/>
                  <a:pt x="434" y="784"/>
                </a:cubicBezTo>
                <a:cubicBezTo>
                  <a:pt x="434" y="785"/>
                  <a:pt x="435" y="787"/>
                  <a:pt x="434" y="788"/>
                </a:cubicBezTo>
                <a:cubicBezTo>
                  <a:pt x="434" y="790"/>
                  <a:pt x="430" y="804"/>
                  <a:pt x="431" y="808"/>
                </a:cubicBezTo>
                <a:cubicBezTo>
                  <a:pt x="431" y="812"/>
                  <a:pt x="432" y="813"/>
                  <a:pt x="434" y="816"/>
                </a:cubicBezTo>
                <a:cubicBezTo>
                  <a:pt x="435" y="821"/>
                  <a:pt x="434" y="823"/>
                  <a:pt x="434" y="827"/>
                </a:cubicBezTo>
                <a:cubicBezTo>
                  <a:pt x="434" y="828"/>
                  <a:pt x="436" y="834"/>
                  <a:pt x="438" y="835"/>
                </a:cubicBezTo>
                <a:cubicBezTo>
                  <a:pt x="443" y="835"/>
                  <a:pt x="432" y="843"/>
                  <a:pt x="442" y="844"/>
                </a:cubicBezTo>
                <a:cubicBezTo>
                  <a:pt x="441" y="853"/>
                  <a:pt x="443" y="860"/>
                  <a:pt x="442" y="868"/>
                </a:cubicBezTo>
                <a:cubicBezTo>
                  <a:pt x="441" y="873"/>
                  <a:pt x="436" y="878"/>
                  <a:pt x="436" y="883"/>
                </a:cubicBezTo>
                <a:cubicBezTo>
                  <a:pt x="432" y="883"/>
                  <a:pt x="425" y="888"/>
                  <a:pt x="423" y="890"/>
                </a:cubicBezTo>
                <a:cubicBezTo>
                  <a:pt x="422" y="892"/>
                  <a:pt x="421" y="892"/>
                  <a:pt x="423" y="892"/>
                </a:cubicBezTo>
                <a:cubicBezTo>
                  <a:pt x="423" y="895"/>
                  <a:pt x="419" y="893"/>
                  <a:pt x="418" y="894"/>
                </a:cubicBezTo>
                <a:cubicBezTo>
                  <a:pt x="416" y="895"/>
                  <a:pt x="417" y="897"/>
                  <a:pt x="416" y="898"/>
                </a:cubicBezTo>
                <a:cubicBezTo>
                  <a:pt x="415" y="898"/>
                  <a:pt x="412" y="894"/>
                  <a:pt x="412" y="898"/>
                </a:cubicBezTo>
                <a:cubicBezTo>
                  <a:pt x="412" y="900"/>
                  <a:pt x="410" y="899"/>
                  <a:pt x="408" y="900"/>
                </a:cubicBezTo>
                <a:cubicBezTo>
                  <a:pt x="406" y="901"/>
                  <a:pt x="406" y="906"/>
                  <a:pt x="401" y="905"/>
                </a:cubicBezTo>
                <a:cubicBezTo>
                  <a:pt x="398" y="916"/>
                  <a:pt x="401" y="931"/>
                  <a:pt x="403" y="946"/>
                </a:cubicBezTo>
                <a:cubicBezTo>
                  <a:pt x="401" y="948"/>
                  <a:pt x="399" y="949"/>
                  <a:pt x="399" y="946"/>
                </a:cubicBezTo>
                <a:cubicBezTo>
                  <a:pt x="397" y="946"/>
                  <a:pt x="398" y="949"/>
                  <a:pt x="397" y="950"/>
                </a:cubicBezTo>
                <a:cubicBezTo>
                  <a:pt x="395" y="952"/>
                  <a:pt x="392" y="949"/>
                  <a:pt x="391" y="952"/>
                </a:cubicBezTo>
                <a:cubicBezTo>
                  <a:pt x="391" y="955"/>
                  <a:pt x="384" y="954"/>
                  <a:pt x="382" y="958"/>
                </a:cubicBezTo>
                <a:cubicBezTo>
                  <a:pt x="382" y="961"/>
                  <a:pt x="382" y="965"/>
                  <a:pt x="382" y="969"/>
                </a:cubicBezTo>
                <a:cubicBezTo>
                  <a:pt x="378" y="969"/>
                  <a:pt x="380" y="975"/>
                  <a:pt x="378" y="978"/>
                </a:cubicBezTo>
                <a:cubicBezTo>
                  <a:pt x="378" y="979"/>
                  <a:pt x="375" y="979"/>
                  <a:pt x="375" y="980"/>
                </a:cubicBezTo>
                <a:cubicBezTo>
                  <a:pt x="373" y="983"/>
                  <a:pt x="374" y="987"/>
                  <a:pt x="371" y="989"/>
                </a:cubicBezTo>
                <a:cubicBezTo>
                  <a:pt x="370" y="990"/>
                  <a:pt x="371" y="992"/>
                  <a:pt x="371" y="993"/>
                </a:cubicBezTo>
                <a:cubicBezTo>
                  <a:pt x="371" y="993"/>
                  <a:pt x="368" y="992"/>
                  <a:pt x="367" y="993"/>
                </a:cubicBezTo>
                <a:cubicBezTo>
                  <a:pt x="367" y="994"/>
                  <a:pt x="368" y="997"/>
                  <a:pt x="367" y="999"/>
                </a:cubicBezTo>
                <a:cubicBezTo>
                  <a:pt x="367" y="999"/>
                  <a:pt x="364" y="998"/>
                  <a:pt x="363" y="999"/>
                </a:cubicBezTo>
                <a:cubicBezTo>
                  <a:pt x="363" y="999"/>
                  <a:pt x="364" y="1002"/>
                  <a:pt x="363" y="1002"/>
                </a:cubicBezTo>
                <a:cubicBezTo>
                  <a:pt x="363" y="1003"/>
                  <a:pt x="360" y="1002"/>
                  <a:pt x="360" y="1002"/>
                </a:cubicBezTo>
                <a:cubicBezTo>
                  <a:pt x="359" y="1003"/>
                  <a:pt x="356" y="1006"/>
                  <a:pt x="356" y="1008"/>
                </a:cubicBezTo>
                <a:cubicBezTo>
                  <a:pt x="356" y="1010"/>
                  <a:pt x="354" y="1009"/>
                  <a:pt x="352" y="1010"/>
                </a:cubicBezTo>
                <a:cubicBezTo>
                  <a:pt x="352" y="1010"/>
                  <a:pt x="353" y="1013"/>
                  <a:pt x="352" y="1013"/>
                </a:cubicBezTo>
                <a:cubicBezTo>
                  <a:pt x="352" y="1014"/>
                  <a:pt x="349" y="1013"/>
                  <a:pt x="349" y="1013"/>
                </a:cubicBezTo>
                <a:cubicBezTo>
                  <a:pt x="347" y="1015"/>
                  <a:pt x="346" y="1016"/>
                  <a:pt x="345" y="1017"/>
                </a:cubicBezTo>
                <a:cubicBezTo>
                  <a:pt x="344" y="1018"/>
                  <a:pt x="342" y="1021"/>
                  <a:pt x="341" y="1021"/>
                </a:cubicBezTo>
                <a:cubicBezTo>
                  <a:pt x="340" y="1021"/>
                  <a:pt x="335" y="1023"/>
                  <a:pt x="335" y="1023"/>
                </a:cubicBezTo>
                <a:cubicBezTo>
                  <a:pt x="334" y="1022"/>
                  <a:pt x="334" y="1021"/>
                  <a:pt x="332" y="1023"/>
                </a:cubicBezTo>
                <a:cubicBezTo>
                  <a:pt x="329" y="1024"/>
                  <a:pt x="328" y="1024"/>
                  <a:pt x="324" y="1025"/>
                </a:cubicBezTo>
                <a:cubicBezTo>
                  <a:pt x="323" y="1025"/>
                  <a:pt x="311" y="1030"/>
                  <a:pt x="308" y="1025"/>
                </a:cubicBezTo>
                <a:cubicBezTo>
                  <a:pt x="305" y="1025"/>
                  <a:pt x="307" y="1027"/>
                  <a:pt x="308" y="1027"/>
                </a:cubicBezTo>
                <a:cubicBezTo>
                  <a:pt x="305" y="1031"/>
                  <a:pt x="301" y="1027"/>
                  <a:pt x="295" y="1028"/>
                </a:cubicBezTo>
                <a:cubicBezTo>
                  <a:pt x="292" y="1029"/>
                  <a:pt x="293" y="1030"/>
                  <a:pt x="295" y="1030"/>
                </a:cubicBezTo>
                <a:cubicBezTo>
                  <a:pt x="293" y="1033"/>
                  <a:pt x="283" y="1028"/>
                  <a:pt x="278" y="1028"/>
                </a:cubicBezTo>
                <a:cubicBezTo>
                  <a:pt x="278" y="1019"/>
                  <a:pt x="269" y="1014"/>
                  <a:pt x="274" y="1006"/>
                </a:cubicBezTo>
                <a:cubicBezTo>
                  <a:pt x="270" y="1003"/>
                  <a:pt x="265" y="1000"/>
                  <a:pt x="267" y="991"/>
                </a:cubicBezTo>
                <a:cubicBezTo>
                  <a:pt x="261" y="997"/>
                  <a:pt x="265" y="994"/>
                  <a:pt x="263" y="985"/>
                </a:cubicBezTo>
                <a:cubicBezTo>
                  <a:pt x="260" y="977"/>
                  <a:pt x="249" y="970"/>
                  <a:pt x="252" y="959"/>
                </a:cubicBezTo>
                <a:cubicBezTo>
                  <a:pt x="250" y="958"/>
                  <a:pt x="250" y="963"/>
                  <a:pt x="250" y="963"/>
                </a:cubicBezTo>
                <a:cubicBezTo>
                  <a:pt x="246" y="962"/>
                  <a:pt x="250" y="950"/>
                  <a:pt x="246" y="956"/>
                </a:cubicBezTo>
                <a:cubicBezTo>
                  <a:pt x="243" y="953"/>
                  <a:pt x="244" y="947"/>
                  <a:pt x="244" y="943"/>
                </a:cubicBezTo>
                <a:cubicBezTo>
                  <a:pt x="245" y="937"/>
                  <a:pt x="245" y="933"/>
                  <a:pt x="242" y="926"/>
                </a:cubicBezTo>
                <a:cubicBezTo>
                  <a:pt x="243" y="923"/>
                  <a:pt x="238" y="925"/>
                  <a:pt x="237" y="924"/>
                </a:cubicBezTo>
                <a:cubicBezTo>
                  <a:pt x="236" y="923"/>
                  <a:pt x="242" y="919"/>
                  <a:pt x="233" y="920"/>
                </a:cubicBezTo>
                <a:cubicBezTo>
                  <a:pt x="232" y="919"/>
                  <a:pt x="234" y="915"/>
                  <a:pt x="233" y="915"/>
                </a:cubicBezTo>
                <a:cubicBezTo>
                  <a:pt x="233" y="914"/>
                  <a:pt x="229" y="915"/>
                  <a:pt x="229" y="915"/>
                </a:cubicBezTo>
                <a:cubicBezTo>
                  <a:pt x="229" y="914"/>
                  <a:pt x="235" y="907"/>
                  <a:pt x="227" y="909"/>
                </a:cubicBezTo>
                <a:cubicBezTo>
                  <a:pt x="227" y="906"/>
                  <a:pt x="230" y="905"/>
                  <a:pt x="229" y="902"/>
                </a:cubicBezTo>
                <a:cubicBezTo>
                  <a:pt x="226" y="900"/>
                  <a:pt x="230" y="892"/>
                  <a:pt x="224" y="894"/>
                </a:cubicBezTo>
                <a:cubicBezTo>
                  <a:pt x="223" y="877"/>
                  <a:pt x="225" y="871"/>
                  <a:pt x="233" y="861"/>
                </a:cubicBezTo>
                <a:cubicBezTo>
                  <a:pt x="232" y="858"/>
                  <a:pt x="235" y="851"/>
                  <a:pt x="231" y="851"/>
                </a:cubicBezTo>
                <a:cubicBezTo>
                  <a:pt x="231" y="848"/>
                  <a:pt x="235" y="851"/>
                  <a:pt x="237" y="849"/>
                </a:cubicBezTo>
                <a:cubicBezTo>
                  <a:pt x="238" y="849"/>
                  <a:pt x="236" y="845"/>
                  <a:pt x="239" y="846"/>
                </a:cubicBezTo>
                <a:cubicBezTo>
                  <a:pt x="238" y="843"/>
                  <a:pt x="237" y="826"/>
                  <a:pt x="235" y="831"/>
                </a:cubicBezTo>
                <a:cubicBezTo>
                  <a:pt x="231" y="827"/>
                  <a:pt x="233" y="823"/>
                  <a:pt x="233" y="820"/>
                </a:cubicBezTo>
                <a:cubicBezTo>
                  <a:pt x="233" y="815"/>
                  <a:pt x="234" y="810"/>
                  <a:pt x="233" y="807"/>
                </a:cubicBezTo>
                <a:cubicBezTo>
                  <a:pt x="233" y="804"/>
                  <a:pt x="230" y="806"/>
                  <a:pt x="229" y="805"/>
                </a:cubicBezTo>
                <a:cubicBezTo>
                  <a:pt x="229" y="804"/>
                  <a:pt x="231" y="802"/>
                  <a:pt x="231" y="801"/>
                </a:cubicBezTo>
                <a:cubicBezTo>
                  <a:pt x="231" y="801"/>
                  <a:pt x="229" y="800"/>
                  <a:pt x="229" y="799"/>
                </a:cubicBezTo>
                <a:cubicBezTo>
                  <a:pt x="229" y="795"/>
                  <a:pt x="227" y="796"/>
                  <a:pt x="226" y="794"/>
                </a:cubicBezTo>
                <a:cubicBezTo>
                  <a:pt x="225" y="793"/>
                  <a:pt x="226" y="790"/>
                  <a:pt x="226" y="790"/>
                </a:cubicBezTo>
                <a:cubicBezTo>
                  <a:pt x="225" y="790"/>
                  <a:pt x="220" y="789"/>
                  <a:pt x="222" y="788"/>
                </a:cubicBezTo>
                <a:cubicBezTo>
                  <a:pt x="222" y="788"/>
                  <a:pt x="224" y="788"/>
                  <a:pt x="224" y="788"/>
                </a:cubicBezTo>
                <a:cubicBezTo>
                  <a:pt x="221" y="784"/>
                  <a:pt x="219" y="783"/>
                  <a:pt x="214" y="780"/>
                </a:cubicBezTo>
                <a:cubicBezTo>
                  <a:pt x="213" y="780"/>
                  <a:pt x="215" y="779"/>
                  <a:pt x="213" y="779"/>
                </a:cubicBezTo>
                <a:cubicBezTo>
                  <a:pt x="211" y="779"/>
                  <a:pt x="211" y="773"/>
                  <a:pt x="207" y="775"/>
                </a:cubicBezTo>
                <a:cubicBezTo>
                  <a:pt x="203" y="759"/>
                  <a:pt x="207" y="746"/>
                  <a:pt x="207" y="728"/>
                </a:cubicBezTo>
                <a:cubicBezTo>
                  <a:pt x="206" y="725"/>
                  <a:pt x="202" y="731"/>
                  <a:pt x="203" y="723"/>
                </a:cubicBezTo>
                <a:cubicBezTo>
                  <a:pt x="192" y="724"/>
                  <a:pt x="184" y="722"/>
                  <a:pt x="177" y="719"/>
                </a:cubicBezTo>
                <a:cubicBezTo>
                  <a:pt x="179" y="709"/>
                  <a:pt x="172" y="720"/>
                  <a:pt x="173" y="710"/>
                </a:cubicBezTo>
                <a:cubicBezTo>
                  <a:pt x="165" y="707"/>
                  <a:pt x="163" y="705"/>
                  <a:pt x="153" y="708"/>
                </a:cubicBezTo>
                <a:cubicBezTo>
                  <a:pt x="151" y="708"/>
                  <a:pt x="148" y="709"/>
                  <a:pt x="145" y="710"/>
                </a:cubicBezTo>
                <a:cubicBezTo>
                  <a:pt x="144" y="710"/>
                  <a:pt x="140" y="713"/>
                  <a:pt x="134" y="711"/>
                </a:cubicBezTo>
                <a:cubicBezTo>
                  <a:pt x="137" y="716"/>
                  <a:pt x="140" y="713"/>
                  <a:pt x="130" y="715"/>
                </a:cubicBezTo>
                <a:cubicBezTo>
                  <a:pt x="124" y="717"/>
                  <a:pt x="120" y="718"/>
                  <a:pt x="110" y="719"/>
                </a:cubicBezTo>
                <a:cubicBezTo>
                  <a:pt x="107" y="719"/>
                  <a:pt x="107" y="717"/>
                  <a:pt x="104" y="717"/>
                </a:cubicBezTo>
                <a:cubicBezTo>
                  <a:pt x="92" y="716"/>
                  <a:pt x="79" y="723"/>
                  <a:pt x="69" y="721"/>
                </a:cubicBezTo>
                <a:cubicBezTo>
                  <a:pt x="70" y="714"/>
                  <a:pt x="62" y="716"/>
                  <a:pt x="60" y="715"/>
                </a:cubicBezTo>
                <a:cubicBezTo>
                  <a:pt x="59" y="715"/>
                  <a:pt x="60" y="712"/>
                  <a:pt x="60" y="711"/>
                </a:cubicBezTo>
                <a:cubicBezTo>
                  <a:pt x="59" y="711"/>
                  <a:pt x="55" y="712"/>
                  <a:pt x="54" y="711"/>
                </a:cubicBezTo>
                <a:cubicBezTo>
                  <a:pt x="53" y="711"/>
                  <a:pt x="55" y="708"/>
                  <a:pt x="54" y="708"/>
                </a:cubicBezTo>
                <a:cubicBezTo>
                  <a:pt x="53" y="707"/>
                  <a:pt x="50" y="709"/>
                  <a:pt x="50" y="706"/>
                </a:cubicBezTo>
                <a:cubicBezTo>
                  <a:pt x="50" y="705"/>
                  <a:pt x="47" y="702"/>
                  <a:pt x="47" y="702"/>
                </a:cubicBezTo>
                <a:cubicBezTo>
                  <a:pt x="46" y="701"/>
                  <a:pt x="47" y="700"/>
                  <a:pt x="45" y="700"/>
                </a:cubicBezTo>
                <a:cubicBezTo>
                  <a:pt x="43" y="700"/>
                  <a:pt x="43" y="698"/>
                  <a:pt x="43" y="697"/>
                </a:cubicBezTo>
                <a:cubicBezTo>
                  <a:pt x="42" y="694"/>
                  <a:pt x="40" y="696"/>
                  <a:pt x="39" y="695"/>
                </a:cubicBezTo>
                <a:cubicBezTo>
                  <a:pt x="39" y="694"/>
                  <a:pt x="40" y="692"/>
                  <a:pt x="39" y="691"/>
                </a:cubicBezTo>
                <a:cubicBezTo>
                  <a:pt x="38" y="689"/>
                  <a:pt x="35" y="692"/>
                  <a:pt x="35" y="689"/>
                </a:cubicBezTo>
                <a:cubicBezTo>
                  <a:pt x="35" y="688"/>
                  <a:pt x="37" y="686"/>
                  <a:pt x="37" y="687"/>
                </a:cubicBezTo>
                <a:cubicBezTo>
                  <a:pt x="35" y="681"/>
                  <a:pt x="26" y="682"/>
                  <a:pt x="28" y="676"/>
                </a:cubicBezTo>
                <a:cubicBezTo>
                  <a:pt x="19" y="679"/>
                  <a:pt x="23" y="668"/>
                  <a:pt x="15" y="670"/>
                </a:cubicBezTo>
                <a:cubicBezTo>
                  <a:pt x="16" y="669"/>
                  <a:pt x="17" y="667"/>
                  <a:pt x="17" y="665"/>
                </a:cubicBezTo>
                <a:cubicBezTo>
                  <a:pt x="16" y="662"/>
                  <a:pt x="12" y="663"/>
                  <a:pt x="9" y="663"/>
                </a:cubicBezTo>
                <a:cubicBezTo>
                  <a:pt x="11" y="660"/>
                  <a:pt x="6" y="659"/>
                  <a:pt x="6" y="657"/>
                </a:cubicBezTo>
                <a:cubicBezTo>
                  <a:pt x="5" y="654"/>
                  <a:pt x="9" y="655"/>
                  <a:pt x="6" y="650"/>
                </a:cubicBezTo>
                <a:cubicBezTo>
                  <a:pt x="5" y="649"/>
                  <a:pt x="4" y="650"/>
                  <a:pt x="4" y="648"/>
                </a:cubicBezTo>
                <a:cubicBezTo>
                  <a:pt x="4" y="647"/>
                  <a:pt x="2" y="642"/>
                  <a:pt x="0" y="641"/>
                </a:cubicBezTo>
                <a:cubicBezTo>
                  <a:pt x="0" y="638"/>
                  <a:pt x="4" y="640"/>
                  <a:pt x="6" y="639"/>
                </a:cubicBezTo>
                <a:cubicBezTo>
                  <a:pt x="7" y="638"/>
                  <a:pt x="6" y="632"/>
                  <a:pt x="9" y="633"/>
                </a:cubicBezTo>
                <a:cubicBezTo>
                  <a:pt x="9" y="623"/>
                  <a:pt x="9" y="612"/>
                  <a:pt x="9" y="602"/>
                </a:cubicBezTo>
                <a:cubicBezTo>
                  <a:pt x="10" y="599"/>
                  <a:pt x="6" y="601"/>
                  <a:pt x="6" y="600"/>
                </a:cubicBezTo>
                <a:cubicBezTo>
                  <a:pt x="5" y="599"/>
                  <a:pt x="7" y="597"/>
                  <a:pt x="7" y="596"/>
                </a:cubicBezTo>
                <a:cubicBezTo>
                  <a:pt x="8" y="593"/>
                  <a:pt x="5" y="592"/>
                  <a:pt x="6" y="588"/>
                </a:cubicBezTo>
                <a:cubicBezTo>
                  <a:pt x="13" y="596"/>
                  <a:pt x="6" y="575"/>
                  <a:pt x="13" y="583"/>
                </a:cubicBezTo>
                <a:cubicBezTo>
                  <a:pt x="14" y="581"/>
                  <a:pt x="13" y="574"/>
                  <a:pt x="15" y="572"/>
                </a:cubicBezTo>
                <a:cubicBezTo>
                  <a:pt x="15" y="571"/>
                  <a:pt x="19" y="572"/>
                  <a:pt x="19" y="572"/>
                </a:cubicBezTo>
                <a:cubicBezTo>
                  <a:pt x="19" y="571"/>
                  <a:pt x="16" y="568"/>
                  <a:pt x="17" y="566"/>
                </a:cubicBezTo>
                <a:cubicBezTo>
                  <a:pt x="24" y="564"/>
                  <a:pt x="23" y="554"/>
                  <a:pt x="30" y="553"/>
                </a:cubicBezTo>
                <a:cubicBezTo>
                  <a:pt x="30" y="547"/>
                  <a:pt x="36" y="547"/>
                  <a:pt x="35" y="540"/>
                </a:cubicBezTo>
                <a:cubicBezTo>
                  <a:pt x="39" y="541"/>
                  <a:pt x="39" y="539"/>
                  <a:pt x="39" y="536"/>
                </a:cubicBezTo>
                <a:cubicBezTo>
                  <a:pt x="50" y="535"/>
                  <a:pt x="59" y="531"/>
                  <a:pt x="58" y="518"/>
                </a:cubicBezTo>
                <a:cubicBezTo>
                  <a:pt x="65" y="519"/>
                  <a:pt x="59" y="507"/>
                  <a:pt x="65" y="508"/>
                </a:cubicBezTo>
                <a:cubicBezTo>
                  <a:pt x="65" y="505"/>
                  <a:pt x="65" y="501"/>
                  <a:pt x="65" y="497"/>
                </a:cubicBezTo>
                <a:cubicBezTo>
                  <a:pt x="69" y="497"/>
                  <a:pt x="69" y="495"/>
                  <a:pt x="73" y="495"/>
                </a:cubicBezTo>
                <a:cubicBezTo>
                  <a:pt x="76" y="492"/>
                  <a:pt x="79" y="489"/>
                  <a:pt x="82" y="484"/>
                </a:cubicBezTo>
                <a:cubicBezTo>
                  <a:pt x="83" y="483"/>
                  <a:pt x="84" y="484"/>
                  <a:pt x="84" y="482"/>
                </a:cubicBezTo>
                <a:cubicBezTo>
                  <a:pt x="84" y="480"/>
                  <a:pt x="89" y="480"/>
                  <a:pt x="88" y="477"/>
                </a:cubicBezTo>
                <a:cubicBezTo>
                  <a:pt x="96" y="478"/>
                  <a:pt x="97" y="472"/>
                  <a:pt x="104" y="473"/>
                </a:cubicBezTo>
                <a:cubicBezTo>
                  <a:pt x="102" y="480"/>
                  <a:pt x="113" y="473"/>
                  <a:pt x="110" y="480"/>
                </a:cubicBezTo>
                <a:cubicBezTo>
                  <a:pt x="114" y="476"/>
                  <a:pt x="129" y="483"/>
                  <a:pt x="129" y="475"/>
                </a:cubicBezTo>
                <a:cubicBezTo>
                  <a:pt x="137" y="474"/>
                  <a:pt x="145" y="471"/>
                  <a:pt x="149" y="465"/>
                </a:cubicBezTo>
                <a:cubicBezTo>
                  <a:pt x="152" y="466"/>
                  <a:pt x="154" y="466"/>
                  <a:pt x="155" y="464"/>
                </a:cubicBezTo>
                <a:cubicBezTo>
                  <a:pt x="158" y="464"/>
                  <a:pt x="159" y="465"/>
                  <a:pt x="162" y="465"/>
                </a:cubicBezTo>
                <a:cubicBezTo>
                  <a:pt x="166" y="466"/>
                  <a:pt x="170" y="463"/>
                  <a:pt x="173" y="464"/>
                </a:cubicBezTo>
                <a:cubicBezTo>
                  <a:pt x="173" y="464"/>
                  <a:pt x="174" y="465"/>
                  <a:pt x="175" y="465"/>
                </a:cubicBezTo>
                <a:cubicBezTo>
                  <a:pt x="179" y="466"/>
                  <a:pt x="187" y="469"/>
                  <a:pt x="196" y="467"/>
                </a:cubicBezTo>
                <a:cubicBezTo>
                  <a:pt x="199" y="467"/>
                  <a:pt x="205" y="461"/>
                  <a:pt x="209" y="465"/>
                </a:cubicBezTo>
                <a:cubicBezTo>
                  <a:pt x="212" y="468"/>
                  <a:pt x="211" y="466"/>
                  <a:pt x="216" y="465"/>
                </a:cubicBezTo>
                <a:cubicBezTo>
                  <a:pt x="216" y="467"/>
                  <a:pt x="219" y="467"/>
                  <a:pt x="218" y="469"/>
                </a:cubicBezTo>
                <a:cubicBezTo>
                  <a:pt x="218" y="470"/>
                  <a:pt x="214" y="471"/>
                  <a:pt x="214" y="471"/>
                </a:cubicBezTo>
                <a:cubicBezTo>
                  <a:pt x="214" y="473"/>
                  <a:pt x="216" y="472"/>
                  <a:pt x="216" y="473"/>
                </a:cubicBezTo>
                <a:cubicBezTo>
                  <a:pt x="217" y="475"/>
                  <a:pt x="214" y="475"/>
                  <a:pt x="214" y="475"/>
                </a:cubicBezTo>
                <a:cubicBezTo>
                  <a:pt x="215" y="476"/>
                  <a:pt x="216" y="477"/>
                  <a:pt x="216" y="479"/>
                </a:cubicBezTo>
                <a:cubicBezTo>
                  <a:pt x="216" y="484"/>
                  <a:pt x="213" y="486"/>
                  <a:pt x="218" y="493"/>
                </a:cubicBezTo>
                <a:cubicBezTo>
                  <a:pt x="219" y="498"/>
                  <a:pt x="221" y="491"/>
                  <a:pt x="224" y="495"/>
                </a:cubicBezTo>
                <a:cubicBezTo>
                  <a:pt x="223" y="498"/>
                  <a:pt x="227" y="496"/>
                  <a:pt x="227" y="497"/>
                </a:cubicBezTo>
                <a:cubicBezTo>
                  <a:pt x="228" y="498"/>
                  <a:pt x="227" y="500"/>
                  <a:pt x="227" y="501"/>
                </a:cubicBezTo>
                <a:cubicBezTo>
                  <a:pt x="229" y="502"/>
                  <a:pt x="233" y="500"/>
                  <a:pt x="233" y="503"/>
                </a:cubicBezTo>
                <a:cubicBezTo>
                  <a:pt x="239" y="500"/>
                  <a:pt x="243" y="508"/>
                  <a:pt x="246" y="503"/>
                </a:cubicBezTo>
                <a:cubicBezTo>
                  <a:pt x="248" y="502"/>
                  <a:pt x="247" y="506"/>
                  <a:pt x="248" y="506"/>
                </a:cubicBezTo>
                <a:cubicBezTo>
                  <a:pt x="251" y="508"/>
                  <a:pt x="253" y="506"/>
                  <a:pt x="257" y="508"/>
                </a:cubicBezTo>
                <a:cubicBezTo>
                  <a:pt x="258" y="509"/>
                  <a:pt x="258" y="511"/>
                  <a:pt x="259" y="512"/>
                </a:cubicBezTo>
                <a:cubicBezTo>
                  <a:pt x="260" y="513"/>
                  <a:pt x="262" y="511"/>
                  <a:pt x="263" y="512"/>
                </a:cubicBezTo>
                <a:cubicBezTo>
                  <a:pt x="265" y="514"/>
                  <a:pt x="266" y="513"/>
                  <a:pt x="268" y="514"/>
                </a:cubicBezTo>
                <a:cubicBezTo>
                  <a:pt x="269" y="514"/>
                  <a:pt x="270" y="518"/>
                  <a:pt x="270" y="518"/>
                </a:cubicBezTo>
                <a:cubicBezTo>
                  <a:pt x="271" y="518"/>
                  <a:pt x="274" y="516"/>
                  <a:pt x="276" y="516"/>
                </a:cubicBezTo>
                <a:cubicBezTo>
                  <a:pt x="275" y="516"/>
                  <a:pt x="277" y="517"/>
                  <a:pt x="278" y="518"/>
                </a:cubicBezTo>
                <a:cubicBezTo>
                  <a:pt x="279" y="518"/>
                  <a:pt x="280" y="517"/>
                  <a:pt x="281" y="518"/>
                </a:cubicBezTo>
                <a:cubicBezTo>
                  <a:pt x="282" y="516"/>
                  <a:pt x="284" y="515"/>
                  <a:pt x="285" y="514"/>
                </a:cubicBezTo>
                <a:cubicBezTo>
                  <a:pt x="285" y="514"/>
                  <a:pt x="288" y="513"/>
                  <a:pt x="287" y="512"/>
                </a:cubicBezTo>
                <a:cubicBezTo>
                  <a:pt x="282" y="508"/>
                  <a:pt x="292" y="509"/>
                  <a:pt x="293" y="503"/>
                </a:cubicBezTo>
                <a:cubicBezTo>
                  <a:pt x="298" y="504"/>
                  <a:pt x="298" y="499"/>
                  <a:pt x="304" y="501"/>
                </a:cubicBezTo>
                <a:cubicBezTo>
                  <a:pt x="305" y="501"/>
                  <a:pt x="305" y="503"/>
                  <a:pt x="306" y="503"/>
                </a:cubicBezTo>
                <a:cubicBezTo>
                  <a:pt x="308" y="503"/>
                  <a:pt x="311" y="502"/>
                  <a:pt x="313" y="503"/>
                </a:cubicBezTo>
                <a:cubicBezTo>
                  <a:pt x="314" y="503"/>
                  <a:pt x="317" y="506"/>
                  <a:pt x="317" y="506"/>
                </a:cubicBezTo>
                <a:cubicBezTo>
                  <a:pt x="318" y="507"/>
                  <a:pt x="320" y="504"/>
                  <a:pt x="322" y="505"/>
                </a:cubicBezTo>
                <a:cubicBezTo>
                  <a:pt x="323" y="505"/>
                  <a:pt x="322" y="508"/>
                  <a:pt x="322" y="508"/>
                </a:cubicBezTo>
                <a:cubicBezTo>
                  <a:pt x="324" y="509"/>
                  <a:pt x="327" y="505"/>
                  <a:pt x="330" y="506"/>
                </a:cubicBezTo>
                <a:cubicBezTo>
                  <a:pt x="331" y="508"/>
                  <a:pt x="326" y="508"/>
                  <a:pt x="326" y="508"/>
                </a:cubicBezTo>
                <a:cubicBezTo>
                  <a:pt x="327" y="512"/>
                  <a:pt x="339" y="512"/>
                  <a:pt x="345" y="512"/>
                </a:cubicBezTo>
                <a:cubicBezTo>
                  <a:pt x="344" y="519"/>
                  <a:pt x="360" y="517"/>
                  <a:pt x="363" y="512"/>
                </a:cubicBezTo>
                <a:cubicBezTo>
                  <a:pt x="365" y="514"/>
                  <a:pt x="373" y="510"/>
                  <a:pt x="375" y="512"/>
                </a:cubicBezTo>
                <a:cubicBezTo>
                  <a:pt x="377" y="514"/>
                  <a:pt x="375" y="512"/>
                  <a:pt x="378" y="512"/>
                </a:cubicBezTo>
                <a:cubicBezTo>
                  <a:pt x="382" y="512"/>
                  <a:pt x="384" y="514"/>
                  <a:pt x="388" y="514"/>
                </a:cubicBezTo>
                <a:cubicBezTo>
                  <a:pt x="391" y="513"/>
                  <a:pt x="393" y="511"/>
                  <a:pt x="397" y="510"/>
                </a:cubicBezTo>
                <a:cubicBezTo>
                  <a:pt x="398" y="506"/>
                  <a:pt x="398" y="500"/>
                  <a:pt x="403" y="499"/>
                </a:cubicBezTo>
                <a:cubicBezTo>
                  <a:pt x="403" y="496"/>
                  <a:pt x="400" y="495"/>
                  <a:pt x="401" y="492"/>
                </a:cubicBezTo>
                <a:cubicBezTo>
                  <a:pt x="407" y="492"/>
                  <a:pt x="406" y="480"/>
                  <a:pt x="412" y="486"/>
                </a:cubicBezTo>
                <a:cubicBezTo>
                  <a:pt x="413" y="479"/>
                  <a:pt x="410" y="477"/>
                  <a:pt x="404" y="477"/>
                </a:cubicBezTo>
                <a:cubicBezTo>
                  <a:pt x="406" y="475"/>
                  <a:pt x="406" y="472"/>
                  <a:pt x="406" y="469"/>
                </a:cubicBezTo>
                <a:cubicBezTo>
                  <a:pt x="404" y="464"/>
                  <a:pt x="393" y="467"/>
                  <a:pt x="391" y="462"/>
                </a:cubicBezTo>
                <a:cubicBezTo>
                  <a:pt x="388" y="464"/>
                  <a:pt x="382" y="463"/>
                  <a:pt x="380" y="467"/>
                </a:cubicBezTo>
                <a:cubicBezTo>
                  <a:pt x="378" y="468"/>
                  <a:pt x="379" y="464"/>
                  <a:pt x="378" y="464"/>
                </a:cubicBezTo>
                <a:cubicBezTo>
                  <a:pt x="375" y="462"/>
                  <a:pt x="369" y="465"/>
                  <a:pt x="365" y="464"/>
                </a:cubicBezTo>
                <a:cubicBezTo>
                  <a:pt x="363" y="465"/>
                  <a:pt x="363" y="468"/>
                  <a:pt x="360" y="467"/>
                </a:cubicBezTo>
                <a:cubicBezTo>
                  <a:pt x="354" y="468"/>
                  <a:pt x="356" y="460"/>
                  <a:pt x="347" y="462"/>
                </a:cubicBezTo>
                <a:cubicBezTo>
                  <a:pt x="347" y="458"/>
                  <a:pt x="344" y="458"/>
                  <a:pt x="345" y="454"/>
                </a:cubicBezTo>
                <a:cubicBezTo>
                  <a:pt x="343" y="455"/>
                  <a:pt x="342" y="454"/>
                  <a:pt x="341" y="452"/>
                </a:cubicBezTo>
                <a:cubicBezTo>
                  <a:pt x="340" y="450"/>
                  <a:pt x="337" y="449"/>
                  <a:pt x="334" y="449"/>
                </a:cubicBezTo>
                <a:cubicBezTo>
                  <a:pt x="337" y="444"/>
                  <a:pt x="335" y="433"/>
                  <a:pt x="334" y="428"/>
                </a:cubicBezTo>
                <a:cubicBezTo>
                  <a:pt x="329" y="431"/>
                  <a:pt x="323" y="425"/>
                  <a:pt x="322" y="434"/>
                </a:cubicBezTo>
                <a:cubicBezTo>
                  <a:pt x="317" y="431"/>
                  <a:pt x="316" y="435"/>
                  <a:pt x="311" y="432"/>
                </a:cubicBezTo>
                <a:cubicBezTo>
                  <a:pt x="312" y="434"/>
                  <a:pt x="311" y="435"/>
                  <a:pt x="309" y="436"/>
                </a:cubicBezTo>
                <a:cubicBezTo>
                  <a:pt x="311" y="437"/>
                  <a:pt x="312" y="438"/>
                  <a:pt x="313" y="439"/>
                </a:cubicBezTo>
                <a:cubicBezTo>
                  <a:pt x="314" y="441"/>
                  <a:pt x="313" y="444"/>
                  <a:pt x="317" y="443"/>
                </a:cubicBezTo>
                <a:cubicBezTo>
                  <a:pt x="315" y="449"/>
                  <a:pt x="315" y="447"/>
                  <a:pt x="319" y="451"/>
                </a:cubicBezTo>
                <a:cubicBezTo>
                  <a:pt x="320" y="455"/>
                  <a:pt x="316" y="453"/>
                  <a:pt x="315" y="454"/>
                </a:cubicBezTo>
                <a:cubicBezTo>
                  <a:pt x="315" y="455"/>
                  <a:pt x="312" y="461"/>
                  <a:pt x="311" y="460"/>
                </a:cubicBezTo>
                <a:cubicBezTo>
                  <a:pt x="307" y="456"/>
                  <a:pt x="311" y="465"/>
                  <a:pt x="304" y="464"/>
                </a:cubicBezTo>
                <a:cubicBezTo>
                  <a:pt x="303" y="462"/>
                  <a:pt x="302" y="460"/>
                  <a:pt x="300" y="460"/>
                </a:cubicBezTo>
                <a:cubicBezTo>
                  <a:pt x="299" y="457"/>
                  <a:pt x="302" y="456"/>
                  <a:pt x="304" y="456"/>
                </a:cubicBezTo>
                <a:cubicBezTo>
                  <a:pt x="301" y="453"/>
                  <a:pt x="295" y="451"/>
                  <a:pt x="300" y="447"/>
                </a:cubicBezTo>
                <a:cubicBezTo>
                  <a:pt x="298" y="446"/>
                  <a:pt x="294" y="448"/>
                  <a:pt x="293" y="447"/>
                </a:cubicBezTo>
                <a:cubicBezTo>
                  <a:pt x="291" y="446"/>
                  <a:pt x="296" y="445"/>
                  <a:pt x="296" y="445"/>
                </a:cubicBezTo>
                <a:cubicBezTo>
                  <a:pt x="296" y="445"/>
                  <a:pt x="292" y="440"/>
                  <a:pt x="287" y="438"/>
                </a:cubicBezTo>
                <a:cubicBezTo>
                  <a:pt x="288" y="429"/>
                  <a:pt x="283" y="427"/>
                  <a:pt x="283" y="419"/>
                </a:cubicBezTo>
                <a:cubicBezTo>
                  <a:pt x="284" y="416"/>
                  <a:pt x="279" y="418"/>
                  <a:pt x="278" y="417"/>
                </a:cubicBezTo>
                <a:cubicBezTo>
                  <a:pt x="277" y="416"/>
                  <a:pt x="281" y="414"/>
                  <a:pt x="280" y="413"/>
                </a:cubicBezTo>
                <a:cubicBezTo>
                  <a:pt x="276" y="410"/>
                  <a:pt x="275" y="414"/>
                  <a:pt x="272" y="411"/>
                </a:cubicBezTo>
                <a:cubicBezTo>
                  <a:pt x="272" y="411"/>
                  <a:pt x="274" y="409"/>
                  <a:pt x="274" y="408"/>
                </a:cubicBezTo>
                <a:cubicBezTo>
                  <a:pt x="273" y="406"/>
                  <a:pt x="272" y="410"/>
                  <a:pt x="272" y="410"/>
                </a:cubicBezTo>
                <a:cubicBezTo>
                  <a:pt x="270" y="410"/>
                  <a:pt x="271" y="407"/>
                  <a:pt x="270" y="406"/>
                </a:cubicBezTo>
                <a:cubicBezTo>
                  <a:pt x="263" y="407"/>
                  <a:pt x="263" y="401"/>
                  <a:pt x="255" y="402"/>
                </a:cubicBezTo>
                <a:cubicBezTo>
                  <a:pt x="255" y="400"/>
                  <a:pt x="253" y="400"/>
                  <a:pt x="252" y="398"/>
                </a:cubicBezTo>
                <a:cubicBezTo>
                  <a:pt x="251" y="398"/>
                  <a:pt x="252" y="395"/>
                  <a:pt x="252" y="395"/>
                </a:cubicBezTo>
                <a:cubicBezTo>
                  <a:pt x="251" y="394"/>
                  <a:pt x="248" y="395"/>
                  <a:pt x="248" y="395"/>
                </a:cubicBezTo>
                <a:cubicBezTo>
                  <a:pt x="248" y="394"/>
                  <a:pt x="248" y="387"/>
                  <a:pt x="246" y="389"/>
                </a:cubicBezTo>
                <a:cubicBezTo>
                  <a:pt x="245" y="391"/>
                  <a:pt x="244" y="389"/>
                  <a:pt x="242" y="387"/>
                </a:cubicBezTo>
                <a:cubicBezTo>
                  <a:pt x="242" y="386"/>
                  <a:pt x="240" y="386"/>
                  <a:pt x="240" y="383"/>
                </a:cubicBezTo>
                <a:cubicBezTo>
                  <a:pt x="234" y="384"/>
                  <a:pt x="235" y="386"/>
                  <a:pt x="229" y="383"/>
                </a:cubicBezTo>
                <a:cubicBezTo>
                  <a:pt x="227" y="384"/>
                  <a:pt x="228" y="387"/>
                  <a:pt x="226" y="387"/>
                </a:cubicBezTo>
                <a:cubicBezTo>
                  <a:pt x="224" y="392"/>
                  <a:pt x="229" y="391"/>
                  <a:pt x="229" y="395"/>
                </a:cubicBezTo>
                <a:cubicBezTo>
                  <a:pt x="229" y="396"/>
                  <a:pt x="232" y="399"/>
                  <a:pt x="233" y="400"/>
                </a:cubicBezTo>
                <a:cubicBezTo>
                  <a:pt x="234" y="401"/>
                  <a:pt x="235" y="402"/>
                  <a:pt x="237" y="402"/>
                </a:cubicBezTo>
                <a:cubicBezTo>
                  <a:pt x="234" y="408"/>
                  <a:pt x="240" y="407"/>
                  <a:pt x="242" y="410"/>
                </a:cubicBezTo>
                <a:cubicBezTo>
                  <a:pt x="243" y="410"/>
                  <a:pt x="244" y="417"/>
                  <a:pt x="246" y="415"/>
                </a:cubicBezTo>
                <a:cubicBezTo>
                  <a:pt x="249" y="412"/>
                  <a:pt x="246" y="416"/>
                  <a:pt x="248" y="417"/>
                </a:cubicBezTo>
                <a:cubicBezTo>
                  <a:pt x="250" y="419"/>
                  <a:pt x="254" y="418"/>
                  <a:pt x="255" y="423"/>
                </a:cubicBezTo>
                <a:cubicBezTo>
                  <a:pt x="258" y="421"/>
                  <a:pt x="259" y="424"/>
                  <a:pt x="259" y="424"/>
                </a:cubicBezTo>
                <a:cubicBezTo>
                  <a:pt x="260" y="425"/>
                  <a:pt x="262" y="423"/>
                  <a:pt x="261" y="423"/>
                </a:cubicBezTo>
                <a:cubicBezTo>
                  <a:pt x="263" y="423"/>
                  <a:pt x="264" y="428"/>
                  <a:pt x="265" y="424"/>
                </a:cubicBezTo>
                <a:cubicBezTo>
                  <a:pt x="269" y="424"/>
                  <a:pt x="264" y="433"/>
                  <a:pt x="270" y="430"/>
                </a:cubicBezTo>
                <a:cubicBezTo>
                  <a:pt x="270" y="434"/>
                  <a:pt x="262" y="431"/>
                  <a:pt x="259" y="432"/>
                </a:cubicBezTo>
                <a:cubicBezTo>
                  <a:pt x="260" y="434"/>
                  <a:pt x="262" y="433"/>
                  <a:pt x="263" y="436"/>
                </a:cubicBezTo>
                <a:cubicBezTo>
                  <a:pt x="264" y="439"/>
                  <a:pt x="260" y="445"/>
                  <a:pt x="263" y="445"/>
                </a:cubicBezTo>
                <a:cubicBezTo>
                  <a:pt x="261" y="448"/>
                  <a:pt x="257" y="448"/>
                  <a:pt x="253" y="449"/>
                </a:cubicBezTo>
                <a:cubicBezTo>
                  <a:pt x="256" y="448"/>
                  <a:pt x="254" y="441"/>
                  <a:pt x="257" y="441"/>
                </a:cubicBezTo>
                <a:cubicBezTo>
                  <a:pt x="256" y="440"/>
                  <a:pt x="256" y="436"/>
                  <a:pt x="253" y="436"/>
                </a:cubicBezTo>
                <a:cubicBezTo>
                  <a:pt x="251" y="435"/>
                  <a:pt x="255" y="433"/>
                  <a:pt x="250" y="430"/>
                </a:cubicBezTo>
                <a:cubicBezTo>
                  <a:pt x="248" y="429"/>
                  <a:pt x="244" y="429"/>
                  <a:pt x="244" y="424"/>
                </a:cubicBezTo>
                <a:cubicBezTo>
                  <a:pt x="236" y="426"/>
                  <a:pt x="235" y="421"/>
                  <a:pt x="229" y="421"/>
                </a:cubicBezTo>
                <a:cubicBezTo>
                  <a:pt x="228" y="416"/>
                  <a:pt x="225" y="414"/>
                  <a:pt x="222" y="410"/>
                </a:cubicBezTo>
                <a:cubicBezTo>
                  <a:pt x="221" y="408"/>
                  <a:pt x="220" y="410"/>
                  <a:pt x="220" y="408"/>
                </a:cubicBezTo>
                <a:cubicBezTo>
                  <a:pt x="220" y="405"/>
                  <a:pt x="217" y="407"/>
                  <a:pt x="216" y="406"/>
                </a:cubicBezTo>
                <a:cubicBezTo>
                  <a:pt x="216" y="405"/>
                  <a:pt x="217" y="402"/>
                  <a:pt x="216" y="402"/>
                </a:cubicBezTo>
                <a:cubicBezTo>
                  <a:pt x="214" y="401"/>
                  <a:pt x="211" y="403"/>
                  <a:pt x="209" y="402"/>
                </a:cubicBezTo>
                <a:cubicBezTo>
                  <a:pt x="208" y="401"/>
                  <a:pt x="212" y="400"/>
                  <a:pt x="213" y="400"/>
                </a:cubicBezTo>
                <a:cubicBezTo>
                  <a:pt x="210" y="396"/>
                  <a:pt x="199" y="396"/>
                  <a:pt x="194" y="398"/>
                </a:cubicBezTo>
                <a:cubicBezTo>
                  <a:pt x="193" y="400"/>
                  <a:pt x="197" y="401"/>
                  <a:pt x="198" y="400"/>
                </a:cubicBezTo>
                <a:cubicBezTo>
                  <a:pt x="196" y="403"/>
                  <a:pt x="195" y="401"/>
                  <a:pt x="192" y="402"/>
                </a:cubicBezTo>
                <a:cubicBezTo>
                  <a:pt x="188" y="404"/>
                  <a:pt x="188" y="410"/>
                  <a:pt x="185" y="410"/>
                </a:cubicBezTo>
                <a:cubicBezTo>
                  <a:pt x="177" y="409"/>
                  <a:pt x="175" y="403"/>
                  <a:pt x="166" y="404"/>
                </a:cubicBezTo>
                <a:cubicBezTo>
                  <a:pt x="163" y="405"/>
                  <a:pt x="164" y="410"/>
                  <a:pt x="158" y="408"/>
                </a:cubicBezTo>
                <a:cubicBezTo>
                  <a:pt x="158" y="412"/>
                  <a:pt x="158" y="416"/>
                  <a:pt x="158" y="421"/>
                </a:cubicBezTo>
                <a:cubicBezTo>
                  <a:pt x="153" y="423"/>
                  <a:pt x="141" y="421"/>
                  <a:pt x="144" y="432"/>
                </a:cubicBezTo>
                <a:cubicBezTo>
                  <a:pt x="131" y="429"/>
                  <a:pt x="141" y="439"/>
                  <a:pt x="130" y="439"/>
                </a:cubicBezTo>
                <a:cubicBezTo>
                  <a:pt x="130" y="442"/>
                  <a:pt x="137" y="446"/>
                  <a:pt x="132" y="447"/>
                </a:cubicBezTo>
                <a:cubicBezTo>
                  <a:pt x="132" y="453"/>
                  <a:pt x="129" y="447"/>
                  <a:pt x="125" y="452"/>
                </a:cubicBezTo>
                <a:cubicBezTo>
                  <a:pt x="125" y="455"/>
                  <a:pt x="125" y="456"/>
                  <a:pt x="127" y="456"/>
                </a:cubicBezTo>
                <a:cubicBezTo>
                  <a:pt x="127" y="460"/>
                  <a:pt x="120" y="457"/>
                  <a:pt x="117" y="458"/>
                </a:cubicBezTo>
                <a:cubicBezTo>
                  <a:pt x="115" y="458"/>
                  <a:pt x="115" y="463"/>
                  <a:pt x="114" y="464"/>
                </a:cubicBezTo>
                <a:cubicBezTo>
                  <a:pt x="108" y="466"/>
                  <a:pt x="98" y="462"/>
                  <a:pt x="93" y="469"/>
                </a:cubicBezTo>
                <a:cubicBezTo>
                  <a:pt x="91" y="467"/>
                  <a:pt x="89" y="464"/>
                  <a:pt x="88" y="462"/>
                </a:cubicBezTo>
                <a:cubicBezTo>
                  <a:pt x="79" y="460"/>
                  <a:pt x="70" y="464"/>
                  <a:pt x="67" y="462"/>
                </a:cubicBezTo>
                <a:cubicBezTo>
                  <a:pt x="68" y="455"/>
                  <a:pt x="71" y="447"/>
                  <a:pt x="65" y="443"/>
                </a:cubicBezTo>
                <a:cubicBezTo>
                  <a:pt x="64" y="440"/>
                  <a:pt x="68" y="439"/>
                  <a:pt x="69" y="436"/>
                </a:cubicBezTo>
                <a:cubicBezTo>
                  <a:pt x="70" y="430"/>
                  <a:pt x="67" y="425"/>
                  <a:pt x="71" y="421"/>
                </a:cubicBezTo>
                <a:cubicBezTo>
                  <a:pt x="69" y="417"/>
                  <a:pt x="70" y="411"/>
                  <a:pt x="65" y="410"/>
                </a:cubicBezTo>
                <a:cubicBezTo>
                  <a:pt x="66" y="408"/>
                  <a:pt x="70" y="408"/>
                  <a:pt x="69" y="404"/>
                </a:cubicBezTo>
                <a:cubicBezTo>
                  <a:pt x="74" y="405"/>
                  <a:pt x="85" y="400"/>
                  <a:pt x="84" y="408"/>
                </a:cubicBezTo>
                <a:cubicBezTo>
                  <a:pt x="88" y="404"/>
                  <a:pt x="106" y="412"/>
                  <a:pt x="110" y="408"/>
                </a:cubicBezTo>
                <a:cubicBezTo>
                  <a:pt x="112" y="406"/>
                  <a:pt x="111" y="407"/>
                  <a:pt x="114" y="408"/>
                </a:cubicBezTo>
                <a:cubicBezTo>
                  <a:pt x="113" y="408"/>
                  <a:pt x="115" y="405"/>
                  <a:pt x="116" y="406"/>
                </a:cubicBezTo>
                <a:cubicBezTo>
                  <a:pt x="116" y="406"/>
                  <a:pt x="116" y="408"/>
                  <a:pt x="116" y="408"/>
                </a:cubicBezTo>
                <a:cubicBezTo>
                  <a:pt x="121" y="406"/>
                  <a:pt x="124" y="404"/>
                  <a:pt x="125" y="398"/>
                </a:cubicBezTo>
                <a:cubicBezTo>
                  <a:pt x="125" y="396"/>
                  <a:pt x="130" y="386"/>
                  <a:pt x="125" y="382"/>
                </a:cubicBezTo>
                <a:cubicBezTo>
                  <a:pt x="122" y="379"/>
                  <a:pt x="126" y="379"/>
                  <a:pt x="123" y="374"/>
                </a:cubicBezTo>
                <a:cubicBezTo>
                  <a:pt x="123" y="372"/>
                  <a:pt x="120" y="373"/>
                  <a:pt x="117" y="372"/>
                </a:cubicBezTo>
                <a:cubicBezTo>
                  <a:pt x="118" y="371"/>
                  <a:pt x="119" y="369"/>
                  <a:pt x="119" y="367"/>
                </a:cubicBezTo>
                <a:cubicBezTo>
                  <a:pt x="117" y="365"/>
                  <a:pt x="116" y="369"/>
                  <a:pt x="116" y="369"/>
                </a:cubicBezTo>
                <a:cubicBezTo>
                  <a:pt x="113" y="368"/>
                  <a:pt x="115" y="366"/>
                  <a:pt x="114" y="365"/>
                </a:cubicBezTo>
                <a:cubicBezTo>
                  <a:pt x="112" y="364"/>
                  <a:pt x="107" y="364"/>
                  <a:pt x="104" y="363"/>
                </a:cubicBezTo>
                <a:cubicBezTo>
                  <a:pt x="104" y="363"/>
                  <a:pt x="104" y="361"/>
                  <a:pt x="102" y="361"/>
                </a:cubicBezTo>
                <a:cubicBezTo>
                  <a:pt x="100" y="361"/>
                  <a:pt x="99" y="361"/>
                  <a:pt x="99" y="359"/>
                </a:cubicBezTo>
                <a:cubicBezTo>
                  <a:pt x="97" y="354"/>
                  <a:pt x="103" y="357"/>
                  <a:pt x="102" y="357"/>
                </a:cubicBezTo>
                <a:cubicBezTo>
                  <a:pt x="108" y="356"/>
                  <a:pt x="112" y="352"/>
                  <a:pt x="123" y="354"/>
                </a:cubicBezTo>
                <a:cubicBezTo>
                  <a:pt x="124" y="350"/>
                  <a:pt x="122" y="350"/>
                  <a:pt x="119" y="350"/>
                </a:cubicBezTo>
                <a:cubicBezTo>
                  <a:pt x="121" y="345"/>
                  <a:pt x="127" y="350"/>
                  <a:pt x="130" y="350"/>
                </a:cubicBezTo>
                <a:cubicBezTo>
                  <a:pt x="132" y="350"/>
                  <a:pt x="136" y="346"/>
                  <a:pt x="136" y="350"/>
                </a:cubicBezTo>
                <a:cubicBezTo>
                  <a:pt x="140" y="347"/>
                  <a:pt x="140" y="341"/>
                  <a:pt x="147" y="341"/>
                </a:cubicBezTo>
                <a:cubicBezTo>
                  <a:pt x="145" y="334"/>
                  <a:pt x="152" y="337"/>
                  <a:pt x="151" y="331"/>
                </a:cubicBezTo>
                <a:cubicBezTo>
                  <a:pt x="155" y="331"/>
                  <a:pt x="158" y="331"/>
                  <a:pt x="162" y="331"/>
                </a:cubicBezTo>
                <a:cubicBezTo>
                  <a:pt x="162" y="329"/>
                  <a:pt x="160" y="330"/>
                  <a:pt x="158" y="329"/>
                </a:cubicBezTo>
                <a:cubicBezTo>
                  <a:pt x="159" y="326"/>
                  <a:pt x="164" y="328"/>
                  <a:pt x="162" y="322"/>
                </a:cubicBezTo>
                <a:cubicBezTo>
                  <a:pt x="167" y="322"/>
                  <a:pt x="166" y="325"/>
                  <a:pt x="170" y="322"/>
                </a:cubicBezTo>
                <a:cubicBezTo>
                  <a:pt x="165" y="312"/>
                  <a:pt x="173" y="316"/>
                  <a:pt x="173" y="307"/>
                </a:cubicBezTo>
                <a:cubicBezTo>
                  <a:pt x="176" y="307"/>
                  <a:pt x="178" y="308"/>
                  <a:pt x="181" y="307"/>
                </a:cubicBezTo>
                <a:cubicBezTo>
                  <a:pt x="183" y="306"/>
                  <a:pt x="183" y="304"/>
                  <a:pt x="185" y="303"/>
                </a:cubicBezTo>
                <a:cubicBezTo>
                  <a:pt x="187" y="302"/>
                  <a:pt x="186" y="305"/>
                  <a:pt x="186" y="305"/>
                </a:cubicBezTo>
                <a:cubicBezTo>
                  <a:pt x="189" y="306"/>
                  <a:pt x="188" y="303"/>
                  <a:pt x="188" y="303"/>
                </a:cubicBezTo>
                <a:cubicBezTo>
                  <a:pt x="190" y="303"/>
                  <a:pt x="194" y="304"/>
                  <a:pt x="196" y="303"/>
                </a:cubicBezTo>
                <a:cubicBezTo>
                  <a:pt x="198" y="303"/>
                  <a:pt x="199" y="297"/>
                  <a:pt x="203" y="300"/>
                </a:cubicBezTo>
                <a:cubicBezTo>
                  <a:pt x="203" y="295"/>
                  <a:pt x="197" y="296"/>
                  <a:pt x="198" y="290"/>
                </a:cubicBezTo>
                <a:cubicBezTo>
                  <a:pt x="203" y="289"/>
                  <a:pt x="200" y="288"/>
                  <a:pt x="199" y="281"/>
                </a:cubicBezTo>
                <a:cubicBezTo>
                  <a:pt x="199" y="276"/>
                  <a:pt x="202" y="273"/>
                  <a:pt x="201" y="268"/>
                </a:cubicBezTo>
                <a:cubicBezTo>
                  <a:pt x="204" y="268"/>
                  <a:pt x="206" y="268"/>
                  <a:pt x="209" y="268"/>
                </a:cubicBezTo>
                <a:cubicBezTo>
                  <a:pt x="214" y="268"/>
                  <a:pt x="204" y="263"/>
                  <a:pt x="213" y="264"/>
                </a:cubicBezTo>
                <a:cubicBezTo>
                  <a:pt x="213" y="266"/>
                  <a:pt x="215" y="266"/>
                  <a:pt x="216" y="266"/>
                </a:cubicBezTo>
                <a:cubicBezTo>
                  <a:pt x="213" y="270"/>
                  <a:pt x="213" y="266"/>
                  <a:pt x="214" y="272"/>
                </a:cubicBezTo>
                <a:cubicBezTo>
                  <a:pt x="215" y="275"/>
                  <a:pt x="214" y="278"/>
                  <a:pt x="218" y="277"/>
                </a:cubicBezTo>
                <a:cubicBezTo>
                  <a:pt x="218" y="280"/>
                  <a:pt x="218" y="282"/>
                  <a:pt x="216" y="283"/>
                </a:cubicBezTo>
                <a:cubicBezTo>
                  <a:pt x="216" y="286"/>
                  <a:pt x="224" y="280"/>
                  <a:pt x="227" y="285"/>
                </a:cubicBezTo>
                <a:cubicBezTo>
                  <a:pt x="226" y="290"/>
                  <a:pt x="215" y="286"/>
                  <a:pt x="214" y="292"/>
                </a:cubicBezTo>
                <a:cubicBezTo>
                  <a:pt x="213" y="296"/>
                  <a:pt x="219" y="297"/>
                  <a:pt x="220" y="298"/>
                </a:cubicBezTo>
                <a:cubicBezTo>
                  <a:pt x="222" y="299"/>
                  <a:pt x="222" y="302"/>
                  <a:pt x="226" y="301"/>
                </a:cubicBezTo>
                <a:cubicBezTo>
                  <a:pt x="224" y="298"/>
                  <a:pt x="219" y="298"/>
                  <a:pt x="227" y="298"/>
                </a:cubicBezTo>
                <a:cubicBezTo>
                  <a:pt x="230" y="298"/>
                  <a:pt x="233" y="297"/>
                  <a:pt x="235" y="298"/>
                </a:cubicBezTo>
                <a:cubicBezTo>
                  <a:pt x="238" y="298"/>
                  <a:pt x="239" y="300"/>
                  <a:pt x="242" y="300"/>
                </a:cubicBezTo>
                <a:cubicBezTo>
                  <a:pt x="247" y="300"/>
                  <a:pt x="248" y="296"/>
                  <a:pt x="253" y="298"/>
                </a:cubicBezTo>
                <a:cubicBezTo>
                  <a:pt x="254" y="298"/>
                  <a:pt x="260" y="301"/>
                  <a:pt x="263" y="298"/>
                </a:cubicBezTo>
                <a:cubicBezTo>
                  <a:pt x="263" y="298"/>
                  <a:pt x="263" y="296"/>
                  <a:pt x="263" y="296"/>
                </a:cubicBezTo>
                <a:cubicBezTo>
                  <a:pt x="268" y="294"/>
                  <a:pt x="274" y="296"/>
                  <a:pt x="276" y="292"/>
                </a:cubicBezTo>
                <a:cubicBezTo>
                  <a:pt x="283" y="300"/>
                  <a:pt x="288" y="286"/>
                  <a:pt x="293" y="290"/>
                </a:cubicBezTo>
                <a:cubicBezTo>
                  <a:pt x="293" y="288"/>
                  <a:pt x="293" y="285"/>
                  <a:pt x="293" y="283"/>
                </a:cubicBezTo>
                <a:cubicBezTo>
                  <a:pt x="296" y="284"/>
                  <a:pt x="296" y="281"/>
                  <a:pt x="296" y="279"/>
                </a:cubicBezTo>
                <a:cubicBezTo>
                  <a:pt x="296" y="279"/>
                  <a:pt x="298" y="274"/>
                  <a:pt x="298" y="273"/>
                </a:cubicBezTo>
                <a:cubicBezTo>
                  <a:pt x="300" y="272"/>
                  <a:pt x="298" y="272"/>
                  <a:pt x="298" y="268"/>
                </a:cubicBezTo>
                <a:cubicBezTo>
                  <a:pt x="302" y="268"/>
                  <a:pt x="305" y="267"/>
                  <a:pt x="306" y="264"/>
                </a:cubicBezTo>
                <a:cubicBezTo>
                  <a:pt x="308" y="264"/>
                  <a:pt x="307" y="266"/>
                  <a:pt x="308" y="268"/>
                </a:cubicBezTo>
                <a:cubicBezTo>
                  <a:pt x="309" y="266"/>
                  <a:pt x="312" y="266"/>
                  <a:pt x="315" y="266"/>
                </a:cubicBezTo>
                <a:cubicBezTo>
                  <a:pt x="317" y="266"/>
                  <a:pt x="316" y="262"/>
                  <a:pt x="319" y="262"/>
                </a:cubicBezTo>
                <a:cubicBezTo>
                  <a:pt x="319" y="258"/>
                  <a:pt x="318" y="255"/>
                  <a:pt x="315" y="255"/>
                </a:cubicBezTo>
                <a:cubicBezTo>
                  <a:pt x="316" y="253"/>
                  <a:pt x="317" y="251"/>
                  <a:pt x="317" y="247"/>
                </a:cubicBezTo>
                <a:cubicBezTo>
                  <a:pt x="321" y="248"/>
                  <a:pt x="323" y="247"/>
                  <a:pt x="322" y="244"/>
                </a:cubicBezTo>
                <a:cubicBezTo>
                  <a:pt x="327" y="248"/>
                  <a:pt x="328" y="241"/>
                  <a:pt x="335" y="244"/>
                </a:cubicBezTo>
                <a:cubicBezTo>
                  <a:pt x="336" y="244"/>
                  <a:pt x="338" y="246"/>
                  <a:pt x="337" y="246"/>
                </a:cubicBezTo>
                <a:cubicBezTo>
                  <a:pt x="339" y="246"/>
                  <a:pt x="339" y="244"/>
                  <a:pt x="341" y="244"/>
                </a:cubicBezTo>
                <a:cubicBezTo>
                  <a:pt x="343" y="243"/>
                  <a:pt x="345" y="245"/>
                  <a:pt x="345" y="246"/>
                </a:cubicBezTo>
                <a:cubicBezTo>
                  <a:pt x="347" y="245"/>
                  <a:pt x="345" y="243"/>
                  <a:pt x="347" y="242"/>
                </a:cubicBezTo>
                <a:cubicBezTo>
                  <a:pt x="348" y="241"/>
                  <a:pt x="350" y="242"/>
                  <a:pt x="350" y="242"/>
                </a:cubicBezTo>
                <a:cubicBezTo>
                  <a:pt x="353" y="240"/>
                  <a:pt x="353" y="236"/>
                  <a:pt x="358" y="238"/>
                </a:cubicBezTo>
                <a:cubicBezTo>
                  <a:pt x="355" y="236"/>
                  <a:pt x="357" y="229"/>
                  <a:pt x="352" y="229"/>
                </a:cubicBezTo>
                <a:cubicBezTo>
                  <a:pt x="349" y="226"/>
                  <a:pt x="349" y="232"/>
                  <a:pt x="349" y="232"/>
                </a:cubicBezTo>
                <a:cubicBezTo>
                  <a:pt x="347" y="233"/>
                  <a:pt x="346" y="230"/>
                  <a:pt x="345" y="231"/>
                </a:cubicBezTo>
                <a:cubicBezTo>
                  <a:pt x="344" y="231"/>
                  <a:pt x="342" y="232"/>
                  <a:pt x="343" y="232"/>
                </a:cubicBezTo>
                <a:cubicBezTo>
                  <a:pt x="341" y="232"/>
                  <a:pt x="341" y="230"/>
                  <a:pt x="339" y="231"/>
                </a:cubicBezTo>
                <a:cubicBezTo>
                  <a:pt x="336" y="231"/>
                  <a:pt x="334" y="234"/>
                  <a:pt x="330" y="232"/>
                </a:cubicBezTo>
                <a:cubicBezTo>
                  <a:pt x="328" y="232"/>
                  <a:pt x="328" y="235"/>
                  <a:pt x="328" y="236"/>
                </a:cubicBezTo>
                <a:cubicBezTo>
                  <a:pt x="320" y="235"/>
                  <a:pt x="312" y="237"/>
                  <a:pt x="306" y="234"/>
                </a:cubicBezTo>
                <a:cubicBezTo>
                  <a:pt x="305" y="234"/>
                  <a:pt x="306" y="231"/>
                  <a:pt x="306" y="231"/>
                </a:cubicBezTo>
                <a:cubicBezTo>
                  <a:pt x="304" y="229"/>
                  <a:pt x="299" y="231"/>
                  <a:pt x="298" y="229"/>
                </a:cubicBezTo>
                <a:cubicBezTo>
                  <a:pt x="303" y="218"/>
                  <a:pt x="300" y="213"/>
                  <a:pt x="298" y="201"/>
                </a:cubicBezTo>
                <a:cubicBezTo>
                  <a:pt x="303" y="200"/>
                  <a:pt x="311" y="193"/>
                  <a:pt x="313" y="197"/>
                </a:cubicBezTo>
                <a:cubicBezTo>
                  <a:pt x="316" y="195"/>
                  <a:pt x="313" y="194"/>
                  <a:pt x="315" y="190"/>
                </a:cubicBezTo>
                <a:cubicBezTo>
                  <a:pt x="321" y="190"/>
                  <a:pt x="321" y="179"/>
                  <a:pt x="322" y="177"/>
                </a:cubicBezTo>
                <a:cubicBezTo>
                  <a:pt x="323" y="176"/>
                  <a:pt x="326" y="177"/>
                  <a:pt x="326" y="177"/>
                </a:cubicBezTo>
                <a:cubicBezTo>
                  <a:pt x="326" y="173"/>
                  <a:pt x="319" y="171"/>
                  <a:pt x="322" y="167"/>
                </a:cubicBezTo>
                <a:cubicBezTo>
                  <a:pt x="320" y="169"/>
                  <a:pt x="315" y="167"/>
                  <a:pt x="311" y="167"/>
                </a:cubicBezTo>
                <a:cubicBezTo>
                  <a:pt x="307" y="168"/>
                  <a:pt x="303" y="172"/>
                  <a:pt x="298" y="171"/>
                </a:cubicBezTo>
                <a:cubicBezTo>
                  <a:pt x="295" y="168"/>
                  <a:pt x="295" y="182"/>
                  <a:pt x="296" y="178"/>
                </a:cubicBezTo>
                <a:cubicBezTo>
                  <a:pt x="295" y="182"/>
                  <a:pt x="294" y="177"/>
                  <a:pt x="293" y="178"/>
                </a:cubicBezTo>
                <a:cubicBezTo>
                  <a:pt x="291" y="180"/>
                  <a:pt x="294" y="184"/>
                  <a:pt x="293" y="186"/>
                </a:cubicBezTo>
                <a:cubicBezTo>
                  <a:pt x="292" y="187"/>
                  <a:pt x="288" y="191"/>
                  <a:pt x="285" y="193"/>
                </a:cubicBezTo>
                <a:cubicBezTo>
                  <a:pt x="280" y="199"/>
                  <a:pt x="280" y="203"/>
                  <a:pt x="272" y="203"/>
                </a:cubicBezTo>
                <a:cubicBezTo>
                  <a:pt x="272" y="205"/>
                  <a:pt x="275" y="208"/>
                  <a:pt x="272" y="208"/>
                </a:cubicBezTo>
                <a:cubicBezTo>
                  <a:pt x="270" y="208"/>
                  <a:pt x="272" y="211"/>
                  <a:pt x="270" y="212"/>
                </a:cubicBezTo>
                <a:cubicBezTo>
                  <a:pt x="270" y="212"/>
                  <a:pt x="267" y="211"/>
                  <a:pt x="267" y="212"/>
                </a:cubicBezTo>
                <a:cubicBezTo>
                  <a:pt x="266" y="213"/>
                  <a:pt x="267" y="215"/>
                  <a:pt x="267" y="216"/>
                </a:cubicBezTo>
                <a:cubicBezTo>
                  <a:pt x="266" y="216"/>
                  <a:pt x="265" y="215"/>
                  <a:pt x="265" y="216"/>
                </a:cubicBezTo>
                <a:cubicBezTo>
                  <a:pt x="264" y="218"/>
                  <a:pt x="266" y="223"/>
                  <a:pt x="263" y="223"/>
                </a:cubicBezTo>
                <a:cubicBezTo>
                  <a:pt x="264" y="225"/>
                  <a:pt x="268" y="226"/>
                  <a:pt x="265" y="227"/>
                </a:cubicBezTo>
                <a:cubicBezTo>
                  <a:pt x="267" y="229"/>
                  <a:pt x="269" y="232"/>
                  <a:pt x="274" y="232"/>
                </a:cubicBezTo>
                <a:cubicBezTo>
                  <a:pt x="274" y="236"/>
                  <a:pt x="275" y="237"/>
                  <a:pt x="278" y="238"/>
                </a:cubicBezTo>
                <a:cubicBezTo>
                  <a:pt x="276" y="240"/>
                  <a:pt x="275" y="240"/>
                  <a:pt x="274" y="242"/>
                </a:cubicBezTo>
                <a:cubicBezTo>
                  <a:pt x="273" y="244"/>
                  <a:pt x="274" y="246"/>
                  <a:pt x="272" y="247"/>
                </a:cubicBezTo>
                <a:cubicBezTo>
                  <a:pt x="270" y="249"/>
                  <a:pt x="268" y="249"/>
                  <a:pt x="265" y="249"/>
                </a:cubicBezTo>
                <a:cubicBezTo>
                  <a:pt x="264" y="257"/>
                  <a:pt x="257" y="259"/>
                  <a:pt x="259" y="270"/>
                </a:cubicBezTo>
                <a:cubicBezTo>
                  <a:pt x="252" y="267"/>
                  <a:pt x="253" y="279"/>
                  <a:pt x="248" y="279"/>
                </a:cubicBezTo>
                <a:cubicBezTo>
                  <a:pt x="247" y="279"/>
                  <a:pt x="247" y="279"/>
                  <a:pt x="246" y="279"/>
                </a:cubicBezTo>
                <a:cubicBezTo>
                  <a:pt x="244" y="280"/>
                  <a:pt x="245" y="282"/>
                  <a:pt x="244" y="283"/>
                </a:cubicBezTo>
                <a:cubicBezTo>
                  <a:pt x="241" y="284"/>
                  <a:pt x="237" y="280"/>
                  <a:pt x="235" y="285"/>
                </a:cubicBezTo>
                <a:cubicBezTo>
                  <a:pt x="231" y="284"/>
                  <a:pt x="234" y="277"/>
                  <a:pt x="233" y="273"/>
                </a:cubicBezTo>
                <a:cubicBezTo>
                  <a:pt x="231" y="272"/>
                  <a:pt x="232" y="268"/>
                  <a:pt x="229" y="268"/>
                </a:cubicBezTo>
                <a:cubicBezTo>
                  <a:pt x="224" y="268"/>
                  <a:pt x="231" y="262"/>
                  <a:pt x="224" y="262"/>
                </a:cubicBezTo>
                <a:cubicBezTo>
                  <a:pt x="227" y="258"/>
                  <a:pt x="220" y="257"/>
                  <a:pt x="220" y="255"/>
                </a:cubicBezTo>
                <a:cubicBezTo>
                  <a:pt x="220" y="254"/>
                  <a:pt x="222" y="253"/>
                  <a:pt x="222" y="251"/>
                </a:cubicBezTo>
                <a:cubicBezTo>
                  <a:pt x="221" y="246"/>
                  <a:pt x="217" y="243"/>
                  <a:pt x="213" y="240"/>
                </a:cubicBezTo>
                <a:cubicBezTo>
                  <a:pt x="207" y="242"/>
                  <a:pt x="209" y="251"/>
                  <a:pt x="199" y="249"/>
                </a:cubicBezTo>
                <a:cubicBezTo>
                  <a:pt x="200" y="251"/>
                  <a:pt x="202" y="251"/>
                  <a:pt x="203" y="251"/>
                </a:cubicBezTo>
                <a:cubicBezTo>
                  <a:pt x="203" y="253"/>
                  <a:pt x="201" y="253"/>
                  <a:pt x="199" y="253"/>
                </a:cubicBezTo>
                <a:cubicBezTo>
                  <a:pt x="196" y="253"/>
                  <a:pt x="198" y="259"/>
                  <a:pt x="194" y="259"/>
                </a:cubicBezTo>
                <a:cubicBezTo>
                  <a:pt x="185" y="260"/>
                  <a:pt x="188" y="251"/>
                  <a:pt x="179" y="253"/>
                </a:cubicBezTo>
                <a:cubicBezTo>
                  <a:pt x="179" y="251"/>
                  <a:pt x="181" y="252"/>
                  <a:pt x="183" y="251"/>
                </a:cubicBezTo>
                <a:cubicBezTo>
                  <a:pt x="185" y="246"/>
                  <a:pt x="178" y="242"/>
                  <a:pt x="183" y="240"/>
                </a:cubicBezTo>
                <a:cubicBezTo>
                  <a:pt x="181" y="238"/>
                  <a:pt x="179" y="237"/>
                  <a:pt x="177" y="236"/>
                </a:cubicBezTo>
                <a:cubicBezTo>
                  <a:pt x="176" y="234"/>
                  <a:pt x="179" y="233"/>
                  <a:pt x="179" y="232"/>
                </a:cubicBezTo>
                <a:cubicBezTo>
                  <a:pt x="179" y="231"/>
                  <a:pt x="175" y="229"/>
                  <a:pt x="175" y="229"/>
                </a:cubicBezTo>
                <a:cubicBezTo>
                  <a:pt x="175" y="227"/>
                  <a:pt x="178" y="216"/>
                  <a:pt x="175" y="223"/>
                </a:cubicBezTo>
                <a:cubicBezTo>
                  <a:pt x="172" y="222"/>
                  <a:pt x="174" y="219"/>
                  <a:pt x="177" y="219"/>
                </a:cubicBezTo>
                <a:cubicBezTo>
                  <a:pt x="173" y="213"/>
                  <a:pt x="183" y="211"/>
                  <a:pt x="179" y="210"/>
                </a:cubicBezTo>
                <a:cubicBezTo>
                  <a:pt x="179" y="207"/>
                  <a:pt x="184" y="209"/>
                  <a:pt x="185" y="206"/>
                </a:cubicBezTo>
                <a:cubicBezTo>
                  <a:pt x="185" y="204"/>
                  <a:pt x="187" y="206"/>
                  <a:pt x="186" y="206"/>
                </a:cubicBezTo>
                <a:cubicBezTo>
                  <a:pt x="188" y="205"/>
                  <a:pt x="188" y="203"/>
                  <a:pt x="190" y="203"/>
                </a:cubicBezTo>
                <a:cubicBezTo>
                  <a:pt x="192" y="202"/>
                  <a:pt x="192" y="199"/>
                  <a:pt x="192" y="197"/>
                </a:cubicBezTo>
                <a:cubicBezTo>
                  <a:pt x="196" y="198"/>
                  <a:pt x="198" y="197"/>
                  <a:pt x="198" y="193"/>
                </a:cubicBezTo>
                <a:cubicBezTo>
                  <a:pt x="203" y="192"/>
                  <a:pt x="200" y="200"/>
                  <a:pt x="207" y="197"/>
                </a:cubicBezTo>
                <a:cubicBezTo>
                  <a:pt x="207" y="195"/>
                  <a:pt x="205" y="196"/>
                  <a:pt x="203" y="195"/>
                </a:cubicBezTo>
                <a:cubicBezTo>
                  <a:pt x="208" y="191"/>
                  <a:pt x="214" y="193"/>
                  <a:pt x="218" y="188"/>
                </a:cubicBezTo>
                <a:cubicBezTo>
                  <a:pt x="219" y="187"/>
                  <a:pt x="217" y="185"/>
                  <a:pt x="218" y="184"/>
                </a:cubicBezTo>
                <a:cubicBezTo>
                  <a:pt x="219" y="183"/>
                  <a:pt x="221" y="185"/>
                  <a:pt x="222" y="184"/>
                </a:cubicBezTo>
                <a:cubicBezTo>
                  <a:pt x="223" y="183"/>
                  <a:pt x="221" y="180"/>
                  <a:pt x="222" y="178"/>
                </a:cubicBezTo>
                <a:cubicBezTo>
                  <a:pt x="222" y="177"/>
                  <a:pt x="227" y="176"/>
                  <a:pt x="227" y="175"/>
                </a:cubicBezTo>
                <a:cubicBezTo>
                  <a:pt x="228" y="173"/>
                  <a:pt x="226" y="169"/>
                  <a:pt x="227" y="167"/>
                </a:cubicBezTo>
                <a:cubicBezTo>
                  <a:pt x="228" y="167"/>
                  <a:pt x="230" y="170"/>
                  <a:pt x="231" y="169"/>
                </a:cubicBezTo>
                <a:cubicBezTo>
                  <a:pt x="229" y="170"/>
                  <a:pt x="234" y="160"/>
                  <a:pt x="233" y="160"/>
                </a:cubicBezTo>
                <a:cubicBezTo>
                  <a:pt x="237" y="164"/>
                  <a:pt x="238" y="157"/>
                  <a:pt x="242" y="156"/>
                </a:cubicBezTo>
                <a:cubicBezTo>
                  <a:pt x="242" y="153"/>
                  <a:pt x="245" y="151"/>
                  <a:pt x="242" y="150"/>
                </a:cubicBezTo>
                <a:cubicBezTo>
                  <a:pt x="243" y="147"/>
                  <a:pt x="248" y="150"/>
                  <a:pt x="248" y="145"/>
                </a:cubicBezTo>
                <a:cubicBezTo>
                  <a:pt x="248" y="143"/>
                  <a:pt x="251" y="143"/>
                  <a:pt x="253" y="143"/>
                </a:cubicBezTo>
                <a:cubicBezTo>
                  <a:pt x="254" y="141"/>
                  <a:pt x="253" y="140"/>
                  <a:pt x="252" y="139"/>
                </a:cubicBezTo>
                <a:cubicBezTo>
                  <a:pt x="257" y="135"/>
                  <a:pt x="260" y="135"/>
                  <a:pt x="265" y="134"/>
                </a:cubicBezTo>
                <a:cubicBezTo>
                  <a:pt x="267" y="132"/>
                  <a:pt x="264" y="131"/>
                  <a:pt x="267" y="126"/>
                </a:cubicBezTo>
                <a:cubicBezTo>
                  <a:pt x="268" y="125"/>
                  <a:pt x="272" y="124"/>
                  <a:pt x="272" y="121"/>
                </a:cubicBezTo>
                <a:cubicBezTo>
                  <a:pt x="272" y="116"/>
                  <a:pt x="278" y="123"/>
                  <a:pt x="278" y="115"/>
                </a:cubicBezTo>
                <a:cubicBezTo>
                  <a:pt x="285" y="112"/>
                  <a:pt x="292" y="119"/>
                  <a:pt x="293" y="108"/>
                </a:cubicBezTo>
                <a:cubicBezTo>
                  <a:pt x="296" y="110"/>
                  <a:pt x="304" y="106"/>
                  <a:pt x="309" y="109"/>
                </a:cubicBezTo>
                <a:cubicBezTo>
                  <a:pt x="311" y="108"/>
                  <a:pt x="312" y="106"/>
                  <a:pt x="313" y="104"/>
                </a:cubicBezTo>
                <a:cubicBezTo>
                  <a:pt x="318" y="101"/>
                  <a:pt x="323" y="110"/>
                  <a:pt x="322" y="102"/>
                </a:cubicBezTo>
                <a:cubicBezTo>
                  <a:pt x="326" y="103"/>
                  <a:pt x="326" y="107"/>
                  <a:pt x="330" y="108"/>
                </a:cubicBezTo>
                <a:cubicBezTo>
                  <a:pt x="333" y="107"/>
                  <a:pt x="332" y="102"/>
                  <a:pt x="337" y="104"/>
                </a:cubicBezTo>
                <a:cubicBezTo>
                  <a:pt x="338" y="107"/>
                  <a:pt x="336" y="107"/>
                  <a:pt x="335" y="109"/>
                </a:cubicBezTo>
                <a:cubicBezTo>
                  <a:pt x="337" y="110"/>
                  <a:pt x="346" y="101"/>
                  <a:pt x="350" y="106"/>
                </a:cubicBezTo>
                <a:cubicBezTo>
                  <a:pt x="353" y="108"/>
                  <a:pt x="351" y="105"/>
                  <a:pt x="354" y="106"/>
                </a:cubicBezTo>
                <a:cubicBezTo>
                  <a:pt x="358" y="106"/>
                  <a:pt x="362" y="109"/>
                  <a:pt x="367" y="108"/>
                </a:cubicBezTo>
                <a:cubicBezTo>
                  <a:pt x="366" y="109"/>
                  <a:pt x="368" y="112"/>
                  <a:pt x="367" y="113"/>
                </a:cubicBezTo>
                <a:cubicBezTo>
                  <a:pt x="367" y="114"/>
                  <a:pt x="364" y="113"/>
                  <a:pt x="363" y="113"/>
                </a:cubicBezTo>
                <a:cubicBezTo>
                  <a:pt x="362" y="115"/>
                  <a:pt x="364" y="118"/>
                  <a:pt x="360" y="117"/>
                </a:cubicBezTo>
                <a:cubicBezTo>
                  <a:pt x="363" y="121"/>
                  <a:pt x="374" y="118"/>
                  <a:pt x="378" y="117"/>
                </a:cubicBezTo>
                <a:cubicBezTo>
                  <a:pt x="382" y="115"/>
                  <a:pt x="381" y="120"/>
                  <a:pt x="382" y="121"/>
                </a:cubicBezTo>
                <a:cubicBezTo>
                  <a:pt x="384" y="122"/>
                  <a:pt x="388" y="119"/>
                  <a:pt x="388" y="122"/>
                </a:cubicBezTo>
                <a:cubicBezTo>
                  <a:pt x="401" y="119"/>
                  <a:pt x="404" y="130"/>
                  <a:pt x="412" y="126"/>
                </a:cubicBezTo>
                <a:cubicBezTo>
                  <a:pt x="410" y="132"/>
                  <a:pt x="418" y="129"/>
                  <a:pt x="418" y="134"/>
                </a:cubicBezTo>
                <a:cubicBezTo>
                  <a:pt x="422" y="134"/>
                  <a:pt x="430" y="133"/>
                  <a:pt x="425" y="137"/>
                </a:cubicBezTo>
                <a:cubicBezTo>
                  <a:pt x="429" y="139"/>
                  <a:pt x="433" y="138"/>
                  <a:pt x="436" y="139"/>
                </a:cubicBezTo>
                <a:cubicBezTo>
                  <a:pt x="437" y="139"/>
                  <a:pt x="436" y="143"/>
                  <a:pt x="436" y="143"/>
                </a:cubicBezTo>
                <a:cubicBezTo>
                  <a:pt x="437" y="144"/>
                  <a:pt x="441" y="142"/>
                  <a:pt x="442" y="143"/>
                </a:cubicBezTo>
                <a:cubicBezTo>
                  <a:pt x="443" y="150"/>
                  <a:pt x="443" y="152"/>
                  <a:pt x="442" y="160"/>
                </a:cubicBezTo>
                <a:cubicBezTo>
                  <a:pt x="439" y="155"/>
                  <a:pt x="435" y="161"/>
                  <a:pt x="431" y="162"/>
                </a:cubicBezTo>
                <a:cubicBezTo>
                  <a:pt x="425" y="162"/>
                  <a:pt x="419" y="156"/>
                  <a:pt x="414" y="162"/>
                </a:cubicBezTo>
                <a:cubicBezTo>
                  <a:pt x="412" y="162"/>
                  <a:pt x="413" y="158"/>
                  <a:pt x="412" y="158"/>
                </a:cubicBezTo>
                <a:cubicBezTo>
                  <a:pt x="409" y="157"/>
                  <a:pt x="409" y="160"/>
                  <a:pt x="408" y="160"/>
                </a:cubicBezTo>
                <a:cubicBezTo>
                  <a:pt x="406" y="160"/>
                  <a:pt x="405" y="156"/>
                  <a:pt x="404" y="156"/>
                </a:cubicBezTo>
                <a:cubicBezTo>
                  <a:pt x="401" y="156"/>
                  <a:pt x="396" y="161"/>
                  <a:pt x="397" y="154"/>
                </a:cubicBezTo>
                <a:cubicBezTo>
                  <a:pt x="391" y="156"/>
                  <a:pt x="393" y="154"/>
                  <a:pt x="386" y="154"/>
                </a:cubicBezTo>
                <a:cubicBezTo>
                  <a:pt x="385" y="157"/>
                  <a:pt x="387" y="158"/>
                  <a:pt x="390" y="158"/>
                </a:cubicBezTo>
                <a:cubicBezTo>
                  <a:pt x="393" y="157"/>
                  <a:pt x="393" y="160"/>
                  <a:pt x="395" y="160"/>
                </a:cubicBezTo>
                <a:cubicBezTo>
                  <a:pt x="392" y="163"/>
                  <a:pt x="395" y="162"/>
                  <a:pt x="397" y="163"/>
                </a:cubicBezTo>
                <a:cubicBezTo>
                  <a:pt x="398" y="164"/>
                  <a:pt x="397" y="166"/>
                  <a:pt x="397" y="167"/>
                </a:cubicBezTo>
                <a:cubicBezTo>
                  <a:pt x="398" y="169"/>
                  <a:pt x="401" y="169"/>
                  <a:pt x="401" y="171"/>
                </a:cubicBezTo>
                <a:cubicBezTo>
                  <a:pt x="401" y="173"/>
                  <a:pt x="405" y="178"/>
                  <a:pt x="404" y="184"/>
                </a:cubicBezTo>
                <a:cubicBezTo>
                  <a:pt x="405" y="190"/>
                  <a:pt x="416" y="186"/>
                  <a:pt x="418" y="191"/>
                </a:cubicBezTo>
                <a:cubicBezTo>
                  <a:pt x="419" y="190"/>
                  <a:pt x="419" y="187"/>
                  <a:pt x="423" y="188"/>
                </a:cubicBezTo>
                <a:cubicBezTo>
                  <a:pt x="422" y="182"/>
                  <a:pt x="414" y="184"/>
                  <a:pt x="412" y="180"/>
                </a:cubicBezTo>
                <a:cubicBezTo>
                  <a:pt x="411" y="173"/>
                  <a:pt x="422" y="178"/>
                  <a:pt x="427" y="177"/>
                </a:cubicBezTo>
                <a:cubicBezTo>
                  <a:pt x="426" y="181"/>
                  <a:pt x="435" y="176"/>
                  <a:pt x="432" y="182"/>
                </a:cubicBezTo>
                <a:cubicBezTo>
                  <a:pt x="437" y="184"/>
                  <a:pt x="440" y="176"/>
                  <a:pt x="440" y="184"/>
                </a:cubicBezTo>
                <a:cubicBezTo>
                  <a:pt x="445" y="181"/>
                  <a:pt x="440" y="174"/>
                  <a:pt x="436" y="175"/>
                </a:cubicBezTo>
                <a:cubicBezTo>
                  <a:pt x="437" y="171"/>
                  <a:pt x="441" y="170"/>
                  <a:pt x="445" y="169"/>
                </a:cubicBezTo>
                <a:cubicBezTo>
                  <a:pt x="448" y="167"/>
                  <a:pt x="448" y="162"/>
                  <a:pt x="451" y="160"/>
                </a:cubicBezTo>
                <a:cubicBezTo>
                  <a:pt x="459" y="159"/>
                  <a:pt x="463" y="162"/>
                  <a:pt x="468" y="163"/>
                </a:cubicBezTo>
                <a:cubicBezTo>
                  <a:pt x="470" y="163"/>
                  <a:pt x="469" y="160"/>
                  <a:pt x="472" y="160"/>
                </a:cubicBezTo>
                <a:cubicBezTo>
                  <a:pt x="472" y="157"/>
                  <a:pt x="470" y="155"/>
                  <a:pt x="468" y="154"/>
                </a:cubicBezTo>
                <a:cubicBezTo>
                  <a:pt x="471" y="147"/>
                  <a:pt x="471" y="140"/>
                  <a:pt x="470" y="134"/>
                </a:cubicBezTo>
                <a:cubicBezTo>
                  <a:pt x="476" y="134"/>
                  <a:pt x="481" y="133"/>
                  <a:pt x="485" y="136"/>
                </a:cubicBezTo>
                <a:cubicBezTo>
                  <a:pt x="486" y="136"/>
                  <a:pt x="491" y="136"/>
                  <a:pt x="490" y="141"/>
                </a:cubicBezTo>
                <a:cubicBezTo>
                  <a:pt x="486" y="141"/>
                  <a:pt x="483" y="141"/>
                  <a:pt x="479" y="141"/>
                </a:cubicBezTo>
                <a:cubicBezTo>
                  <a:pt x="479" y="143"/>
                  <a:pt x="479" y="145"/>
                  <a:pt x="479" y="147"/>
                </a:cubicBezTo>
                <a:cubicBezTo>
                  <a:pt x="483" y="152"/>
                  <a:pt x="485" y="146"/>
                  <a:pt x="488" y="149"/>
                </a:cubicBezTo>
                <a:cubicBezTo>
                  <a:pt x="490" y="150"/>
                  <a:pt x="483" y="151"/>
                  <a:pt x="483" y="150"/>
                </a:cubicBezTo>
                <a:cubicBezTo>
                  <a:pt x="481" y="154"/>
                  <a:pt x="488" y="150"/>
                  <a:pt x="490" y="154"/>
                </a:cubicBezTo>
                <a:cubicBezTo>
                  <a:pt x="493" y="152"/>
                  <a:pt x="497" y="150"/>
                  <a:pt x="500" y="147"/>
                </a:cubicBezTo>
                <a:cubicBezTo>
                  <a:pt x="500" y="146"/>
                  <a:pt x="502" y="145"/>
                  <a:pt x="501" y="143"/>
                </a:cubicBezTo>
                <a:cubicBezTo>
                  <a:pt x="510" y="145"/>
                  <a:pt x="509" y="138"/>
                  <a:pt x="516" y="139"/>
                </a:cubicBezTo>
                <a:cubicBezTo>
                  <a:pt x="519" y="138"/>
                  <a:pt x="520" y="137"/>
                  <a:pt x="520" y="134"/>
                </a:cubicBezTo>
                <a:cubicBezTo>
                  <a:pt x="523" y="134"/>
                  <a:pt x="525" y="132"/>
                  <a:pt x="526" y="130"/>
                </a:cubicBezTo>
                <a:cubicBezTo>
                  <a:pt x="533" y="136"/>
                  <a:pt x="539" y="127"/>
                  <a:pt x="546" y="126"/>
                </a:cubicBezTo>
                <a:cubicBezTo>
                  <a:pt x="546" y="129"/>
                  <a:pt x="546" y="131"/>
                  <a:pt x="546" y="134"/>
                </a:cubicBezTo>
                <a:cubicBezTo>
                  <a:pt x="553" y="134"/>
                  <a:pt x="559" y="134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7" y="132"/>
                  <a:pt x="566" y="130"/>
                  <a:pt x="567" y="130"/>
                </a:cubicBezTo>
                <a:cubicBezTo>
                  <a:pt x="570" y="129"/>
                  <a:pt x="576" y="130"/>
                  <a:pt x="576" y="124"/>
                </a:cubicBezTo>
                <a:cubicBezTo>
                  <a:pt x="581" y="127"/>
                  <a:pt x="588" y="127"/>
                  <a:pt x="591" y="132"/>
                </a:cubicBezTo>
                <a:cubicBezTo>
                  <a:pt x="594" y="131"/>
                  <a:pt x="595" y="129"/>
                  <a:pt x="596" y="126"/>
                </a:cubicBezTo>
                <a:cubicBezTo>
                  <a:pt x="597" y="124"/>
                  <a:pt x="588" y="122"/>
                  <a:pt x="595" y="121"/>
                </a:cubicBezTo>
                <a:cubicBezTo>
                  <a:pt x="592" y="116"/>
                  <a:pt x="583" y="118"/>
                  <a:pt x="585" y="108"/>
                </a:cubicBezTo>
                <a:cubicBezTo>
                  <a:pt x="588" y="109"/>
                  <a:pt x="589" y="112"/>
                  <a:pt x="595" y="113"/>
                </a:cubicBezTo>
                <a:cubicBezTo>
                  <a:pt x="597" y="114"/>
                  <a:pt x="600" y="118"/>
                  <a:pt x="606" y="117"/>
                </a:cubicBezTo>
                <a:cubicBezTo>
                  <a:pt x="607" y="117"/>
                  <a:pt x="608" y="115"/>
                  <a:pt x="608" y="115"/>
                </a:cubicBezTo>
                <a:cubicBezTo>
                  <a:pt x="609" y="115"/>
                  <a:pt x="611" y="118"/>
                  <a:pt x="611" y="115"/>
                </a:cubicBezTo>
                <a:cubicBezTo>
                  <a:pt x="614" y="115"/>
                  <a:pt x="614" y="118"/>
                  <a:pt x="615" y="119"/>
                </a:cubicBezTo>
                <a:cubicBezTo>
                  <a:pt x="618" y="120"/>
                  <a:pt x="621" y="118"/>
                  <a:pt x="621" y="122"/>
                </a:cubicBezTo>
                <a:cubicBezTo>
                  <a:pt x="627" y="120"/>
                  <a:pt x="629" y="124"/>
                  <a:pt x="636" y="121"/>
                </a:cubicBezTo>
                <a:cubicBezTo>
                  <a:pt x="633" y="127"/>
                  <a:pt x="642" y="122"/>
                  <a:pt x="639" y="128"/>
                </a:cubicBezTo>
                <a:cubicBezTo>
                  <a:pt x="643" y="128"/>
                  <a:pt x="644" y="129"/>
                  <a:pt x="645" y="132"/>
                </a:cubicBezTo>
                <a:cubicBezTo>
                  <a:pt x="651" y="131"/>
                  <a:pt x="652" y="135"/>
                  <a:pt x="658" y="134"/>
                </a:cubicBezTo>
                <a:cubicBezTo>
                  <a:pt x="661" y="122"/>
                  <a:pt x="647" y="128"/>
                  <a:pt x="651" y="117"/>
                </a:cubicBezTo>
                <a:cubicBezTo>
                  <a:pt x="650" y="114"/>
                  <a:pt x="648" y="118"/>
                  <a:pt x="645" y="117"/>
                </a:cubicBezTo>
                <a:cubicBezTo>
                  <a:pt x="645" y="113"/>
                  <a:pt x="648" y="111"/>
                  <a:pt x="647" y="106"/>
                </a:cubicBezTo>
                <a:cubicBezTo>
                  <a:pt x="647" y="103"/>
                  <a:pt x="644" y="105"/>
                  <a:pt x="643" y="104"/>
                </a:cubicBezTo>
                <a:cubicBezTo>
                  <a:pt x="643" y="103"/>
                  <a:pt x="647" y="100"/>
                  <a:pt x="643" y="100"/>
                </a:cubicBezTo>
                <a:cubicBezTo>
                  <a:pt x="643" y="96"/>
                  <a:pt x="648" y="98"/>
                  <a:pt x="647" y="93"/>
                </a:cubicBezTo>
                <a:cubicBezTo>
                  <a:pt x="651" y="93"/>
                  <a:pt x="649" y="88"/>
                  <a:pt x="654" y="89"/>
                </a:cubicBezTo>
                <a:cubicBezTo>
                  <a:pt x="654" y="85"/>
                  <a:pt x="656" y="83"/>
                  <a:pt x="660" y="83"/>
                </a:cubicBezTo>
                <a:cubicBezTo>
                  <a:pt x="658" y="75"/>
                  <a:pt x="666" y="77"/>
                  <a:pt x="665" y="70"/>
                </a:cubicBezTo>
                <a:cubicBezTo>
                  <a:pt x="674" y="69"/>
                  <a:pt x="678" y="73"/>
                  <a:pt x="684" y="74"/>
                </a:cubicBezTo>
                <a:cubicBezTo>
                  <a:pt x="684" y="77"/>
                  <a:pt x="684" y="79"/>
                  <a:pt x="686" y="80"/>
                </a:cubicBezTo>
                <a:cubicBezTo>
                  <a:pt x="686" y="82"/>
                  <a:pt x="682" y="81"/>
                  <a:pt x="680" y="81"/>
                </a:cubicBezTo>
                <a:cubicBezTo>
                  <a:pt x="680" y="89"/>
                  <a:pt x="684" y="92"/>
                  <a:pt x="680" y="98"/>
                </a:cubicBezTo>
                <a:cubicBezTo>
                  <a:pt x="682" y="99"/>
                  <a:pt x="683" y="101"/>
                  <a:pt x="684" y="102"/>
                </a:cubicBezTo>
                <a:cubicBezTo>
                  <a:pt x="685" y="103"/>
                  <a:pt x="686" y="104"/>
                  <a:pt x="688" y="104"/>
                </a:cubicBezTo>
                <a:cubicBezTo>
                  <a:pt x="685" y="108"/>
                  <a:pt x="687" y="118"/>
                  <a:pt x="684" y="122"/>
                </a:cubicBezTo>
                <a:cubicBezTo>
                  <a:pt x="682" y="128"/>
                  <a:pt x="689" y="126"/>
                  <a:pt x="690" y="130"/>
                </a:cubicBezTo>
                <a:cubicBezTo>
                  <a:pt x="688" y="145"/>
                  <a:pt x="682" y="154"/>
                  <a:pt x="669" y="158"/>
                </a:cubicBezTo>
                <a:cubicBezTo>
                  <a:pt x="670" y="162"/>
                  <a:pt x="677" y="158"/>
                  <a:pt x="678" y="162"/>
                </a:cubicBezTo>
                <a:cubicBezTo>
                  <a:pt x="683" y="161"/>
                  <a:pt x="682" y="155"/>
                  <a:pt x="688" y="156"/>
                </a:cubicBezTo>
                <a:cubicBezTo>
                  <a:pt x="687" y="158"/>
                  <a:pt x="686" y="159"/>
                  <a:pt x="686" y="162"/>
                </a:cubicBezTo>
                <a:cubicBezTo>
                  <a:pt x="688" y="161"/>
                  <a:pt x="687" y="158"/>
                  <a:pt x="690" y="158"/>
                </a:cubicBezTo>
                <a:cubicBezTo>
                  <a:pt x="692" y="158"/>
                  <a:pt x="691" y="155"/>
                  <a:pt x="692" y="154"/>
                </a:cubicBezTo>
                <a:cubicBezTo>
                  <a:pt x="692" y="154"/>
                  <a:pt x="695" y="155"/>
                  <a:pt x="695" y="154"/>
                </a:cubicBezTo>
                <a:cubicBezTo>
                  <a:pt x="696" y="153"/>
                  <a:pt x="695" y="150"/>
                  <a:pt x="695" y="149"/>
                </a:cubicBezTo>
                <a:cubicBezTo>
                  <a:pt x="697" y="149"/>
                  <a:pt x="699" y="149"/>
                  <a:pt x="701" y="149"/>
                </a:cubicBezTo>
                <a:cubicBezTo>
                  <a:pt x="699" y="143"/>
                  <a:pt x="707" y="137"/>
                  <a:pt x="701" y="134"/>
                </a:cubicBezTo>
                <a:cubicBezTo>
                  <a:pt x="701" y="132"/>
                  <a:pt x="705" y="132"/>
                  <a:pt x="705" y="130"/>
                </a:cubicBezTo>
                <a:cubicBezTo>
                  <a:pt x="705" y="128"/>
                  <a:pt x="702" y="128"/>
                  <a:pt x="701" y="128"/>
                </a:cubicBezTo>
                <a:cubicBezTo>
                  <a:pt x="701" y="124"/>
                  <a:pt x="707" y="127"/>
                  <a:pt x="710" y="126"/>
                </a:cubicBezTo>
                <a:cubicBezTo>
                  <a:pt x="708" y="124"/>
                  <a:pt x="710" y="119"/>
                  <a:pt x="705" y="121"/>
                </a:cubicBezTo>
                <a:cubicBezTo>
                  <a:pt x="700" y="123"/>
                  <a:pt x="698" y="116"/>
                  <a:pt x="697" y="121"/>
                </a:cubicBezTo>
                <a:cubicBezTo>
                  <a:pt x="694" y="117"/>
                  <a:pt x="694" y="113"/>
                  <a:pt x="695" y="109"/>
                </a:cubicBezTo>
                <a:cubicBezTo>
                  <a:pt x="695" y="109"/>
                  <a:pt x="699" y="110"/>
                  <a:pt x="699" y="109"/>
                </a:cubicBezTo>
                <a:cubicBezTo>
                  <a:pt x="701" y="108"/>
                  <a:pt x="698" y="102"/>
                  <a:pt x="699" y="100"/>
                </a:cubicBezTo>
                <a:cubicBezTo>
                  <a:pt x="699" y="97"/>
                  <a:pt x="697" y="100"/>
                  <a:pt x="697" y="100"/>
                </a:cubicBezTo>
                <a:cubicBezTo>
                  <a:pt x="693" y="97"/>
                  <a:pt x="696" y="93"/>
                  <a:pt x="693" y="89"/>
                </a:cubicBezTo>
                <a:cubicBezTo>
                  <a:pt x="701" y="91"/>
                  <a:pt x="698" y="84"/>
                  <a:pt x="703" y="83"/>
                </a:cubicBezTo>
                <a:cubicBezTo>
                  <a:pt x="703" y="80"/>
                  <a:pt x="703" y="77"/>
                  <a:pt x="703" y="74"/>
                </a:cubicBezTo>
                <a:cubicBezTo>
                  <a:pt x="709" y="72"/>
                  <a:pt x="706" y="80"/>
                  <a:pt x="706" y="83"/>
                </a:cubicBezTo>
                <a:cubicBezTo>
                  <a:pt x="707" y="86"/>
                  <a:pt x="710" y="82"/>
                  <a:pt x="710" y="85"/>
                </a:cubicBezTo>
                <a:cubicBezTo>
                  <a:pt x="710" y="86"/>
                  <a:pt x="708" y="88"/>
                  <a:pt x="708" y="87"/>
                </a:cubicBezTo>
                <a:cubicBezTo>
                  <a:pt x="710" y="92"/>
                  <a:pt x="714" y="93"/>
                  <a:pt x="719" y="96"/>
                </a:cubicBezTo>
                <a:cubicBezTo>
                  <a:pt x="723" y="97"/>
                  <a:pt x="719" y="91"/>
                  <a:pt x="718" y="91"/>
                </a:cubicBezTo>
                <a:cubicBezTo>
                  <a:pt x="720" y="88"/>
                  <a:pt x="726" y="88"/>
                  <a:pt x="731" y="87"/>
                </a:cubicBezTo>
                <a:cubicBezTo>
                  <a:pt x="730" y="85"/>
                  <a:pt x="727" y="85"/>
                  <a:pt x="725" y="85"/>
                </a:cubicBezTo>
                <a:cubicBezTo>
                  <a:pt x="727" y="80"/>
                  <a:pt x="722" y="80"/>
                  <a:pt x="723" y="76"/>
                </a:cubicBezTo>
                <a:cubicBezTo>
                  <a:pt x="725" y="80"/>
                  <a:pt x="736" y="74"/>
                  <a:pt x="734" y="81"/>
                </a:cubicBezTo>
                <a:cubicBezTo>
                  <a:pt x="736" y="83"/>
                  <a:pt x="738" y="80"/>
                  <a:pt x="738" y="80"/>
                </a:cubicBezTo>
                <a:cubicBezTo>
                  <a:pt x="741" y="80"/>
                  <a:pt x="739" y="82"/>
                  <a:pt x="740" y="83"/>
                </a:cubicBezTo>
                <a:cubicBezTo>
                  <a:pt x="741" y="84"/>
                  <a:pt x="743" y="83"/>
                  <a:pt x="744" y="83"/>
                </a:cubicBezTo>
                <a:cubicBezTo>
                  <a:pt x="747" y="87"/>
                  <a:pt x="754" y="83"/>
                  <a:pt x="749" y="89"/>
                </a:cubicBezTo>
                <a:cubicBezTo>
                  <a:pt x="752" y="89"/>
                  <a:pt x="756" y="89"/>
                  <a:pt x="759" y="89"/>
                </a:cubicBezTo>
                <a:cubicBezTo>
                  <a:pt x="759" y="87"/>
                  <a:pt x="751" y="85"/>
                  <a:pt x="757" y="83"/>
                </a:cubicBezTo>
                <a:cubicBezTo>
                  <a:pt x="755" y="82"/>
                  <a:pt x="753" y="81"/>
                  <a:pt x="751" y="80"/>
                </a:cubicBezTo>
                <a:cubicBezTo>
                  <a:pt x="750" y="70"/>
                  <a:pt x="751" y="70"/>
                  <a:pt x="751" y="59"/>
                </a:cubicBezTo>
                <a:cubicBezTo>
                  <a:pt x="761" y="58"/>
                  <a:pt x="775" y="61"/>
                  <a:pt x="783" y="59"/>
                </a:cubicBezTo>
                <a:cubicBezTo>
                  <a:pt x="786" y="58"/>
                  <a:pt x="784" y="53"/>
                  <a:pt x="788" y="57"/>
                </a:cubicBezTo>
                <a:cubicBezTo>
                  <a:pt x="794" y="53"/>
                  <a:pt x="790" y="50"/>
                  <a:pt x="792" y="44"/>
                </a:cubicBezTo>
                <a:cubicBezTo>
                  <a:pt x="797" y="45"/>
                  <a:pt x="799" y="44"/>
                  <a:pt x="801" y="42"/>
                </a:cubicBezTo>
                <a:cubicBezTo>
                  <a:pt x="804" y="38"/>
                  <a:pt x="809" y="37"/>
                  <a:pt x="813" y="33"/>
                </a:cubicBezTo>
                <a:cubicBezTo>
                  <a:pt x="832" y="30"/>
                  <a:pt x="851" y="28"/>
                  <a:pt x="867" y="22"/>
                </a:cubicBezTo>
                <a:cubicBezTo>
                  <a:pt x="870" y="19"/>
                  <a:pt x="870" y="26"/>
                  <a:pt x="870" y="26"/>
                </a:cubicBezTo>
                <a:cubicBezTo>
                  <a:pt x="871" y="25"/>
                  <a:pt x="874" y="21"/>
                  <a:pt x="872" y="20"/>
                </a:cubicBezTo>
                <a:cubicBezTo>
                  <a:pt x="875" y="21"/>
                  <a:pt x="872" y="23"/>
                  <a:pt x="874" y="26"/>
                </a:cubicBezTo>
                <a:cubicBezTo>
                  <a:pt x="875" y="26"/>
                  <a:pt x="879" y="25"/>
                  <a:pt x="878" y="27"/>
                </a:cubicBezTo>
                <a:cubicBezTo>
                  <a:pt x="881" y="26"/>
                  <a:pt x="876" y="25"/>
                  <a:pt x="880" y="24"/>
                </a:cubicBezTo>
                <a:cubicBezTo>
                  <a:pt x="883" y="23"/>
                  <a:pt x="889" y="24"/>
                  <a:pt x="889" y="18"/>
                </a:cubicBezTo>
                <a:cubicBezTo>
                  <a:pt x="893" y="19"/>
                  <a:pt x="895" y="18"/>
                  <a:pt x="895" y="14"/>
                </a:cubicBezTo>
                <a:cubicBezTo>
                  <a:pt x="897" y="15"/>
                  <a:pt x="898" y="18"/>
                  <a:pt x="900" y="18"/>
                </a:cubicBezTo>
                <a:cubicBezTo>
                  <a:pt x="905" y="18"/>
                  <a:pt x="904" y="12"/>
                  <a:pt x="904" y="7"/>
                </a:cubicBezTo>
                <a:cubicBezTo>
                  <a:pt x="913" y="4"/>
                  <a:pt x="922" y="0"/>
                  <a:pt x="936" y="1"/>
                </a:cubicBezTo>
                <a:cubicBezTo>
                  <a:pt x="934" y="3"/>
                  <a:pt x="934" y="6"/>
                  <a:pt x="934" y="9"/>
                </a:cubicBezTo>
                <a:cubicBezTo>
                  <a:pt x="937" y="13"/>
                  <a:pt x="945" y="13"/>
                  <a:pt x="949" y="9"/>
                </a:cubicBezTo>
                <a:cubicBezTo>
                  <a:pt x="951" y="9"/>
                  <a:pt x="950" y="11"/>
                  <a:pt x="949" y="11"/>
                </a:cubicBezTo>
                <a:close/>
                <a:moveTo>
                  <a:pt x="1396" y="238"/>
                </a:moveTo>
                <a:cubicBezTo>
                  <a:pt x="1396" y="236"/>
                  <a:pt x="1393" y="236"/>
                  <a:pt x="1392" y="234"/>
                </a:cubicBezTo>
                <a:cubicBezTo>
                  <a:pt x="1386" y="233"/>
                  <a:pt x="1386" y="238"/>
                  <a:pt x="1392" y="236"/>
                </a:cubicBezTo>
                <a:cubicBezTo>
                  <a:pt x="1393" y="238"/>
                  <a:pt x="1394" y="238"/>
                  <a:pt x="1396" y="238"/>
                </a:cubicBezTo>
                <a:close/>
                <a:moveTo>
                  <a:pt x="403" y="378"/>
                </a:moveTo>
                <a:cubicBezTo>
                  <a:pt x="401" y="384"/>
                  <a:pt x="409" y="380"/>
                  <a:pt x="406" y="387"/>
                </a:cubicBezTo>
                <a:cubicBezTo>
                  <a:pt x="410" y="388"/>
                  <a:pt x="411" y="384"/>
                  <a:pt x="412" y="387"/>
                </a:cubicBezTo>
                <a:cubicBezTo>
                  <a:pt x="412" y="389"/>
                  <a:pt x="411" y="389"/>
                  <a:pt x="410" y="389"/>
                </a:cubicBezTo>
                <a:cubicBezTo>
                  <a:pt x="407" y="390"/>
                  <a:pt x="399" y="393"/>
                  <a:pt x="397" y="393"/>
                </a:cubicBezTo>
                <a:cubicBezTo>
                  <a:pt x="392" y="392"/>
                  <a:pt x="391" y="388"/>
                  <a:pt x="388" y="385"/>
                </a:cubicBezTo>
                <a:cubicBezTo>
                  <a:pt x="388" y="382"/>
                  <a:pt x="393" y="384"/>
                  <a:pt x="393" y="382"/>
                </a:cubicBezTo>
                <a:cubicBezTo>
                  <a:pt x="389" y="378"/>
                  <a:pt x="388" y="377"/>
                  <a:pt x="382" y="380"/>
                </a:cubicBezTo>
                <a:cubicBezTo>
                  <a:pt x="380" y="376"/>
                  <a:pt x="379" y="373"/>
                  <a:pt x="373" y="374"/>
                </a:cubicBezTo>
                <a:cubicBezTo>
                  <a:pt x="370" y="374"/>
                  <a:pt x="372" y="377"/>
                  <a:pt x="371" y="378"/>
                </a:cubicBezTo>
                <a:cubicBezTo>
                  <a:pt x="370" y="379"/>
                  <a:pt x="367" y="379"/>
                  <a:pt x="365" y="380"/>
                </a:cubicBezTo>
                <a:cubicBezTo>
                  <a:pt x="363" y="381"/>
                  <a:pt x="362" y="387"/>
                  <a:pt x="358" y="385"/>
                </a:cubicBezTo>
                <a:cubicBezTo>
                  <a:pt x="360" y="392"/>
                  <a:pt x="354" y="394"/>
                  <a:pt x="354" y="395"/>
                </a:cubicBezTo>
                <a:cubicBezTo>
                  <a:pt x="353" y="399"/>
                  <a:pt x="354" y="403"/>
                  <a:pt x="352" y="408"/>
                </a:cubicBezTo>
                <a:cubicBezTo>
                  <a:pt x="350" y="408"/>
                  <a:pt x="350" y="406"/>
                  <a:pt x="349" y="406"/>
                </a:cubicBezTo>
                <a:cubicBezTo>
                  <a:pt x="347" y="412"/>
                  <a:pt x="353" y="415"/>
                  <a:pt x="349" y="419"/>
                </a:cubicBezTo>
                <a:cubicBezTo>
                  <a:pt x="352" y="417"/>
                  <a:pt x="351" y="422"/>
                  <a:pt x="352" y="423"/>
                </a:cubicBezTo>
                <a:cubicBezTo>
                  <a:pt x="353" y="423"/>
                  <a:pt x="355" y="422"/>
                  <a:pt x="356" y="423"/>
                </a:cubicBezTo>
                <a:cubicBezTo>
                  <a:pt x="360" y="424"/>
                  <a:pt x="361" y="427"/>
                  <a:pt x="363" y="424"/>
                </a:cubicBezTo>
                <a:cubicBezTo>
                  <a:pt x="364" y="424"/>
                  <a:pt x="367" y="425"/>
                  <a:pt x="367" y="424"/>
                </a:cubicBezTo>
                <a:cubicBezTo>
                  <a:pt x="374" y="424"/>
                  <a:pt x="372" y="423"/>
                  <a:pt x="375" y="421"/>
                </a:cubicBezTo>
                <a:cubicBezTo>
                  <a:pt x="378" y="420"/>
                  <a:pt x="379" y="423"/>
                  <a:pt x="382" y="423"/>
                </a:cubicBezTo>
                <a:cubicBezTo>
                  <a:pt x="382" y="421"/>
                  <a:pt x="382" y="419"/>
                  <a:pt x="384" y="419"/>
                </a:cubicBezTo>
                <a:cubicBezTo>
                  <a:pt x="388" y="418"/>
                  <a:pt x="397" y="418"/>
                  <a:pt x="401" y="419"/>
                </a:cubicBezTo>
                <a:cubicBezTo>
                  <a:pt x="404" y="420"/>
                  <a:pt x="405" y="422"/>
                  <a:pt x="408" y="423"/>
                </a:cubicBezTo>
                <a:cubicBezTo>
                  <a:pt x="410" y="423"/>
                  <a:pt x="410" y="421"/>
                  <a:pt x="412" y="421"/>
                </a:cubicBezTo>
                <a:cubicBezTo>
                  <a:pt x="411" y="421"/>
                  <a:pt x="413" y="422"/>
                  <a:pt x="414" y="423"/>
                </a:cubicBezTo>
                <a:cubicBezTo>
                  <a:pt x="419" y="424"/>
                  <a:pt x="419" y="424"/>
                  <a:pt x="423" y="424"/>
                </a:cubicBezTo>
                <a:cubicBezTo>
                  <a:pt x="431" y="425"/>
                  <a:pt x="441" y="423"/>
                  <a:pt x="449" y="424"/>
                </a:cubicBezTo>
                <a:cubicBezTo>
                  <a:pt x="449" y="420"/>
                  <a:pt x="449" y="417"/>
                  <a:pt x="451" y="415"/>
                </a:cubicBezTo>
                <a:cubicBezTo>
                  <a:pt x="445" y="407"/>
                  <a:pt x="439" y="398"/>
                  <a:pt x="427" y="396"/>
                </a:cubicBezTo>
                <a:cubicBezTo>
                  <a:pt x="427" y="393"/>
                  <a:pt x="424" y="393"/>
                  <a:pt x="423" y="391"/>
                </a:cubicBezTo>
                <a:cubicBezTo>
                  <a:pt x="423" y="388"/>
                  <a:pt x="422" y="387"/>
                  <a:pt x="421" y="385"/>
                </a:cubicBezTo>
                <a:cubicBezTo>
                  <a:pt x="422" y="380"/>
                  <a:pt x="428" y="379"/>
                  <a:pt x="427" y="372"/>
                </a:cubicBezTo>
                <a:cubicBezTo>
                  <a:pt x="416" y="371"/>
                  <a:pt x="411" y="376"/>
                  <a:pt x="403" y="378"/>
                </a:cubicBezTo>
                <a:close/>
                <a:moveTo>
                  <a:pt x="531" y="464"/>
                </a:moveTo>
                <a:cubicBezTo>
                  <a:pt x="529" y="464"/>
                  <a:pt x="526" y="464"/>
                  <a:pt x="529" y="465"/>
                </a:cubicBezTo>
                <a:cubicBezTo>
                  <a:pt x="532" y="463"/>
                  <a:pt x="539" y="463"/>
                  <a:pt x="542" y="462"/>
                </a:cubicBezTo>
                <a:cubicBezTo>
                  <a:pt x="543" y="462"/>
                  <a:pt x="542" y="458"/>
                  <a:pt x="542" y="458"/>
                </a:cubicBezTo>
                <a:cubicBezTo>
                  <a:pt x="543" y="457"/>
                  <a:pt x="545" y="460"/>
                  <a:pt x="546" y="460"/>
                </a:cubicBezTo>
                <a:cubicBezTo>
                  <a:pt x="546" y="456"/>
                  <a:pt x="546" y="451"/>
                  <a:pt x="546" y="447"/>
                </a:cubicBezTo>
                <a:cubicBezTo>
                  <a:pt x="544" y="444"/>
                  <a:pt x="542" y="443"/>
                  <a:pt x="541" y="441"/>
                </a:cubicBezTo>
                <a:cubicBezTo>
                  <a:pt x="540" y="440"/>
                  <a:pt x="541" y="438"/>
                  <a:pt x="541" y="438"/>
                </a:cubicBezTo>
                <a:cubicBezTo>
                  <a:pt x="540" y="435"/>
                  <a:pt x="534" y="433"/>
                  <a:pt x="539" y="432"/>
                </a:cubicBezTo>
                <a:cubicBezTo>
                  <a:pt x="542" y="432"/>
                  <a:pt x="546" y="432"/>
                  <a:pt x="550" y="432"/>
                </a:cubicBezTo>
                <a:cubicBezTo>
                  <a:pt x="551" y="425"/>
                  <a:pt x="546" y="425"/>
                  <a:pt x="546" y="423"/>
                </a:cubicBezTo>
                <a:cubicBezTo>
                  <a:pt x="546" y="419"/>
                  <a:pt x="542" y="419"/>
                  <a:pt x="541" y="417"/>
                </a:cubicBezTo>
                <a:cubicBezTo>
                  <a:pt x="541" y="417"/>
                  <a:pt x="544" y="415"/>
                  <a:pt x="542" y="413"/>
                </a:cubicBezTo>
                <a:cubicBezTo>
                  <a:pt x="537" y="415"/>
                  <a:pt x="536" y="411"/>
                  <a:pt x="531" y="411"/>
                </a:cubicBezTo>
                <a:cubicBezTo>
                  <a:pt x="533" y="401"/>
                  <a:pt x="520" y="404"/>
                  <a:pt x="520" y="395"/>
                </a:cubicBezTo>
                <a:cubicBezTo>
                  <a:pt x="525" y="391"/>
                  <a:pt x="528" y="385"/>
                  <a:pt x="539" y="387"/>
                </a:cubicBezTo>
                <a:cubicBezTo>
                  <a:pt x="539" y="386"/>
                  <a:pt x="539" y="384"/>
                  <a:pt x="541" y="383"/>
                </a:cubicBezTo>
                <a:cubicBezTo>
                  <a:pt x="541" y="378"/>
                  <a:pt x="535" y="379"/>
                  <a:pt x="535" y="374"/>
                </a:cubicBezTo>
                <a:cubicBezTo>
                  <a:pt x="526" y="373"/>
                  <a:pt x="522" y="377"/>
                  <a:pt x="516" y="374"/>
                </a:cubicBezTo>
                <a:cubicBezTo>
                  <a:pt x="516" y="377"/>
                  <a:pt x="516" y="378"/>
                  <a:pt x="514" y="376"/>
                </a:cubicBezTo>
                <a:cubicBezTo>
                  <a:pt x="513" y="375"/>
                  <a:pt x="512" y="378"/>
                  <a:pt x="513" y="378"/>
                </a:cubicBezTo>
                <a:cubicBezTo>
                  <a:pt x="508" y="380"/>
                  <a:pt x="502" y="383"/>
                  <a:pt x="500" y="383"/>
                </a:cubicBezTo>
                <a:cubicBezTo>
                  <a:pt x="494" y="385"/>
                  <a:pt x="496" y="386"/>
                  <a:pt x="494" y="389"/>
                </a:cubicBezTo>
                <a:cubicBezTo>
                  <a:pt x="493" y="390"/>
                  <a:pt x="491" y="388"/>
                  <a:pt x="490" y="389"/>
                </a:cubicBezTo>
                <a:cubicBezTo>
                  <a:pt x="489" y="390"/>
                  <a:pt x="491" y="394"/>
                  <a:pt x="490" y="395"/>
                </a:cubicBezTo>
                <a:cubicBezTo>
                  <a:pt x="491" y="399"/>
                  <a:pt x="495" y="392"/>
                  <a:pt x="496" y="398"/>
                </a:cubicBezTo>
                <a:cubicBezTo>
                  <a:pt x="496" y="400"/>
                  <a:pt x="497" y="401"/>
                  <a:pt x="498" y="402"/>
                </a:cubicBezTo>
                <a:cubicBezTo>
                  <a:pt x="496" y="408"/>
                  <a:pt x="499" y="412"/>
                  <a:pt x="500" y="413"/>
                </a:cubicBezTo>
                <a:cubicBezTo>
                  <a:pt x="500" y="416"/>
                  <a:pt x="500" y="416"/>
                  <a:pt x="501" y="417"/>
                </a:cubicBezTo>
                <a:cubicBezTo>
                  <a:pt x="502" y="417"/>
                  <a:pt x="503" y="423"/>
                  <a:pt x="503" y="423"/>
                </a:cubicBezTo>
                <a:cubicBezTo>
                  <a:pt x="505" y="428"/>
                  <a:pt x="505" y="427"/>
                  <a:pt x="507" y="430"/>
                </a:cubicBezTo>
                <a:cubicBezTo>
                  <a:pt x="508" y="432"/>
                  <a:pt x="506" y="434"/>
                  <a:pt x="507" y="436"/>
                </a:cubicBezTo>
                <a:cubicBezTo>
                  <a:pt x="508" y="437"/>
                  <a:pt x="512" y="438"/>
                  <a:pt x="511" y="441"/>
                </a:cubicBezTo>
                <a:cubicBezTo>
                  <a:pt x="504" y="439"/>
                  <a:pt x="509" y="449"/>
                  <a:pt x="505" y="451"/>
                </a:cubicBezTo>
                <a:cubicBezTo>
                  <a:pt x="513" y="452"/>
                  <a:pt x="513" y="463"/>
                  <a:pt x="522" y="458"/>
                </a:cubicBezTo>
                <a:cubicBezTo>
                  <a:pt x="515" y="465"/>
                  <a:pt x="531" y="459"/>
                  <a:pt x="531" y="464"/>
                </a:cubicBezTo>
                <a:close/>
                <a:moveTo>
                  <a:pt x="587" y="378"/>
                </a:moveTo>
                <a:cubicBezTo>
                  <a:pt x="586" y="379"/>
                  <a:pt x="587" y="382"/>
                  <a:pt x="585" y="383"/>
                </a:cubicBezTo>
                <a:cubicBezTo>
                  <a:pt x="584" y="385"/>
                  <a:pt x="580" y="385"/>
                  <a:pt x="580" y="387"/>
                </a:cubicBezTo>
                <a:cubicBezTo>
                  <a:pt x="581" y="389"/>
                  <a:pt x="585" y="392"/>
                  <a:pt x="585" y="395"/>
                </a:cubicBezTo>
                <a:cubicBezTo>
                  <a:pt x="585" y="395"/>
                  <a:pt x="582" y="395"/>
                  <a:pt x="583" y="396"/>
                </a:cubicBezTo>
                <a:cubicBezTo>
                  <a:pt x="585" y="398"/>
                  <a:pt x="589" y="397"/>
                  <a:pt x="591" y="400"/>
                </a:cubicBezTo>
                <a:cubicBezTo>
                  <a:pt x="591" y="398"/>
                  <a:pt x="593" y="397"/>
                  <a:pt x="595" y="396"/>
                </a:cubicBezTo>
                <a:cubicBezTo>
                  <a:pt x="596" y="391"/>
                  <a:pt x="592" y="391"/>
                  <a:pt x="591" y="387"/>
                </a:cubicBezTo>
                <a:cubicBezTo>
                  <a:pt x="594" y="386"/>
                  <a:pt x="597" y="384"/>
                  <a:pt x="596" y="380"/>
                </a:cubicBezTo>
                <a:cubicBezTo>
                  <a:pt x="593" y="380"/>
                  <a:pt x="592" y="378"/>
                  <a:pt x="595" y="376"/>
                </a:cubicBezTo>
                <a:cubicBezTo>
                  <a:pt x="592" y="377"/>
                  <a:pt x="589" y="376"/>
                  <a:pt x="587" y="378"/>
                </a:cubicBezTo>
                <a:close/>
                <a:moveTo>
                  <a:pt x="343" y="428"/>
                </a:moveTo>
                <a:cubicBezTo>
                  <a:pt x="342" y="436"/>
                  <a:pt x="356" y="431"/>
                  <a:pt x="356" y="428"/>
                </a:cubicBezTo>
                <a:cubicBezTo>
                  <a:pt x="351" y="426"/>
                  <a:pt x="348" y="426"/>
                  <a:pt x="343" y="428"/>
                </a:cubicBezTo>
                <a:close/>
                <a:moveTo>
                  <a:pt x="386" y="775"/>
                </a:moveTo>
                <a:cubicBezTo>
                  <a:pt x="388" y="768"/>
                  <a:pt x="399" y="768"/>
                  <a:pt x="397" y="756"/>
                </a:cubicBezTo>
                <a:cubicBezTo>
                  <a:pt x="392" y="761"/>
                  <a:pt x="382" y="752"/>
                  <a:pt x="377" y="758"/>
                </a:cubicBezTo>
                <a:cubicBezTo>
                  <a:pt x="385" y="759"/>
                  <a:pt x="375" y="760"/>
                  <a:pt x="375" y="762"/>
                </a:cubicBezTo>
                <a:cubicBezTo>
                  <a:pt x="375" y="760"/>
                  <a:pt x="377" y="766"/>
                  <a:pt x="377" y="767"/>
                </a:cubicBezTo>
                <a:cubicBezTo>
                  <a:pt x="377" y="770"/>
                  <a:pt x="377" y="773"/>
                  <a:pt x="375" y="773"/>
                </a:cubicBezTo>
                <a:cubicBezTo>
                  <a:pt x="375" y="772"/>
                  <a:pt x="373" y="771"/>
                  <a:pt x="373" y="773"/>
                </a:cubicBezTo>
                <a:cubicBezTo>
                  <a:pt x="375" y="776"/>
                  <a:pt x="381" y="775"/>
                  <a:pt x="386" y="77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9" name="íṧḻíḋe">
            <a:extLst>
              <a:ext uri="{FF2B5EF4-FFF2-40B4-BE49-F238E27FC236}">
                <a16:creationId xmlns:a16="http://schemas.microsoft.com/office/drawing/2014/main" id="{72315B01-23CF-4D2B-92F6-594C19423B52}"/>
              </a:ext>
            </a:extLst>
          </p:cNvPr>
          <p:cNvSpPr/>
          <p:nvPr/>
        </p:nvSpPr>
        <p:spPr bwMode="auto">
          <a:xfrm>
            <a:off x="3443760" y="1828177"/>
            <a:ext cx="74435" cy="39407"/>
          </a:xfrm>
          <a:custGeom>
            <a:avLst/>
            <a:gdLst>
              <a:gd name="T0" fmla="*/ 16 w 23"/>
              <a:gd name="T1" fmla="*/ 0 h 12"/>
              <a:gd name="T2" fmla="*/ 20 w 23"/>
              <a:gd name="T3" fmla="*/ 11 h 12"/>
              <a:gd name="T4" fmla="*/ 0 w 23"/>
              <a:gd name="T5" fmla="*/ 6 h 12"/>
              <a:gd name="T6" fmla="*/ 16 w 23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2">
                <a:moveTo>
                  <a:pt x="16" y="0"/>
                </a:moveTo>
                <a:cubicBezTo>
                  <a:pt x="16" y="5"/>
                  <a:pt x="23" y="4"/>
                  <a:pt x="20" y="11"/>
                </a:cubicBezTo>
                <a:cubicBezTo>
                  <a:pt x="10" y="12"/>
                  <a:pt x="4" y="10"/>
                  <a:pt x="0" y="6"/>
                </a:cubicBezTo>
                <a:cubicBezTo>
                  <a:pt x="3" y="1"/>
                  <a:pt x="10" y="1"/>
                  <a:pt x="1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0" name="ís1îḍe">
            <a:extLst>
              <a:ext uri="{FF2B5EF4-FFF2-40B4-BE49-F238E27FC236}">
                <a16:creationId xmlns:a16="http://schemas.microsoft.com/office/drawing/2014/main" id="{FF181E26-43C6-46E2-857D-B7A28B650B80}"/>
              </a:ext>
            </a:extLst>
          </p:cNvPr>
          <p:cNvSpPr/>
          <p:nvPr/>
        </p:nvSpPr>
        <p:spPr bwMode="auto">
          <a:xfrm>
            <a:off x="3594816" y="1902613"/>
            <a:ext cx="729024" cy="510101"/>
          </a:xfrm>
          <a:custGeom>
            <a:avLst/>
            <a:gdLst>
              <a:gd name="T0" fmla="*/ 22 w 224"/>
              <a:gd name="T1" fmla="*/ 9 h 157"/>
              <a:gd name="T2" fmla="*/ 29 w 224"/>
              <a:gd name="T3" fmla="*/ 7 h 157"/>
              <a:gd name="T4" fmla="*/ 29 w 224"/>
              <a:gd name="T5" fmla="*/ 11 h 157"/>
              <a:gd name="T6" fmla="*/ 29 w 224"/>
              <a:gd name="T7" fmla="*/ 18 h 157"/>
              <a:gd name="T8" fmla="*/ 35 w 224"/>
              <a:gd name="T9" fmla="*/ 33 h 157"/>
              <a:gd name="T10" fmla="*/ 48 w 224"/>
              <a:gd name="T11" fmla="*/ 9 h 157"/>
              <a:gd name="T12" fmla="*/ 65 w 224"/>
              <a:gd name="T13" fmla="*/ 7 h 157"/>
              <a:gd name="T14" fmla="*/ 76 w 224"/>
              <a:gd name="T15" fmla="*/ 25 h 157"/>
              <a:gd name="T16" fmla="*/ 89 w 224"/>
              <a:gd name="T17" fmla="*/ 22 h 157"/>
              <a:gd name="T18" fmla="*/ 107 w 224"/>
              <a:gd name="T19" fmla="*/ 20 h 157"/>
              <a:gd name="T20" fmla="*/ 115 w 224"/>
              <a:gd name="T21" fmla="*/ 27 h 157"/>
              <a:gd name="T22" fmla="*/ 122 w 224"/>
              <a:gd name="T23" fmla="*/ 31 h 157"/>
              <a:gd name="T24" fmla="*/ 126 w 224"/>
              <a:gd name="T25" fmla="*/ 33 h 157"/>
              <a:gd name="T26" fmla="*/ 143 w 224"/>
              <a:gd name="T27" fmla="*/ 37 h 157"/>
              <a:gd name="T28" fmla="*/ 158 w 224"/>
              <a:gd name="T29" fmla="*/ 44 h 157"/>
              <a:gd name="T30" fmla="*/ 163 w 224"/>
              <a:gd name="T31" fmla="*/ 50 h 157"/>
              <a:gd name="T32" fmla="*/ 174 w 224"/>
              <a:gd name="T33" fmla="*/ 59 h 157"/>
              <a:gd name="T34" fmla="*/ 167 w 224"/>
              <a:gd name="T35" fmla="*/ 74 h 157"/>
              <a:gd name="T36" fmla="*/ 184 w 224"/>
              <a:gd name="T37" fmla="*/ 76 h 157"/>
              <a:gd name="T38" fmla="*/ 188 w 224"/>
              <a:gd name="T39" fmla="*/ 85 h 157"/>
              <a:gd name="T40" fmla="*/ 202 w 224"/>
              <a:gd name="T41" fmla="*/ 87 h 157"/>
              <a:gd name="T42" fmla="*/ 212 w 224"/>
              <a:gd name="T43" fmla="*/ 96 h 157"/>
              <a:gd name="T44" fmla="*/ 216 w 224"/>
              <a:gd name="T45" fmla="*/ 104 h 157"/>
              <a:gd name="T46" fmla="*/ 206 w 224"/>
              <a:gd name="T47" fmla="*/ 117 h 157"/>
              <a:gd name="T48" fmla="*/ 193 w 224"/>
              <a:gd name="T49" fmla="*/ 115 h 157"/>
              <a:gd name="T50" fmla="*/ 182 w 224"/>
              <a:gd name="T51" fmla="*/ 104 h 157"/>
              <a:gd name="T52" fmla="*/ 173 w 224"/>
              <a:gd name="T53" fmla="*/ 113 h 157"/>
              <a:gd name="T54" fmla="*/ 186 w 224"/>
              <a:gd name="T55" fmla="*/ 121 h 157"/>
              <a:gd name="T56" fmla="*/ 193 w 224"/>
              <a:gd name="T57" fmla="*/ 134 h 157"/>
              <a:gd name="T58" fmla="*/ 188 w 224"/>
              <a:gd name="T59" fmla="*/ 147 h 157"/>
              <a:gd name="T60" fmla="*/ 163 w 224"/>
              <a:gd name="T61" fmla="*/ 137 h 157"/>
              <a:gd name="T62" fmla="*/ 171 w 224"/>
              <a:gd name="T63" fmla="*/ 147 h 157"/>
              <a:gd name="T64" fmla="*/ 180 w 224"/>
              <a:gd name="T65" fmla="*/ 152 h 157"/>
              <a:gd name="T66" fmla="*/ 171 w 224"/>
              <a:gd name="T67" fmla="*/ 152 h 157"/>
              <a:gd name="T68" fmla="*/ 150 w 224"/>
              <a:gd name="T69" fmla="*/ 145 h 157"/>
              <a:gd name="T70" fmla="*/ 139 w 224"/>
              <a:gd name="T71" fmla="*/ 139 h 157"/>
              <a:gd name="T72" fmla="*/ 133 w 224"/>
              <a:gd name="T73" fmla="*/ 130 h 157"/>
              <a:gd name="T74" fmla="*/ 122 w 224"/>
              <a:gd name="T75" fmla="*/ 109 h 157"/>
              <a:gd name="T76" fmla="*/ 124 w 224"/>
              <a:gd name="T77" fmla="*/ 104 h 157"/>
              <a:gd name="T78" fmla="*/ 128 w 224"/>
              <a:gd name="T79" fmla="*/ 96 h 157"/>
              <a:gd name="T80" fmla="*/ 133 w 224"/>
              <a:gd name="T81" fmla="*/ 87 h 157"/>
              <a:gd name="T82" fmla="*/ 128 w 224"/>
              <a:gd name="T83" fmla="*/ 76 h 157"/>
              <a:gd name="T84" fmla="*/ 120 w 224"/>
              <a:gd name="T85" fmla="*/ 70 h 157"/>
              <a:gd name="T86" fmla="*/ 115 w 224"/>
              <a:gd name="T87" fmla="*/ 70 h 157"/>
              <a:gd name="T88" fmla="*/ 107 w 224"/>
              <a:gd name="T89" fmla="*/ 68 h 157"/>
              <a:gd name="T90" fmla="*/ 92 w 224"/>
              <a:gd name="T91" fmla="*/ 52 h 157"/>
              <a:gd name="T92" fmla="*/ 78 w 224"/>
              <a:gd name="T93" fmla="*/ 55 h 157"/>
              <a:gd name="T94" fmla="*/ 65 w 224"/>
              <a:gd name="T95" fmla="*/ 55 h 157"/>
              <a:gd name="T96" fmla="*/ 50 w 224"/>
              <a:gd name="T97" fmla="*/ 55 h 157"/>
              <a:gd name="T98" fmla="*/ 22 w 224"/>
              <a:gd name="T99" fmla="*/ 50 h 157"/>
              <a:gd name="T100" fmla="*/ 9 w 224"/>
              <a:gd name="T101" fmla="*/ 42 h 157"/>
              <a:gd name="T102" fmla="*/ 5 w 224"/>
              <a:gd name="T103" fmla="*/ 33 h 157"/>
              <a:gd name="T104" fmla="*/ 7 w 224"/>
              <a:gd name="T105" fmla="*/ 25 h 157"/>
              <a:gd name="T106" fmla="*/ 145 w 224"/>
              <a:gd name="T107" fmla="*/ 107 h 157"/>
              <a:gd name="T108" fmla="*/ 154 w 224"/>
              <a:gd name="T109" fmla="*/ 100 h 157"/>
              <a:gd name="T110" fmla="*/ 145 w 224"/>
              <a:gd name="T111" fmla="*/ 10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4" h="157">
                <a:moveTo>
                  <a:pt x="9" y="11"/>
                </a:moveTo>
                <a:cubicBezTo>
                  <a:pt x="12" y="16"/>
                  <a:pt x="19" y="4"/>
                  <a:pt x="22" y="9"/>
                </a:cubicBezTo>
                <a:cubicBezTo>
                  <a:pt x="24" y="9"/>
                  <a:pt x="23" y="5"/>
                  <a:pt x="24" y="5"/>
                </a:cubicBezTo>
                <a:cubicBezTo>
                  <a:pt x="26" y="4"/>
                  <a:pt x="27" y="7"/>
                  <a:pt x="29" y="7"/>
                </a:cubicBezTo>
                <a:cubicBezTo>
                  <a:pt x="32" y="7"/>
                  <a:pt x="32" y="0"/>
                  <a:pt x="37" y="5"/>
                </a:cubicBezTo>
                <a:cubicBezTo>
                  <a:pt x="36" y="13"/>
                  <a:pt x="32" y="7"/>
                  <a:pt x="29" y="11"/>
                </a:cubicBezTo>
                <a:cubicBezTo>
                  <a:pt x="28" y="12"/>
                  <a:pt x="33" y="12"/>
                  <a:pt x="33" y="12"/>
                </a:cubicBezTo>
                <a:cubicBezTo>
                  <a:pt x="32" y="15"/>
                  <a:pt x="30" y="15"/>
                  <a:pt x="29" y="18"/>
                </a:cubicBezTo>
                <a:cubicBezTo>
                  <a:pt x="29" y="21"/>
                  <a:pt x="31" y="22"/>
                  <a:pt x="31" y="24"/>
                </a:cubicBezTo>
                <a:cubicBezTo>
                  <a:pt x="32" y="27"/>
                  <a:pt x="30" y="33"/>
                  <a:pt x="35" y="33"/>
                </a:cubicBezTo>
                <a:cubicBezTo>
                  <a:pt x="39" y="32"/>
                  <a:pt x="35" y="22"/>
                  <a:pt x="37" y="18"/>
                </a:cubicBezTo>
                <a:cubicBezTo>
                  <a:pt x="46" y="20"/>
                  <a:pt x="45" y="13"/>
                  <a:pt x="48" y="9"/>
                </a:cubicBezTo>
                <a:cubicBezTo>
                  <a:pt x="50" y="13"/>
                  <a:pt x="55" y="5"/>
                  <a:pt x="57" y="11"/>
                </a:cubicBezTo>
                <a:cubicBezTo>
                  <a:pt x="61" y="11"/>
                  <a:pt x="59" y="5"/>
                  <a:pt x="65" y="7"/>
                </a:cubicBezTo>
                <a:cubicBezTo>
                  <a:pt x="64" y="14"/>
                  <a:pt x="69" y="15"/>
                  <a:pt x="74" y="16"/>
                </a:cubicBezTo>
                <a:cubicBezTo>
                  <a:pt x="72" y="22"/>
                  <a:pt x="73" y="21"/>
                  <a:pt x="76" y="25"/>
                </a:cubicBezTo>
                <a:cubicBezTo>
                  <a:pt x="78" y="23"/>
                  <a:pt x="80" y="23"/>
                  <a:pt x="83" y="25"/>
                </a:cubicBezTo>
                <a:cubicBezTo>
                  <a:pt x="87" y="27"/>
                  <a:pt x="87" y="23"/>
                  <a:pt x="89" y="22"/>
                </a:cubicBezTo>
                <a:cubicBezTo>
                  <a:pt x="91" y="21"/>
                  <a:pt x="94" y="23"/>
                  <a:pt x="94" y="20"/>
                </a:cubicBezTo>
                <a:cubicBezTo>
                  <a:pt x="100" y="22"/>
                  <a:pt x="102" y="22"/>
                  <a:pt x="107" y="20"/>
                </a:cubicBezTo>
                <a:cubicBezTo>
                  <a:pt x="107" y="24"/>
                  <a:pt x="112" y="22"/>
                  <a:pt x="111" y="22"/>
                </a:cubicBezTo>
                <a:cubicBezTo>
                  <a:pt x="113" y="23"/>
                  <a:pt x="113" y="26"/>
                  <a:pt x="115" y="27"/>
                </a:cubicBezTo>
                <a:cubicBezTo>
                  <a:pt x="116" y="28"/>
                  <a:pt x="119" y="29"/>
                  <a:pt x="120" y="29"/>
                </a:cubicBezTo>
                <a:cubicBezTo>
                  <a:pt x="121" y="30"/>
                  <a:pt x="120" y="31"/>
                  <a:pt x="122" y="31"/>
                </a:cubicBezTo>
                <a:cubicBezTo>
                  <a:pt x="126" y="31"/>
                  <a:pt x="121" y="34"/>
                  <a:pt x="124" y="37"/>
                </a:cubicBezTo>
                <a:cubicBezTo>
                  <a:pt x="125" y="38"/>
                  <a:pt x="126" y="34"/>
                  <a:pt x="126" y="33"/>
                </a:cubicBezTo>
                <a:cubicBezTo>
                  <a:pt x="129" y="35"/>
                  <a:pt x="129" y="38"/>
                  <a:pt x="133" y="39"/>
                </a:cubicBezTo>
                <a:cubicBezTo>
                  <a:pt x="137" y="39"/>
                  <a:pt x="139" y="37"/>
                  <a:pt x="143" y="37"/>
                </a:cubicBezTo>
                <a:cubicBezTo>
                  <a:pt x="142" y="44"/>
                  <a:pt x="154" y="40"/>
                  <a:pt x="154" y="46"/>
                </a:cubicBezTo>
                <a:cubicBezTo>
                  <a:pt x="156" y="46"/>
                  <a:pt x="157" y="46"/>
                  <a:pt x="158" y="44"/>
                </a:cubicBezTo>
                <a:cubicBezTo>
                  <a:pt x="160" y="45"/>
                  <a:pt x="161" y="48"/>
                  <a:pt x="161" y="52"/>
                </a:cubicBezTo>
                <a:cubicBezTo>
                  <a:pt x="163" y="52"/>
                  <a:pt x="163" y="51"/>
                  <a:pt x="163" y="50"/>
                </a:cubicBezTo>
                <a:cubicBezTo>
                  <a:pt x="166" y="52"/>
                  <a:pt x="168" y="56"/>
                  <a:pt x="174" y="55"/>
                </a:cubicBezTo>
                <a:cubicBezTo>
                  <a:pt x="173" y="57"/>
                  <a:pt x="172" y="59"/>
                  <a:pt x="174" y="59"/>
                </a:cubicBezTo>
                <a:cubicBezTo>
                  <a:pt x="176" y="62"/>
                  <a:pt x="169" y="65"/>
                  <a:pt x="174" y="66"/>
                </a:cubicBezTo>
                <a:cubicBezTo>
                  <a:pt x="172" y="69"/>
                  <a:pt x="167" y="69"/>
                  <a:pt x="167" y="74"/>
                </a:cubicBezTo>
                <a:cubicBezTo>
                  <a:pt x="171" y="81"/>
                  <a:pt x="180" y="72"/>
                  <a:pt x="182" y="80"/>
                </a:cubicBezTo>
                <a:cubicBezTo>
                  <a:pt x="184" y="79"/>
                  <a:pt x="183" y="77"/>
                  <a:pt x="184" y="76"/>
                </a:cubicBezTo>
                <a:cubicBezTo>
                  <a:pt x="186" y="76"/>
                  <a:pt x="185" y="80"/>
                  <a:pt x="186" y="81"/>
                </a:cubicBezTo>
                <a:cubicBezTo>
                  <a:pt x="186" y="81"/>
                  <a:pt x="188" y="85"/>
                  <a:pt x="188" y="85"/>
                </a:cubicBezTo>
                <a:cubicBezTo>
                  <a:pt x="190" y="85"/>
                  <a:pt x="192" y="81"/>
                  <a:pt x="191" y="89"/>
                </a:cubicBezTo>
                <a:cubicBezTo>
                  <a:pt x="196" y="89"/>
                  <a:pt x="197" y="86"/>
                  <a:pt x="202" y="87"/>
                </a:cubicBezTo>
                <a:cubicBezTo>
                  <a:pt x="203" y="88"/>
                  <a:pt x="204" y="90"/>
                  <a:pt x="204" y="93"/>
                </a:cubicBezTo>
                <a:cubicBezTo>
                  <a:pt x="208" y="93"/>
                  <a:pt x="214" y="91"/>
                  <a:pt x="212" y="96"/>
                </a:cubicBezTo>
                <a:cubicBezTo>
                  <a:pt x="219" y="93"/>
                  <a:pt x="215" y="97"/>
                  <a:pt x="221" y="98"/>
                </a:cubicBezTo>
                <a:cubicBezTo>
                  <a:pt x="224" y="102"/>
                  <a:pt x="215" y="104"/>
                  <a:pt x="216" y="104"/>
                </a:cubicBezTo>
                <a:cubicBezTo>
                  <a:pt x="214" y="105"/>
                  <a:pt x="217" y="106"/>
                  <a:pt x="217" y="106"/>
                </a:cubicBezTo>
                <a:cubicBezTo>
                  <a:pt x="213" y="111"/>
                  <a:pt x="209" y="110"/>
                  <a:pt x="206" y="117"/>
                </a:cubicBezTo>
                <a:cubicBezTo>
                  <a:pt x="204" y="117"/>
                  <a:pt x="203" y="117"/>
                  <a:pt x="202" y="119"/>
                </a:cubicBezTo>
                <a:cubicBezTo>
                  <a:pt x="201" y="118"/>
                  <a:pt x="193" y="118"/>
                  <a:pt x="193" y="115"/>
                </a:cubicBezTo>
                <a:cubicBezTo>
                  <a:pt x="193" y="111"/>
                  <a:pt x="184" y="115"/>
                  <a:pt x="186" y="107"/>
                </a:cubicBezTo>
                <a:cubicBezTo>
                  <a:pt x="182" y="108"/>
                  <a:pt x="182" y="106"/>
                  <a:pt x="182" y="104"/>
                </a:cubicBezTo>
                <a:cubicBezTo>
                  <a:pt x="179" y="104"/>
                  <a:pt x="177" y="104"/>
                  <a:pt x="174" y="104"/>
                </a:cubicBezTo>
                <a:cubicBezTo>
                  <a:pt x="170" y="103"/>
                  <a:pt x="174" y="110"/>
                  <a:pt x="173" y="113"/>
                </a:cubicBezTo>
                <a:cubicBezTo>
                  <a:pt x="173" y="117"/>
                  <a:pt x="178" y="117"/>
                  <a:pt x="178" y="121"/>
                </a:cubicBezTo>
                <a:cubicBezTo>
                  <a:pt x="182" y="118"/>
                  <a:pt x="185" y="125"/>
                  <a:pt x="186" y="121"/>
                </a:cubicBezTo>
                <a:cubicBezTo>
                  <a:pt x="188" y="123"/>
                  <a:pt x="189" y="127"/>
                  <a:pt x="189" y="132"/>
                </a:cubicBezTo>
                <a:cubicBezTo>
                  <a:pt x="189" y="134"/>
                  <a:pt x="193" y="133"/>
                  <a:pt x="193" y="134"/>
                </a:cubicBezTo>
                <a:cubicBezTo>
                  <a:pt x="196" y="138"/>
                  <a:pt x="191" y="147"/>
                  <a:pt x="191" y="150"/>
                </a:cubicBezTo>
                <a:cubicBezTo>
                  <a:pt x="187" y="152"/>
                  <a:pt x="189" y="148"/>
                  <a:pt x="188" y="147"/>
                </a:cubicBezTo>
                <a:cubicBezTo>
                  <a:pt x="185" y="145"/>
                  <a:pt x="179" y="146"/>
                  <a:pt x="178" y="141"/>
                </a:cubicBezTo>
                <a:cubicBezTo>
                  <a:pt x="171" y="142"/>
                  <a:pt x="172" y="135"/>
                  <a:pt x="163" y="137"/>
                </a:cubicBezTo>
                <a:cubicBezTo>
                  <a:pt x="164" y="141"/>
                  <a:pt x="170" y="138"/>
                  <a:pt x="171" y="141"/>
                </a:cubicBezTo>
                <a:cubicBezTo>
                  <a:pt x="164" y="147"/>
                  <a:pt x="177" y="144"/>
                  <a:pt x="171" y="147"/>
                </a:cubicBezTo>
                <a:cubicBezTo>
                  <a:pt x="171" y="149"/>
                  <a:pt x="176" y="149"/>
                  <a:pt x="178" y="150"/>
                </a:cubicBezTo>
                <a:cubicBezTo>
                  <a:pt x="179" y="151"/>
                  <a:pt x="178" y="152"/>
                  <a:pt x="180" y="152"/>
                </a:cubicBezTo>
                <a:cubicBezTo>
                  <a:pt x="183" y="152"/>
                  <a:pt x="184" y="153"/>
                  <a:pt x="184" y="156"/>
                </a:cubicBezTo>
                <a:cubicBezTo>
                  <a:pt x="178" y="157"/>
                  <a:pt x="175" y="155"/>
                  <a:pt x="171" y="152"/>
                </a:cubicBezTo>
                <a:cubicBezTo>
                  <a:pt x="168" y="151"/>
                  <a:pt x="163" y="151"/>
                  <a:pt x="160" y="148"/>
                </a:cubicBezTo>
                <a:cubicBezTo>
                  <a:pt x="157" y="147"/>
                  <a:pt x="153" y="145"/>
                  <a:pt x="150" y="145"/>
                </a:cubicBezTo>
                <a:cubicBezTo>
                  <a:pt x="148" y="145"/>
                  <a:pt x="148" y="142"/>
                  <a:pt x="147" y="141"/>
                </a:cubicBezTo>
                <a:cubicBezTo>
                  <a:pt x="144" y="140"/>
                  <a:pt x="141" y="141"/>
                  <a:pt x="139" y="139"/>
                </a:cubicBezTo>
                <a:cubicBezTo>
                  <a:pt x="137" y="138"/>
                  <a:pt x="139" y="135"/>
                  <a:pt x="137" y="134"/>
                </a:cubicBezTo>
                <a:cubicBezTo>
                  <a:pt x="136" y="132"/>
                  <a:pt x="132" y="134"/>
                  <a:pt x="133" y="130"/>
                </a:cubicBezTo>
                <a:cubicBezTo>
                  <a:pt x="125" y="130"/>
                  <a:pt x="125" y="122"/>
                  <a:pt x="120" y="119"/>
                </a:cubicBezTo>
                <a:cubicBezTo>
                  <a:pt x="122" y="118"/>
                  <a:pt x="120" y="112"/>
                  <a:pt x="122" y="109"/>
                </a:cubicBezTo>
                <a:cubicBezTo>
                  <a:pt x="123" y="109"/>
                  <a:pt x="126" y="110"/>
                  <a:pt x="126" y="109"/>
                </a:cubicBezTo>
                <a:cubicBezTo>
                  <a:pt x="126" y="108"/>
                  <a:pt x="123" y="106"/>
                  <a:pt x="124" y="104"/>
                </a:cubicBezTo>
                <a:cubicBezTo>
                  <a:pt x="124" y="103"/>
                  <a:pt x="128" y="104"/>
                  <a:pt x="128" y="104"/>
                </a:cubicBezTo>
                <a:cubicBezTo>
                  <a:pt x="129" y="103"/>
                  <a:pt x="127" y="98"/>
                  <a:pt x="128" y="96"/>
                </a:cubicBezTo>
                <a:cubicBezTo>
                  <a:pt x="128" y="96"/>
                  <a:pt x="131" y="97"/>
                  <a:pt x="132" y="96"/>
                </a:cubicBezTo>
                <a:cubicBezTo>
                  <a:pt x="134" y="94"/>
                  <a:pt x="131" y="89"/>
                  <a:pt x="133" y="87"/>
                </a:cubicBezTo>
                <a:cubicBezTo>
                  <a:pt x="133" y="85"/>
                  <a:pt x="130" y="85"/>
                  <a:pt x="128" y="85"/>
                </a:cubicBezTo>
                <a:cubicBezTo>
                  <a:pt x="128" y="82"/>
                  <a:pt x="128" y="79"/>
                  <a:pt x="128" y="76"/>
                </a:cubicBezTo>
                <a:cubicBezTo>
                  <a:pt x="126" y="76"/>
                  <a:pt x="125" y="76"/>
                  <a:pt x="124" y="78"/>
                </a:cubicBezTo>
                <a:cubicBezTo>
                  <a:pt x="121" y="76"/>
                  <a:pt x="123" y="72"/>
                  <a:pt x="120" y="70"/>
                </a:cubicBezTo>
                <a:cubicBezTo>
                  <a:pt x="120" y="70"/>
                  <a:pt x="118" y="72"/>
                  <a:pt x="117" y="72"/>
                </a:cubicBezTo>
                <a:cubicBezTo>
                  <a:pt x="117" y="72"/>
                  <a:pt x="115" y="70"/>
                  <a:pt x="115" y="70"/>
                </a:cubicBezTo>
                <a:cubicBezTo>
                  <a:pt x="114" y="70"/>
                  <a:pt x="112" y="67"/>
                  <a:pt x="111" y="66"/>
                </a:cubicBezTo>
                <a:cubicBezTo>
                  <a:pt x="110" y="66"/>
                  <a:pt x="109" y="69"/>
                  <a:pt x="107" y="68"/>
                </a:cubicBezTo>
                <a:cubicBezTo>
                  <a:pt x="107" y="68"/>
                  <a:pt x="104" y="64"/>
                  <a:pt x="100" y="65"/>
                </a:cubicBezTo>
                <a:cubicBezTo>
                  <a:pt x="108" y="56"/>
                  <a:pt x="90" y="61"/>
                  <a:pt x="92" y="52"/>
                </a:cubicBezTo>
                <a:cubicBezTo>
                  <a:pt x="88" y="52"/>
                  <a:pt x="83" y="52"/>
                  <a:pt x="83" y="57"/>
                </a:cubicBezTo>
                <a:cubicBezTo>
                  <a:pt x="80" y="59"/>
                  <a:pt x="78" y="55"/>
                  <a:pt x="78" y="55"/>
                </a:cubicBezTo>
                <a:cubicBezTo>
                  <a:pt x="76" y="55"/>
                  <a:pt x="75" y="57"/>
                  <a:pt x="72" y="57"/>
                </a:cubicBezTo>
                <a:cubicBezTo>
                  <a:pt x="69" y="57"/>
                  <a:pt x="68" y="55"/>
                  <a:pt x="65" y="55"/>
                </a:cubicBezTo>
                <a:cubicBezTo>
                  <a:pt x="61" y="55"/>
                  <a:pt x="61" y="57"/>
                  <a:pt x="57" y="57"/>
                </a:cubicBezTo>
                <a:cubicBezTo>
                  <a:pt x="53" y="57"/>
                  <a:pt x="52" y="56"/>
                  <a:pt x="50" y="55"/>
                </a:cubicBezTo>
                <a:cubicBezTo>
                  <a:pt x="41" y="55"/>
                  <a:pt x="34" y="56"/>
                  <a:pt x="25" y="53"/>
                </a:cubicBezTo>
                <a:cubicBezTo>
                  <a:pt x="24" y="53"/>
                  <a:pt x="22" y="50"/>
                  <a:pt x="22" y="50"/>
                </a:cubicBezTo>
                <a:cubicBezTo>
                  <a:pt x="18" y="49"/>
                  <a:pt x="15" y="51"/>
                  <a:pt x="16" y="46"/>
                </a:cubicBezTo>
                <a:cubicBezTo>
                  <a:pt x="13" y="46"/>
                  <a:pt x="7" y="48"/>
                  <a:pt x="9" y="42"/>
                </a:cubicBezTo>
                <a:cubicBezTo>
                  <a:pt x="15" y="44"/>
                  <a:pt x="16" y="40"/>
                  <a:pt x="20" y="39"/>
                </a:cubicBezTo>
                <a:cubicBezTo>
                  <a:pt x="17" y="35"/>
                  <a:pt x="7" y="38"/>
                  <a:pt x="5" y="33"/>
                </a:cubicBezTo>
                <a:cubicBezTo>
                  <a:pt x="3" y="33"/>
                  <a:pt x="3" y="34"/>
                  <a:pt x="3" y="35"/>
                </a:cubicBezTo>
                <a:cubicBezTo>
                  <a:pt x="0" y="34"/>
                  <a:pt x="5" y="27"/>
                  <a:pt x="7" y="25"/>
                </a:cubicBezTo>
                <a:cubicBezTo>
                  <a:pt x="5" y="19"/>
                  <a:pt x="10" y="17"/>
                  <a:pt x="9" y="11"/>
                </a:cubicBezTo>
                <a:close/>
                <a:moveTo>
                  <a:pt x="145" y="107"/>
                </a:moveTo>
                <a:cubicBezTo>
                  <a:pt x="145" y="103"/>
                  <a:pt x="154" y="107"/>
                  <a:pt x="158" y="106"/>
                </a:cubicBezTo>
                <a:cubicBezTo>
                  <a:pt x="158" y="102"/>
                  <a:pt x="155" y="102"/>
                  <a:pt x="154" y="100"/>
                </a:cubicBezTo>
                <a:cubicBezTo>
                  <a:pt x="152" y="97"/>
                  <a:pt x="147" y="99"/>
                  <a:pt x="143" y="96"/>
                </a:cubicBezTo>
                <a:cubicBezTo>
                  <a:pt x="144" y="100"/>
                  <a:pt x="141" y="107"/>
                  <a:pt x="145" y="10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1" name="îşḷîďe">
            <a:extLst>
              <a:ext uri="{FF2B5EF4-FFF2-40B4-BE49-F238E27FC236}">
                <a16:creationId xmlns:a16="http://schemas.microsoft.com/office/drawing/2014/main" id="{CEB89E3B-B773-46ED-8CC7-B3F6BF1414C8}"/>
              </a:ext>
            </a:extLst>
          </p:cNvPr>
          <p:cNvSpPr/>
          <p:nvPr/>
        </p:nvSpPr>
        <p:spPr bwMode="auto">
          <a:xfrm>
            <a:off x="2883309" y="1928883"/>
            <a:ext cx="448799" cy="227683"/>
          </a:xfrm>
          <a:custGeom>
            <a:avLst/>
            <a:gdLst>
              <a:gd name="T0" fmla="*/ 15 w 138"/>
              <a:gd name="T1" fmla="*/ 53 h 70"/>
              <a:gd name="T2" fmla="*/ 17 w 138"/>
              <a:gd name="T3" fmla="*/ 47 h 70"/>
              <a:gd name="T4" fmla="*/ 24 w 138"/>
              <a:gd name="T5" fmla="*/ 45 h 70"/>
              <a:gd name="T6" fmla="*/ 28 w 138"/>
              <a:gd name="T7" fmla="*/ 44 h 70"/>
              <a:gd name="T8" fmla="*/ 49 w 138"/>
              <a:gd name="T9" fmla="*/ 42 h 70"/>
              <a:gd name="T10" fmla="*/ 28 w 138"/>
              <a:gd name="T11" fmla="*/ 40 h 70"/>
              <a:gd name="T12" fmla="*/ 26 w 138"/>
              <a:gd name="T13" fmla="*/ 38 h 70"/>
              <a:gd name="T14" fmla="*/ 21 w 138"/>
              <a:gd name="T15" fmla="*/ 40 h 70"/>
              <a:gd name="T16" fmla="*/ 10 w 138"/>
              <a:gd name="T17" fmla="*/ 38 h 70"/>
              <a:gd name="T18" fmla="*/ 19 w 138"/>
              <a:gd name="T19" fmla="*/ 31 h 70"/>
              <a:gd name="T20" fmla="*/ 24 w 138"/>
              <a:gd name="T21" fmla="*/ 31 h 70"/>
              <a:gd name="T22" fmla="*/ 4 w 138"/>
              <a:gd name="T23" fmla="*/ 27 h 70"/>
              <a:gd name="T24" fmla="*/ 0 w 138"/>
              <a:gd name="T25" fmla="*/ 21 h 70"/>
              <a:gd name="T26" fmla="*/ 10 w 138"/>
              <a:gd name="T27" fmla="*/ 14 h 70"/>
              <a:gd name="T28" fmla="*/ 10 w 138"/>
              <a:gd name="T29" fmla="*/ 12 h 70"/>
              <a:gd name="T30" fmla="*/ 28 w 138"/>
              <a:gd name="T31" fmla="*/ 4 h 70"/>
              <a:gd name="T32" fmla="*/ 34 w 138"/>
              <a:gd name="T33" fmla="*/ 1 h 70"/>
              <a:gd name="T34" fmla="*/ 37 w 138"/>
              <a:gd name="T35" fmla="*/ 3 h 70"/>
              <a:gd name="T36" fmla="*/ 41 w 138"/>
              <a:gd name="T37" fmla="*/ 10 h 70"/>
              <a:gd name="T38" fmla="*/ 37 w 138"/>
              <a:gd name="T39" fmla="*/ 12 h 70"/>
              <a:gd name="T40" fmla="*/ 41 w 138"/>
              <a:gd name="T41" fmla="*/ 14 h 70"/>
              <a:gd name="T42" fmla="*/ 43 w 138"/>
              <a:gd name="T43" fmla="*/ 10 h 70"/>
              <a:gd name="T44" fmla="*/ 54 w 138"/>
              <a:gd name="T45" fmla="*/ 8 h 70"/>
              <a:gd name="T46" fmla="*/ 60 w 138"/>
              <a:gd name="T47" fmla="*/ 17 h 70"/>
              <a:gd name="T48" fmla="*/ 67 w 138"/>
              <a:gd name="T49" fmla="*/ 14 h 70"/>
              <a:gd name="T50" fmla="*/ 73 w 138"/>
              <a:gd name="T51" fmla="*/ 8 h 70"/>
              <a:gd name="T52" fmla="*/ 79 w 138"/>
              <a:gd name="T53" fmla="*/ 10 h 70"/>
              <a:gd name="T54" fmla="*/ 80 w 138"/>
              <a:gd name="T55" fmla="*/ 17 h 70"/>
              <a:gd name="T56" fmla="*/ 84 w 138"/>
              <a:gd name="T57" fmla="*/ 25 h 70"/>
              <a:gd name="T58" fmla="*/ 92 w 138"/>
              <a:gd name="T59" fmla="*/ 19 h 70"/>
              <a:gd name="T60" fmla="*/ 86 w 138"/>
              <a:gd name="T61" fmla="*/ 16 h 70"/>
              <a:gd name="T62" fmla="*/ 86 w 138"/>
              <a:gd name="T63" fmla="*/ 4 h 70"/>
              <a:gd name="T64" fmla="*/ 93 w 138"/>
              <a:gd name="T65" fmla="*/ 3 h 70"/>
              <a:gd name="T66" fmla="*/ 101 w 138"/>
              <a:gd name="T67" fmla="*/ 16 h 70"/>
              <a:gd name="T68" fmla="*/ 106 w 138"/>
              <a:gd name="T69" fmla="*/ 19 h 70"/>
              <a:gd name="T70" fmla="*/ 110 w 138"/>
              <a:gd name="T71" fmla="*/ 25 h 70"/>
              <a:gd name="T72" fmla="*/ 108 w 138"/>
              <a:gd name="T73" fmla="*/ 31 h 70"/>
              <a:gd name="T74" fmla="*/ 114 w 138"/>
              <a:gd name="T75" fmla="*/ 38 h 70"/>
              <a:gd name="T76" fmla="*/ 131 w 138"/>
              <a:gd name="T77" fmla="*/ 40 h 70"/>
              <a:gd name="T78" fmla="*/ 136 w 138"/>
              <a:gd name="T79" fmla="*/ 45 h 70"/>
              <a:gd name="T80" fmla="*/ 138 w 138"/>
              <a:gd name="T81" fmla="*/ 49 h 70"/>
              <a:gd name="T82" fmla="*/ 123 w 138"/>
              <a:gd name="T83" fmla="*/ 49 h 70"/>
              <a:gd name="T84" fmla="*/ 127 w 138"/>
              <a:gd name="T85" fmla="*/ 62 h 70"/>
              <a:gd name="T86" fmla="*/ 106 w 138"/>
              <a:gd name="T87" fmla="*/ 62 h 70"/>
              <a:gd name="T88" fmla="*/ 80 w 138"/>
              <a:gd name="T89" fmla="*/ 62 h 70"/>
              <a:gd name="T90" fmla="*/ 71 w 138"/>
              <a:gd name="T91" fmla="*/ 64 h 70"/>
              <a:gd name="T92" fmla="*/ 69 w 138"/>
              <a:gd name="T93" fmla="*/ 68 h 70"/>
              <a:gd name="T94" fmla="*/ 45 w 138"/>
              <a:gd name="T95" fmla="*/ 68 h 70"/>
              <a:gd name="T96" fmla="*/ 37 w 138"/>
              <a:gd name="T97" fmla="*/ 57 h 70"/>
              <a:gd name="T98" fmla="*/ 23 w 138"/>
              <a:gd name="T99" fmla="*/ 53 h 70"/>
              <a:gd name="T100" fmla="*/ 21 w 138"/>
              <a:gd name="T101" fmla="*/ 55 h 70"/>
              <a:gd name="T102" fmla="*/ 21 w 138"/>
              <a:gd name="T103" fmla="*/ 51 h 70"/>
              <a:gd name="T104" fmla="*/ 15 w 138"/>
              <a:gd name="T105" fmla="*/ 5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" h="70">
                <a:moveTo>
                  <a:pt x="15" y="53"/>
                </a:moveTo>
                <a:cubicBezTo>
                  <a:pt x="11" y="53"/>
                  <a:pt x="16" y="48"/>
                  <a:pt x="17" y="47"/>
                </a:cubicBezTo>
                <a:cubicBezTo>
                  <a:pt x="17" y="45"/>
                  <a:pt x="22" y="46"/>
                  <a:pt x="24" y="45"/>
                </a:cubicBezTo>
                <a:cubicBezTo>
                  <a:pt x="26" y="45"/>
                  <a:pt x="26" y="44"/>
                  <a:pt x="28" y="44"/>
                </a:cubicBezTo>
                <a:cubicBezTo>
                  <a:pt x="35" y="43"/>
                  <a:pt x="44" y="46"/>
                  <a:pt x="49" y="42"/>
                </a:cubicBezTo>
                <a:cubicBezTo>
                  <a:pt x="47" y="37"/>
                  <a:pt x="35" y="42"/>
                  <a:pt x="28" y="40"/>
                </a:cubicBezTo>
                <a:cubicBezTo>
                  <a:pt x="27" y="40"/>
                  <a:pt x="26" y="38"/>
                  <a:pt x="26" y="38"/>
                </a:cubicBezTo>
                <a:cubicBezTo>
                  <a:pt x="25" y="38"/>
                  <a:pt x="23" y="40"/>
                  <a:pt x="21" y="40"/>
                </a:cubicBezTo>
                <a:cubicBezTo>
                  <a:pt x="17" y="40"/>
                  <a:pt x="13" y="37"/>
                  <a:pt x="10" y="38"/>
                </a:cubicBezTo>
                <a:cubicBezTo>
                  <a:pt x="5" y="32"/>
                  <a:pt x="19" y="34"/>
                  <a:pt x="19" y="31"/>
                </a:cubicBezTo>
                <a:cubicBezTo>
                  <a:pt x="19" y="27"/>
                  <a:pt x="23" y="30"/>
                  <a:pt x="24" y="31"/>
                </a:cubicBezTo>
                <a:cubicBezTo>
                  <a:pt x="24" y="20"/>
                  <a:pt x="13" y="30"/>
                  <a:pt x="4" y="27"/>
                </a:cubicBezTo>
                <a:cubicBezTo>
                  <a:pt x="0" y="24"/>
                  <a:pt x="8" y="21"/>
                  <a:pt x="0" y="21"/>
                </a:cubicBezTo>
                <a:cubicBezTo>
                  <a:pt x="2" y="18"/>
                  <a:pt x="2" y="12"/>
                  <a:pt x="10" y="14"/>
                </a:cubicBezTo>
                <a:cubicBezTo>
                  <a:pt x="12" y="14"/>
                  <a:pt x="10" y="11"/>
                  <a:pt x="10" y="12"/>
                </a:cubicBezTo>
                <a:cubicBezTo>
                  <a:pt x="13" y="7"/>
                  <a:pt x="21" y="6"/>
                  <a:pt x="28" y="4"/>
                </a:cubicBezTo>
                <a:cubicBezTo>
                  <a:pt x="30" y="3"/>
                  <a:pt x="30" y="0"/>
                  <a:pt x="34" y="1"/>
                </a:cubicBezTo>
                <a:cubicBezTo>
                  <a:pt x="34" y="3"/>
                  <a:pt x="36" y="2"/>
                  <a:pt x="37" y="3"/>
                </a:cubicBezTo>
                <a:cubicBezTo>
                  <a:pt x="37" y="7"/>
                  <a:pt x="34" y="10"/>
                  <a:pt x="41" y="10"/>
                </a:cubicBezTo>
                <a:cubicBezTo>
                  <a:pt x="41" y="12"/>
                  <a:pt x="39" y="11"/>
                  <a:pt x="37" y="12"/>
                </a:cubicBezTo>
                <a:cubicBezTo>
                  <a:pt x="37" y="13"/>
                  <a:pt x="40" y="14"/>
                  <a:pt x="41" y="14"/>
                </a:cubicBezTo>
                <a:cubicBezTo>
                  <a:pt x="43" y="13"/>
                  <a:pt x="42" y="10"/>
                  <a:pt x="43" y="10"/>
                </a:cubicBezTo>
                <a:cubicBezTo>
                  <a:pt x="47" y="8"/>
                  <a:pt x="50" y="9"/>
                  <a:pt x="54" y="8"/>
                </a:cubicBezTo>
                <a:cubicBezTo>
                  <a:pt x="56" y="11"/>
                  <a:pt x="60" y="12"/>
                  <a:pt x="60" y="17"/>
                </a:cubicBezTo>
                <a:cubicBezTo>
                  <a:pt x="64" y="17"/>
                  <a:pt x="62" y="12"/>
                  <a:pt x="67" y="14"/>
                </a:cubicBezTo>
                <a:cubicBezTo>
                  <a:pt x="69" y="12"/>
                  <a:pt x="71" y="10"/>
                  <a:pt x="73" y="8"/>
                </a:cubicBezTo>
                <a:cubicBezTo>
                  <a:pt x="74" y="9"/>
                  <a:pt x="76" y="10"/>
                  <a:pt x="79" y="10"/>
                </a:cubicBezTo>
                <a:cubicBezTo>
                  <a:pt x="80" y="13"/>
                  <a:pt x="79" y="15"/>
                  <a:pt x="80" y="17"/>
                </a:cubicBezTo>
                <a:cubicBezTo>
                  <a:pt x="81" y="20"/>
                  <a:pt x="86" y="20"/>
                  <a:pt x="84" y="25"/>
                </a:cubicBezTo>
                <a:cubicBezTo>
                  <a:pt x="88" y="24"/>
                  <a:pt x="88" y="20"/>
                  <a:pt x="92" y="19"/>
                </a:cubicBezTo>
                <a:cubicBezTo>
                  <a:pt x="91" y="17"/>
                  <a:pt x="87" y="17"/>
                  <a:pt x="86" y="16"/>
                </a:cubicBezTo>
                <a:cubicBezTo>
                  <a:pt x="84" y="12"/>
                  <a:pt x="87" y="9"/>
                  <a:pt x="86" y="4"/>
                </a:cubicBezTo>
                <a:cubicBezTo>
                  <a:pt x="89" y="5"/>
                  <a:pt x="90" y="2"/>
                  <a:pt x="93" y="3"/>
                </a:cubicBezTo>
                <a:cubicBezTo>
                  <a:pt x="94" y="6"/>
                  <a:pt x="98" y="11"/>
                  <a:pt x="101" y="16"/>
                </a:cubicBezTo>
                <a:cubicBezTo>
                  <a:pt x="101" y="16"/>
                  <a:pt x="105" y="24"/>
                  <a:pt x="106" y="19"/>
                </a:cubicBezTo>
                <a:cubicBezTo>
                  <a:pt x="109" y="20"/>
                  <a:pt x="107" y="25"/>
                  <a:pt x="110" y="25"/>
                </a:cubicBezTo>
                <a:cubicBezTo>
                  <a:pt x="110" y="28"/>
                  <a:pt x="110" y="30"/>
                  <a:pt x="108" y="31"/>
                </a:cubicBezTo>
                <a:cubicBezTo>
                  <a:pt x="109" y="34"/>
                  <a:pt x="116" y="32"/>
                  <a:pt x="114" y="38"/>
                </a:cubicBezTo>
                <a:cubicBezTo>
                  <a:pt x="121" y="34"/>
                  <a:pt x="121" y="41"/>
                  <a:pt x="131" y="40"/>
                </a:cubicBezTo>
                <a:cubicBezTo>
                  <a:pt x="127" y="47"/>
                  <a:pt x="135" y="44"/>
                  <a:pt x="136" y="45"/>
                </a:cubicBezTo>
                <a:cubicBezTo>
                  <a:pt x="137" y="46"/>
                  <a:pt x="133" y="51"/>
                  <a:pt x="138" y="49"/>
                </a:cubicBezTo>
                <a:cubicBezTo>
                  <a:pt x="135" y="58"/>
                  <a:pt x="131" y="47"/>
                  <a:pt x="123" y="49"/>
                </a:cubicBezTo>
                <a:cubicBezTo>
                  <a:pt x="121" y="56"/>
                  <a:pt x="130" y="54"/>
                  <a:pt x="127" y="62"/>
                </a:cubicBezTo>
                <a:cubicBezTo>
                  <a:pt x="120" y="64"/>
                  <a:pt x="112" y="66"/>
                  <a:pt x="106" y="62"/>
                </a:cubicBezTo>
                <a:cubicBezTo>
                  <a:pt x="100" y="58"/>
                  <a:pt x="88" y="57"/>
                  <a:pt x="80" y="62"/>
                </a:cubicBezTo>
                <a:cubicBezTo>
                  <a:pt x="78" y="63"/>
                  <a:pt x="76" y="62"/>
                  <a:pt x="71" y="64"/>
                </a:cubicBezTo>
                <a:cubicBezTo>
                  <a:pt x="69" y="65"/>
                  <a:pt x="69" y="66"/>
                  <a:pt x="69" y="68"/>
                </a:cubicBezTo>
                <a:cubicBezTo>
                  <a:pt x="64" y="65"/>
                  <a:pt x="54" y="70"/>
                  <a:pt x="45" y="68"/>
                </a:cubicBezTo>
                <a:cubicBezTo>
                  <a:pt x="43" y="64"/>
                  <a:pt x="40" y="61"/>
                  <a:pt x="37" y="57"/>
                </a:cubicBezTo>
                <a:cubicBezTo>
                  <a:pt x="32" y="56"/>
                  <a:pt x="23" y="59"/>
                  <a:pt x="23" y="53"/>
                </a:cubicBezTo>
                <a:cubicBezTo>
                  <a:pt x="21" y="53"/>
                  <a:pt x="21" y="54"/>
                  <a:pt x="21" y="55"/>
                </a:cubicBezTo>
                <a:cubicBezTo>
                  <a:pt x="18" y="54"/>
                  <a:pt x="19" y="51"/>
                  <a:pt x="21" y="51"/>
                </a:cubicBezTo>
                <a:cubicBezTo>
                  <a:pt x="21" y="47"/>
                  <a:pt x="15" y="51"/>
                  <a:pt x="15" y="5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2" name="ïšlïḑè">
            <a:extLst>
              <a:ext uri="{FF2B5EF4-FFF2-40B4-BE49-F238E27FC236}">
                <a16:creationId xmlns:a16="http://schemas.microsoft.com/office/drawing/2014/main" id="{81B487B3-3E17-4A73-AE9C-A269EC9D147E}"/>
              </a:ext>
            </a:extLst>
          </p:cNvPr>
          <p:cNvSpPr/>
          <p:nvPr/>
        </p:nvSpPr>
        <p:spPr bwMode="auto">
          <a:xfrm>
            <a:off x="1683597" y="1983616"/>
            <a:ext cx="3211642" cy="3723945"/>
          </a:xfrm>
          <a:custGeom>
            <a:avLst/>
            <a:gdLst>
              <a:gd name="T0" fmla="*/ 647 w 988"/>
              <a:gd name="T1" fmla="*/ 75 h 1146"/>
              <a:gd name="T2" fmla="*/ 582 w 988"/>
              <a:gd name="T3" fmla="*/ 120 h 1146"/>
              <a:gd name="T4" fmla="*/ 574 w 988"/>
              <a:gd name="T5" fmla="*/ 187 h 1146"/>
              <a:gd name="T6" fmla="*/ 654 w 988"/>
              <a:gd name="T7" fmla="*/ 241 h 1146"/>
              <a:gd name="T8" fmla="*/ 680 w 988"/>
              <a:gd name="T9" fmla="*/ 168 h 1146"/>
              <a:gd name="T10" fmla="*/ 748 w 988"/>
              <a:gd name="T11" fmla="*/ 166 h 1146"/>
              <a:gd name="T12" fmla="*/ 809 w 988"/>
              <a:gd name="T13" fmla="*/ 183 h 1146"/>
              <a:gd name="T14" fmla="*/ 833 w 988"/>
              <a:gd name="T15" fmla="*/ 247 h 1146"/>
              <a:gd name="T16" fmla="*/ 757 w 988"/>
              <a:gd name="T17" fmla="*/ 274 h 1146"/>
              <a:gd name="T18" fmla="*/ 804 w 988"/>
              <a:gd name="T19" fmla="*/ 302 h 1146"/>
              <a:gd name="T20" fmla="*/ 785 w 988"/>
              <a:gd name="T21" fmla="*/ 312 h 1146"/>
              <a:gd name="T22" fmla="*/ 701 w 988"/>
              <a:gd name="T23" fmla="*/ 373 h 1146"/>
              <a:gd name="T24" fmla="*/ 666 w 988"/>
              <a:gd name="T25" fmla="*/ 478 h 1146"/>
              <a:gd name="T26" fmla="*/ 593 w 988"/>
              <a:gd name="T27" fmla="*/ 437 h 1146"/>
              <a:gd name="T28" fmla="*/ 535 w 988"/>
              <a:gd name="T29" fmla="*/ 515 h 1146"/>
              <a:gd name="T30" fmla="*/ 600 w 988"/>
              <a:gd name="T31" fmla="*/ 547 h 1146"/>
              <a:gd name="T32" fmla="*/ 692 w 988"/>
              <a:gd name="T33" fmla="*/ 608 h 1146"/>
              <a:gd name="T34" fmla="*/ 766 w 988"/>
              <a:gd name="T35" fmla="*/ 597 h 1146"/>
              <a:gd name="T36" fmla="*/ 884 w 988"/>
              <a:gd name="T37" fmla="*/ 647 h 1146"/>
              <a:gd name="T38" fmla="*/ 988 w 988"/>
              <a:gd name="T39" fmla="*/ 711 h 1146"/>
              <a:gd name="T40" fmla="*/ 943 w 988"/>
              <a:gd name="T41" fmla="*/ 854 h 1146"/>
              <a:gd name="T42" fmla="*/ 885 w 988"/>
              <a:gd name="T43" fmla="*/ 918 h 1146"/>
              <a:gd name="T44" fmla="*/ 830 w 988"/>
              <a:gd name="T45" fmla="*/ 979 h 1146"/>
              <a:gd name="T46" fmla="*/ 779 w 988"/>
              <a:gd name="T47" fmla="*/ 1037 h 1146"/>
              <a:gd name="T48" fmla="*/ 757 w 988"/>
              <a:gd name="T49" fmla="*/ 1082 h 1146"/>
              <a:gd name="T50" fmla="*/ 716 w 988"/>
              <a:gd name="T51" fmla="*/ 1126 h 1146"/>
              <a:gd name="T52" fmla="*/ 703 w 988"/>
              <a:gd name="T53" fmla="*/ 1065 h 1146"/>
              <a:gd name="T54" fmla="*/ 735 w 988"/>
              <a:gd name="T55" fmla="*/ 936 h 1146"/>
              <a:gd name="T56" fmla="*/ 731 w 988"/>
              <a:gd name="T57" fmla="*/ 813 h 1146"/>
              <a:gd name="T58" fmla="*/ 666 w 988"/>
              <a:gd name="T59" fmla="*/ 729 h 1146"/>
              <a:gd name="T60" fmla="*/ 679 w 988"/>
              <a:gd name="T61" fmla="*/ 660 h 1146"/>
              <a:gd name="T62" fmla="*/ 621 w 988"/>
              <a:gd name="T63" fmla="*/ 588 h 1146"/>
              <a:gd name="T64" fmla="*/ 559 w 988"/>
              <a:gd name="T65" fmla="*/ 550 h 1146"/>
              <a:gd name="T66" fmla="*/ 464 w 988"/>
              <a:gd name="T67" fmla="*/ 496 h 1146"/>
              <a:gd name="T68" fmla="*/ 410 w 988"/>
              <a:gd name="T69" fmla="*/ 440 h 1146"/>
              <a:gd name="T70" fmla="*/ 410 w 988"/>
              <a:gd name="T71" fmla="*/ 463 h 1146"/>
              <a:gd name="T72" fmla="*/ 354 w 988"/>
              <a:gd name="T73" fmla="*/ 392 h 1146"/>
              <a:gd name="T74" fmla="*/ 319 w 988"/>
              <a:gd name="T75" fmla="*/ 267 h 1146"/>
              <a:gd name="T76" fmla="*/ 298 w 988"/>
              <a:gd name="T77" fmla="*/ 233 h 1146"/>
              <a:gd name="T78" fmla="*/ 244 w 988"/>
              <a:gd name="T79" fmla="*/ 174 h 1146"/>
              <a:gd name="T80" fmla="*/ 151 w 988"/>
              <a:gd name="T81" fmla="*/ 144 h 1146"/>
              <a:gd name="T82" fmla="*/ 105 w 988"/>
              <a:gd name="T83" fmla="*/ 168 h 1146"/>
              <a:gd name="T84" fmla="*/ 58 w 988"/>
              <a:gd name="T85" fmla="*/ 198 h 1146"/>
              <a:gd name="T86" fmla="*/ 24 w 988"/>
              <a:gd name="T87" fmla="*/ 153 h 1146"/>
              <a:gd name="T88" fmla="*/ 9 w 988"/>
              <a:gd name="T89" fmla="*/ 97 h 1146"/>
              <a:gd name="T90" fmla="*/ 28 w 988"/>
              <a:gd name="T91" fmla="*/ 62 h 1146"/>
              <a:gd name="T92" fmla="*/ 95 w 988"/>
              <a:gd name="T93" fmla="*/ 21 h 1146"/>
              <a:gd name="T94" fmla="*/ 255 w 988"/>
              <a:gd name="T95" fmla="*/ 38 h 1146"/>
              <a:gd name="T96" fmla="*/ 332 w 988"/>
              <a:gd name="T97" fmla="*/ 41 h 1146"/>
              <a:gd name="T98" fmla="*/ 451 w 988"/>
              <a:gd name="T99" fmla="*/ 73 h 1146"/>
              <a:gd name="T100" fmla="*/ 537 w 988"/>
              <a:gd name="T101" fmla="*/ 53 h 1146"/>
              <a:gd name="T102" fmla="*/ 561 w 988"/>
              <a:gd name="T103" fmla="*/ 12 h 1146"/>
              <a:gd name="T104" fmla="*/ 606 w 988"/>
              <a:gd name="T105" fmla="*/ 51 h 1146"/>
              <a:gd name="T106" fmla="*/ 324 w 988"/>
              <a:gd name="T107" fmla="*/ 86 h 1146"/>
              <a:gd name="T108" fmla="*/ 418 w 988"/>
              <a:gd name="T109" fmla="*/ 135 h 1146"/>
              <a:gd name="T110" fmla="*/ 403 w 988"/>
              <a:gd name="T111" fmla="*/ 133 h 1146"/>
              <a:gd name="T112" fmla="*/ 533 w 988"/>
              <a:gd name="T113" fmla="*/ 250 h 1146"/>
              <a:gd name="T114" fmla="*/ 576 w 988"/>
              <a:gd name="T115" fmla="*/ 295 h 1146"/>
              <a:gd name="T116" fmla="*/ 613 w 988"/>
              <a:gd name="T117" fmla="*/ 271 h 1146"/>
              <a:gd name="T118" fmla="*/ 606 w 988"/>
              <a:gd name="T119" fmla="*/ 340 h 1146"/>
              <a:gd name="T120" fmla="*/ 671 w 988"/>
              <a:gd name="T121" fmla="*/ 317 h 1146"/>
              <a:gd name="T122" fmla="*/ 653 w 988"/>
              <a:gd name="T123" fmla="*/ 338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88" h="1146">
                <a:moveTo>
                  <a:pt x="602" y="62"/>
                </a:moveTo>
                <a:cubicBezTo>
                  <a:pt x="603" y="66"/>
                  <a:pt x="608" y="59"/>
                  <a:pt x="606" y="68"/>
                </a:cubicBezTo>
                <a:cubicBezTo>
                  <a:pt x="608" y="68"/>
                  <a:pt x="610" y="68"/>
                  <a:pt x="612" y="68"/>
                </a:cubicBezTo>
                <a:cubicBezTo>
                  <a:pt x="614" y="66"/>
                  <a:pt x="616" y="63"/>
                  <a:pt x="615" y="58"/>
                </a:cubicBezTo>
                <a:cubicBezTo>
                  <a:pt x="618" y="57"/>
                  <a:pt x="619" y="56"/>
                  <a:pt x="619" y="53"/>
                </a:cubicBezTo>
                <a:cubicBezTo>
                  <a:pt x="625" y="55"/>
                  <a:pt x="620" y="47"/>
                  <a:pt x="626" y="49"/>
                </a:cubicBezTo>
                <a:cubicBezTo>
                  <a:pt x="626" y="45"/>
                  <a:pt x="626" y="40"/>
                  <a:pt x="626" y="36"/>
                </a:cubicBezTo>
                <a:cubicBezTo>
                  <a:pt x="633" y="35"/>
                  <a:pt x="636" y="34"/>
                  <a:pt x="641" y="36"/>
                </a:cubicBezTo>
                <a:cubicBezTo>
                  <a:pt x="643" y="37"/>
                  <a:pt x="642" y="40"/>
                  <a:pt x="643" y="41"/>
                </a:cubicBezTo>
                <a:cubicBezTo>
                  <a:pt x="644" y="42"/>
                  <a:pt x="646" y="41"/>
                  <a:pt x="647" y="41"/>
                </a:cubicBezTo>
                <a:cubicBezTo>
                  <a:pt x="649" y="42"/>
                  <a:pt x="650" y="45"/>
                  <a:pt x="653" y="45"/>
                </a:cubicBezTo>
                <a:cubicBezTo>
                  <a:pt x="653" y="51"/>
                  <a:pt x="650" y="53"/>
                  <a:pt x="647" y="55"/>
                </a:cubicBezTo>
                <a:cubicBezTo>
                  <a:pt x="651" y="57"/>
                  <a:pt x="649" y="64"/>
                  <a:pt x="654" y="66"/>
                </a:cubicBezTo>
                <a:cubicBezTo>
                  <a:pt x="653" y="70"/>
                  <a:pt x="648" y="71"/>
                  <a:pt x="647" y="75"/>
                </a:cubicBezTo>
                <a:cubicBezTo>
                  <a:pt x="644" y="75"/>
                  <a:pt x="642" y="78"/>
                  <a:pt x="641" y="75"/>
                </a:cubicBezTo>
                <a:cubicBezTo>
                  <a:pt x="638" y="77"/>
                  <a:pt x="638" y="82"/>
                  <a:pt x="636" y="84"/>
                </a:cubicBezTo>
                <a:cubicBezTo>
                  <a:pt x="634" y="83"/>
                  <a:pt x="637" y="79"/>
                  <a:pt x="628" y="81"/>
                </a:cubicBezTo>
                <a:cubicBezTo>
                  <a:pt x="628" y="79"/>
                  <a:pt x="631" y="79"/>
                  <a:pt x="632" y="79"/>
                </a:cubicBezTo>
                <a:cubicBezTo>
                  <a:pt x="628" y="73"/>
                  <a:pt x="621" y="81"/>
                  <a:pt x="615" y="79"/>
                </a:cubicBezTo>
                <a:cubicBezTo>
                  <a:pt x="617" y="85"/>
                  <a:pt x="615" y="83"/>
                  <a:pt x="615" y="90"/>
                </a:cubicBezTo>
                <a:cubicBezTo>
                  <a:pt x="613" y="90"/>
                  <a:pt x="614" y="88"/>
                  <a:pt x="613" y="86"/>
                </a:cubicBezTo>
                <a:cubicBezTo>
                  <a:pt x="609" y="87"/>
                  <a:pt x="610" y="93"/>
                  <a:pt x="604" y="92"/>
                </a:cubicBezTo>
                <a:cubicBezTo>
                  <a:pt x="605" y="94"/>
                  <a:pt x="608" y="93"/>
                  <a:pt x="608" y="96"/>
                </a:cubicBezTo>
                <a:cubicBezTo>
                  <a:pt x="608" y="99"/>
                  <a:pt x="606" y="100"/>
                  <a:pt x="606" y="103"/>
                </a:cubicBezTo>
                <a:cubicBezTo>
                  <a:pt x="602" y="99"/>
                  <a:pt x="596" y="110"/>
                  <a:pt x="595" y="109"/>
                </a:cubicBezTo>
                <a:cubicBezTo>
                  <a:pt x="594" y="108"/>
                  <a:pt x="591" y="106"/>
                  <a:pt x="591" y="112"/>
                </a:cubicBezTo>
                <a:cubicBezTo>
                  <a:pt x="589" y="112"/>
                  <a:pt x="586" y="112"/>
                  <a:pt x="584" y="112"/>
                </a:cubicBezTo>
                <a:cubicBezTo>
                  <a:pt x="581" y="113"/>
                  <a:pt x="582" y="117"/>
                  <a:pt x="582" y="120"/>
                </a:cubicBezTo>
                <a:cubicBezTo>
                  <a:pt x="579" y="118"/>
                  <a:pt x="578" y="118"/>
                  <a:pt x="578" y="122"/>
                </a:cubicBezTo>
                <a:cubicBezTo>
                  <a:pt x="574" y="118"/>
                  <a:pt x="573" y="121"/>
                  <a:pt x="569" y="122"/>
                </a:cubicBezTo>
                <a:cubicBezTo>
                  <a:pt x="570" y="123"/>
                  <a:pt x="571" y="126"/>
                  <a:pt x="571" y="129"/>
                </a:cubicBezTo>
                <a:cubicBezTo>
                  <a:pt x="566" y="125"/>
                  <a:pt x="568" y="130"/>
                  <a:pt x="565" y="135"/>
                </a:cubicBezTo>
                <a:cubicBezTo>
                  <a:pt x="563" y="139"/>
                  <a:pt x="558" y="143"/>
                  <a:pt x="557" y="151"/>
                </a:cubicBezTo>
                <a:cubicBezTo>
                  <a:pt x="553" y="154"/>
                  <a:pt x="551" y="159"/>
                  <a:pt x="548" y="163"/>
                </a:cubicBezTo>
                <a:cubicBezTo>
                  <a:pt x="548" y="166"/>
                  <a:pt x="550" y="163"/>
                  <a:pt x="550" y="163"/>
                </a:cubicBezTo>
                <a:cubicBezTo>
                  <a:pt x="552" y="163"/>
                  <a:pt x="551" y="164"/>
                  <a:pt x="552" y="165"/>
                </a:cubicBezTo>
                <a:cubicBezTo>
                  <a:pt x="553" y="165"/>
                  <a:pt x="555" y="168"/>
                  <a:pt x="556" y="168"/>
                </a:cubicBezTo>
                <a:cubicBezTo>
                  <a:pt x="557" y="169"/>
                  <a:pt x="559" y="164"/>
                  <a:pt x="563" y="168"/>
                </a:cubicBezTo>
                <a:cubicBezTo>
                  <a:pt x="564" y="169"/>
                  <a:pt x="565" y="170"/>
                  <a:pt x="567" y="170"/>
                </a:cubicBezTo>
                <a:cubicBezTo>
                  <a:pt x="567" y="173"/>
                  <a:pt x="567" y="175"/>
                  <a:pt x="567" y="178"/>
                </a:cubicBezTo>
                <a:cubicBezTo>
                  <a:pt x="567" y="180"/>
                  <a:pt x="570" y="179"/>
                  <a:pt x="571" y="181"/>
                </a:cubicBezTo>
                <a:cubicBezTo>
                  <a:pt x="572" y="183"/>
                  <a:pt x="575" y="183"/>
                  <a:pt x="574" y="187"/>
                </a:cubicBezTo>
                <a:cubicBezTo>
                  <a:pt x="584" y="186"/>
                  <a:pt x="591" y="189"/>
                  <a:pt x="597" y="187"/>
                </a:cubicBezTo>
                <a:cubicBezTo>
                  <a:pt x="598" y="194"/>
                  <a:pt x="606" y="192"/>
                  <a:pt x="610" y="196"/>
                </a:cubicBezTo>
                <a:cubicBezTo>
                  <a:pt x="611" y="197"/>
                  <a:pt x="611" y="196"/>
                  <a:pt x="612" y="198"/>
                </a:cubicBezTo>
                <a:cubicBezTo>
                  <a:pt x="612" y="201"/>
                  <a:pt x="614" y="198"/>
                  <a:pt x="613" y="198"/>
                </a:cubicBezTo>
                <a:cubicBezTo>
                  <a:pt x="616" y="198"/>
                  <a:pt x="616" y="201"/>
                  <a:pt x="617" y="202"/>
                </a:cubicBezTo>
                <a:cubicBezTo>
                  <a:pt x="620" y="203"/>
                  <a:pt x="624" y="201"/>
                  <a:pt x="623" y="206"/>
                </a:cubicBezTo>
                <a:cubicBezTo>
                  <a:pt x="633" y="205"/>
                  <a:pt x="638" y="209"/>
                  <a:pt x="647" y="209"/>
                </a:cubicBezTo>
                <a:cubicBezTo>
                  <a:pt x="647" y="215"/>
                  <a:pt x="646" y="221"/>
                  <a:pt x="649" y="224"/>
                </a:cubicBezTo>
                <a:cubicBezTo>
                  <a:pt x="649" y="224"/>
                  <a:pt x="651" y="227"/>
                  <a:pt x="651" y="226"/>
                </a:cubicBezTo>
                <a:cubicBezTo>
                  <a:pt x="651" y="228"/>
                  <a:pt x="649" y="230"/>
                  <a:pt x="649" y="230"/>
                </a:cubicBezTo>
                <a:cubicBezTo>
                  <a:pt x="650" y="232"/>
                  <a:pt x="651" y="230"/>
                  <a:pt x="653" y="232"/>
                </a:cubicBezTo>
                <a:cubicBezTo>
                  <a:pt x="653" y="232"/>
                  <a:pt x="649" y="237"/>
                  <a:pt x="654" y="235"/>
                </a:cubicBezTo>
                <a:cubicBezTo>
                  <a:pt x="653" y="237"/>
                  <a:pt x="652" y="238"/>
                  <a:pt x="653" y="241"/>
                </a:cubicBezTo>
                <a:cubicBezTo>
                  <a:pt x="653" y="243"/>
                  <a:pt x="654" y="242"/>
                  <a:pt x="654" y="241"/>
                </a:cubicBezTo>
                <a:cubicBezTo>
                  <a:pt x="657" y="241"/>
                  <a:pt x="655" y="244"/>
                  <a:pt x="656" y="245"/>
                </a:cubicBezTo>
                <a:cubicBezTo>
                  <a:pt x="657" y="245"/>
                  <a:pt x="659" y="244"/>
                  <a:pt x="660" y="245"/>
                </a:cubicBezTo>
                <a:cubicBezTo>
                  <a:pt x="662" y="247"/>
                  <a:pt x="669" y="247"/>
                  <a:pt x="675" y="245"/>
                </a:cubicBezTo>
                <a:cubicBezTo>
                  <a:pt x="677" y="237"/>
                  <a:pt x="677" y="233"/>
                  <a:pt x="675" y="226"/>
                </a:cubicBezTo>
                <a:cubicBezTo>
                  <a:pt x="676" y="224"/>
                  <a:pt x="672" y="225"/>
                  <a:pt x="671" y="224"/>
                </a:cubicBezTo>
                <a:cubicBezTo>
                  <a:pt x="669" y="221"/>
                  <a:pt x="674" y="215"/>
                  <a:pt x="667" y="217"/>
                </a:cubicBezTo>
                <a:cubicBezTo>
                  <a:pt x="669" y="215"/>
                  <a:pt x="672" y="215"/>
                  <a:pt x="671" y="211"/>
                </a:cubicBezTo>
                <a:cubicBezTo>
                  <a:pt x="679" y="213"/>
                  <a:pt x="678" y="207"/>
                  <a:pt x="684" y="207"/>
                </a:cubicBezTo>
                <a:cubicBezTo>
                  <a:pt x="687" y="208"/>
                  <a:pt x="685" y="203"/>
                  <a:pt x="686" y="202"/>
                </a:cubicBezTo>
                <a:cubicBezTo>
                  <a:pt x="686" y="202"/>
                  <a:pt x="691" y="204"/>
                  <a:pt x="692" y="202"/>
                </a:cubicBezTo>
                <a:cubicBezTo>
                  <a:pt x="687" y="194"/>
                  <a:pt x="694" y="186"/>
                  <a:pt x="690" y="181"/>
                </a:cubicBezTo>
                <a:cubicBezTo>
                  <a:pt x="690" y="179"/>
                  <a:pt x="687" y="181"/>
                  <a:pt x="688" y="181"/>
                </a:cubicBezTo>
                <a:cubicBezTo>
                  <a:pt x="685" y="179"/>
                  <a:pt x="688" y="175"/>
                  <a:pt x="682" y="176"/>
                </a:cubicBezTo>
                <a:cubicBezTo>
                  <a:pt x="683" y="172"/>
                  <a:pt x="680" y="172"/>
                  <a:pt x="680" y="168"/>
                </a:cubicBezTo>
                <a:cubicBezTo>
                  <a:pt x="680" y="164"/>
                  <a:pt x="682" y="162"/>
                  <a:pt x="686" y="163"/>
                </a:cubicBezTo>
                <a:cubicBezTo>
                  <a:pt x="683" y="161"/>
                  <a:pt x="688" y="150"/>
                  <a:pt x="680" y="150"/>
                </a:cubicBezTo>
                <a:cubicBezTo>
                  <a:pt x="682" y="148"/>
                  <a:pt x="682" y="147"/>
                  <a:pt x="682" y="144"/>
                </a:cubicBezTo>
                <a:cubicBezTo>
                  <a:pt x="682" y="144"/>
                  <a:pt x="680" y="143"/>
                  <a:pt x="680" y="142"/>
                </a:cubicBezTo>
                <a:cubicBezTo>
                  <a:pt x="681" y="142"/>
                  <a:pt x="683" y="142"/>
                  <a:pt x="682" y="140"/>
                </a:cubicBezTo>
                <a:cubicBezTo>
                  <a:pt x="682" y="139"/>
                  <a:pt x="680" y="138"/>
                  <a:pt x="680" y="137"/>
                </a:cubicBezTo>
                <a:cubicBezTo>
                  <a:pt x="680" y="134"/>
                  <a:pt x="684" y="130"/>
                  <a:pt x="680" y="129"/>
                </a:cubicBezTo>
                <a:cubicBezTo>
                  <a:pt x="681" y="126"/>
                  <a:pt x="696" y="125"/>
                  <a:pt x="694" y="131"/>
                </a:cubicBezTo>
                <a:cubicBezTo>
                  <a:pt x="701" y="131"/>
                  <a:pt x="711" y="133"/>
                  <a:pt x="714" y="127"/>
                </a:cubicBezTo>
                <a:cubicBezTo>
                  <a:pt x="718" y="132"/>
                  <a:pt x="728" y="132"/>
                  <a:pt x="727" y="142"/>
                </a:cubicBezTo>
                <a:cubicBezTo>
                  <a:pt x="732" y="142"/>
                  <a:pt x="737" y="142"/>
                  <a:pt x="742" y="142"/>
                </a:cubicBezTo>
                <a:cubicBezTo>
                  <a:pt x="741" y="145"/>
                  <a:pt x="743" y="146"/>
                  <a:pt x="746" y="146"/>
                </a:cubicBezTo>
                <a:cubicBezTo>
                  <a:pt x="746" y="150"/>
                  <a:pt x="745" y="153"/>
                  <a:pt x="746" y="157"/>
                </a:cubicBezTo>
                <a:cubicBezTo>
                  <a:pt x="746" y="161"/>
                  <a:pt x="751" y="165"/>
                  <a:pt x="748" y="166"/>
                </a:cubicBezTo>
                <a:cubicBezTo>
                  <a:pt x="748" y="169"/>
                  <a:pt x="751" y="168"/>
                  <a:pt x="753" y="168"/>
                </a:cubicBezTo>
                <a:cubicBezTo>
                  <a:pt x="752" y="174"/>
                  <a:pt x="760" y="171"/>
                  <a:pt x="755" y="176"/>
                </a:cubicBezTo>
                <a:cubicBezTo>
                  <a:pt x="763" y="177"/>
                  <a:pt x="765" y="173"/>
                  <a:pt x="772" y="174"/>
                </a:cubicBezTo>
                <a:cubicBezTo>
                  <a:pt x="772" y="172"/>
                  <a:pt x="771" y="171"/>
                  <a:pt x="770" y="170"/>
                </a:cubicBezTo>
                <a:cubicBezTo>
                  <a:pt x="771" y="166"/>
                  <a:pt x="773" y="166"/>
                  <a:pt x="776" y="168"/>
                </a:cubicBezTo>
                <a:cubicBezTo>
                  <a:pt x="773" y="162"/>
                  <a:pt x="780" y="163"/>
                  <a:pt x="781" y="161"/>
                </a:cubicBezTo>
                <a:cubicBezTo>
                  <a:pt x="782" y="159"/>
                  <a:pt x="779" y="159"/>
                  <a:pt x="779" y="159"/>
                </a:cubicBezTo>
                <a:cubicBezTo>
                  <a:pt x="779" y="157"/>
                  <a:pt x="783" y="156"/>
                  <a:pt x="787" y="155"/>
                </a:cubicBezTo>
                <a:cubicBezTo>
                  <a:pt x="783" y="159"/>
                  <a:pt x="786" y="159"/>
                  <a:pt x="790" y="165"/>
                </a:cubicBezTo>
                <a:cubicBezTo>
                  <a:pt x="793" y="167"/>
                  <a:pt x="795" y="172"/>
                  <a:pt x="802" y="172"/>
                </a:cubicBezTo>
                <a:cubicBezTo>
                  <a:pt x="801" y="174"/>
                  <a:pt x="798" y="173"/>
                  <a:pt x="798" y="176"/>
                </a:cubicBezTo>
                <a:cubicBezTo>
                  <a:pt x="799" y="178"/>
                  <a:pt x="802" y="178"/>
                  <a:pt x="802" y="181"/>
                </a:cubicBezTo>
                <a:cubicBezTo>
                  <a:pt x="804" y="182"/>
                  <a:pt x="803" y="178"/>
                  <a:pt x="804" y="178"/>
                </a:cubicBezTo>
                <a:cubicBezTo>
                  <a:pt x="808" y="176"/>
                  <a:pt x="802" y="185"/>
                  <a:pt x="809" y="183"/>
                </a:cubicBezTo>
                <a:cubicBezTo>
                  <a:pt x="806" y="188"/>
                  <a:pt x="810" y="190"/>
                  <a:pt x="805" y="194"/>
                </a:cubicBezTo>
                <a:cubicBezTo>
                  <a:pt x="806" y="198"/>
                  <a:pt x="811" y="196"/>
                  <a:pt x="813" y="198"/>
                </a:cubicBezTo>
                <a:cubicBezTo>
                  <a:pt x="813" y="199"/>
                  <a:pt x="810" y="201"/>
                  <a:pt x="811" y="202"/>
                </a:cubicBezTo>
                <a:cubicBezTo>
                  <a:pt x="812" y="203"/>
                  <a:pt x="815" y="203"/>
                  <a:pt x="817" y="204"/>
                </a:cubicBezTo>
                <a:cubicBezTo>
                  <a:pt x="818" y="204"/>
                  <a:pt x="819" y="207"/>
                  <a:pt x="820" y="207"/>
                </a:cubicBezTo>
                <a:cubicBezTo>
                  <a:pt x="823" y="209"/>
                  <a:pt x="827" y="210"/>
                  <a:pt x="830" y="213"/>
                </a:cubicBezTo>
                <a:cubicBezTo>
                  <a:pt x="832" y="214"/>
                  <a:pt x="834" y="206"/>
                  <a:pt x="835" y="211"/>
                </a:cubicBezTo>
                <a:cubicBezTo>
                  <a:pt x="835" y="216"/>
                  <a:pt x="831" y="216"/>
                  <a:pt x="826" y="217"/>
                </a:cubicBezTo>
                <a:cubicBezTo>
                  <a:pt x="829" y="220"/>
                  <a:pt x="835" y="222"/>
                  <a:pt x="841" y="222"/>
                </a:cubicBezTo>
                <a:cubicBezTo>
                  <a:pt x="840" y="225"/>
                  <a:pt x="842" y="226"/>
                  <a:pt x="845" y="226"/>
                </a:cubicBezTo>
                <a:cubicBezTo>
                  <a:pt x="844" y="230"/>
                  <a:pt x="845" y="232"/>
                  <a:pt x="848" y="232"/>
                </a:cubicBezTo>
                <a:cubicBezTo>
                  <a:pt x="847" y="234"/>
                  <a:pt x="846" y="237"/>
                  <a:pt x="846" y="241"/>
                </a:cubicBezTo>
                <a:cubicBezTo>
                  <a:pt x="843" y="242"/>
                  <a:pt x="839" y="242"/>
                  <a:pt x="835" y="245"/>
                </a:cubicBezTo>
                <a:cubicBezTo>
                  <a:pt x="834" y="245"/>
                  <a:pt x="835" y="246"/>
                  <a:pt x="833" y="247"/>
                </a:cubicBezTo>
                <a:cubicBezTo>
                  <a:pt x="831" y="247"/>
                  <a:pt x="830" y="247"/>
                  <a:pt x="830" y="248"/>
                </a:cubicBezTo>
                <a:cubicBezTo>
                  <a:pt x="829" y="252"/>
                  <a:pt x="825" y="249"/>
                  <a:pt x="826" y="248"/>
                </a:cubicBezTo>
                <a:cubicBezTo>
                  <a:pt x="825" y="249"/>
                  <a:pt x="823" y="251"/>
                  <a:pt x="822" y="252"/>
                </a:cubicBezTo>
                <a:cubicBezTo>
                  <a:pt x="822" y="253"/>
                  <a:pt x="821" y="257"/>
                  <a:pt x="820" y="258"/>
                </a:cubicBezTo>
                <a:cubicBezTo>
                  <a:pt x="819" y="259"/>
                  <a:pt x="812" y="257"/>
                  <a:pt x="817" y="260"/>
                </a:cubicBezTo>
                <a:cubicBezTo>
                  <a:pt x="814" y="263"/>
                  <a:pt x="808" y="261"/>
                  <a:pt x="805" y="261"/>
                </a:cubicBezTo>
                <a:cubicBezTo>
                  <a:pt x="801" y="262"/>
                  <a:pt x="798" y="262"/>
                  <a:pt x="794" y="261"/>
                </a:cubicBezTo>
                <a:cubicBezTo>
                  <a:pt x="791" y="261"/>
                  <a:pt x="791" y="260"/>
                  <a:pt x="789" y="260"/>
                </a:cubicBezTo>
                <a:cubicBezTo>
                  <a:pt x="780" y="258"/>
                  <a:pt x="772" y="260"/>
                  <a:pt x="764" y="261"/>
                </a:cubicBezTo>
                <a:cubicBezTo>
                  <a:pt x="758" y="264"/>
                  <a:pt x="756" y="271"/>
                  <a:pt x="748" y="273"/>
                </a:cubicBezTo>
                <a:cubicBezTo>
                  <a:pt x="752" y="277"/>
                  <a:pt x="744" y="277"/>
                  <a:pt x="742" y="280"/>
                </a:cubicBezTo>
                <a:cubicBezTo>
                  <a:pt x="743" y="282"/>
                  <a:pt x="744" y="283"/>
                  <a:pt x="744" y="286"/>
                </a:cubicBezTo>
                <a:cubicBezTo>
                  <a:pt x="747" y="284"/>
                  <a:pt x="747" y="280"/>
                  <a:pt x="749" y="278"/>
                </a:cubicBezTo>
                <a:cubicBezTo>
                  <a:pt x="751" y="277"/>
                  <a:pt x="757" y="278"/>
                  <a:pt x="757" y="274"/>
                </a:cubicBezTo>
                <a:cubicBezTo>
                  <a:pt x="757" y="268"/>
                  <a:pt x="760" y="279"/>
                  <a:pt x="761" y="271"/>
                </a:cubicBezTo>
                <a:cubicBezTo>
                  <a:pt x="763" y="269"/>
                  <a:pt x="764" y="273"/>
                  <a:pt x="764" y="273"/>
                </a:cubicBezTo>
                <a:cubicBezTo>
                  <a:pt x="766" y="272"/>
                  <a:pt x="765" y="269"/>
                  <a:pt x="766" y="269"/>
                </a:cubicBezTo>
                <a:cubicBezTo>
                  <a:pt x="770" y="268"/>
                  <a:pt x="773" y="269"/>
                  <a:pt x="779" y="269"/>
                </a:cubicBezTo>
                <a:cubicBezTo>
                  <a:pt x="780" y="271"/>
                  <a:pt x="781" y="270"/>
                  <a:pt x="781" y="269"/>
                </a:cubicBezTo>
                <a:cubicBezTo>
                  <a:pt x="784" y="268"/>
                  <a:pt x="784" y="279"/>
                  <a:pt x="779" y="276"/>
                </a:cubicBezTo>
                <a:cubicBezTo>
                  <a:pt x="784" y="281"/>
                  <a:pt x="776" y="282"/>
                  <a:pt x="777" y="289"/>
                </a:cubicBezTo>
                <a:cubicBezTo>
                  <a:pt x="778" y="291"/>
                  <a:pt x="779" y="292"/>
                  <a:pt x="779" y="295"/>
                </a:cubicBezTo>
                <a:cubicBezTo>
                  <a:pt x="781" y="294"/>
                  <a:pt x="783" y="293"/>
                  <a:pt x="783" y="295"/>
                </a:cubicBezTo>
                <a:cubicBezTo>
                  <a:pt x="783" y="297"/>
                  <a:pt x="785" y="296"/>
                  <a:pt x="787" y="297"/>
                </a:cubicBezTo>
                <a:cubicBezTo>
                  <a:pt x="788" y="297"/>
                  <a:pt x="790" y="300"/>
                  <a:pt x="790" y="301"/>
                </a:cubicBezTo>
                <a:cubicBezTo>
                  <a:pt x="791" y="301"/>
                  <a:pt x="793" y="300"/>
                  <a:pt x="794" y="301"/>
                </a:cubicBezTo>
                <a:cubicBezTo>
                  <a:pt x="795" y="301"/>
                  <a:pt x="796" y="302"/>
                  <a:pt x="796" y="302"/>
                </a:cubicBezTo>
                <a:cubicBezTo>
                  <a:pt x="799" y="303"/>
                  <a:pt x="801" y="298"/>
                  <a:pt x="804" y="302"/>
                </a:cubicBezTo>
                <a:cubicBezTo>
                  <a:pt x="806" y="303"/>
                  <a:pt x="804" y="299"/>
                  <a:pt x="805" y="299"/>
                </a:cubicBezTo>
                <a:cubicBezTo>
                  <a:pt x="806" y="298"/>
                  <a:pt x="809" y="299"/>
                  <a:pt x="809" y="299"/>
                </a:cubicBezTo>
                <a:cubicBezTo>
                  <a:pt x="810" y="297"/>
                  <a:pt x="808" y="295"/>
                  <a:pt x="809" y="293"/>
                </a:cubicBezTo>
                <a:cubicBezTo>
                  <a:pt x="812" y="292"/>
                  <a:pt x="813" y="295"/>
                  <a:pt x="813" y="297"/>
                </a:cubicBezTo>
                <a:cubicBezTo>
                  <a:pt x="814" y="300"/>
                  <a:pt x="819" y="298"/>
                  <a:pt x="817" y="304"/>
                </a:cubicBezTo>
                <a:cubicBezTo>
                  <a:pt x="814" y="305"/>
                  <a:pt x="813" y="302"/>
                  <a:pt x="811" y="302"/>
                </a:cubicBezTo>
                <a:cubicBezTo>
                  <a:pt x="808" y="303"/>
                  <a:pt x="808" y="307"/>
                  <a:pt x="805" y="308"/>
                </a:cubicBezTo>
                <a:cubicBezTo>
                  <a:pt x="804" y="309"/>
                  <a:pt x="801" y="308"/>
                  <a:pt x="800" y="308"/>
                </a:cubicBezTo>
                <a:cubicBezTo>
                  <a:pt x="796" y="309"/>
                  <a:pt x="797" y="313"/>
                  <a:pt x="790" y="312"/>
                </a:cubicBezTo>
                <a:cubicBezTo>
                  <a:pt x="787" y="311"/>
                  <a:pt x="788" y="316"/>
                  <a:pt x="787" y="317"/>
                </a:cubicBezTo>
                <a:cubicBezTo>
                  <a:pt x="786" y="318"/>
                  <a:pt x="784" y="316"/>
                  <a:pt x="785" y="315"/>
                </a:cubicBezTo>
                <a:cubicBezTo>
                  <a:pt x="781" y="318"/>
                  <a:pt x="782" y="322"/>
                  <a:pt x="776" y="321"/>
                </a:cubicBezTo>
                <a:cubicBezTo>
                  <a:pt x="779" y="317"/>
                  <a:pt x="775" y="319"/>
                  <a:pt x="776" y="314"/>
                </a:cubicBezTo>
                <a:cubicBezTo>
                  <a:pt x="779" y="312"/>
                  <a:pt x="781" y="308"/>
                  <a:pt x="785" y="312"/>
                </a:cubicBezTo>
                <a:cubicBezTo>
                  <a:pt x="786" y="306"/>
                  <a:pt x="782" y="306"/>
                  <a:pt x="779" y="304"/>
                </a:cubicBezTo>
                <a:cubicBezTo>
                  <a:pt x="775" y="303"/>
                  <a:pt x="772" y="310"/>
                  <a:pt x="768" y="310"/>
                </a:cubicBezTo>
                <a:cubicBezTo>
                  <a:pt x="768" y="310"/>
                  <a:pt x="763" y="311"/>
                  <a:pt x="762" y="312"/>
                </a:cubicBezTo>
                <a:cubicBezTo>
                  <a:pt x="761" y="313"/>
                  <a:pt x="761" y="313"/>
                  <a:pt x="761" y="315"/>
                </a:cubicBezTo>
                <a:cubicBezTo>
                  <a:pt x="750" y="314"/>
                  <a:pt x="751" y="321"/>
                  <a:pt x="742" y="317"/>
                </a:cubicBezTo>
                <a:cubicBezTo>
                  <a:pt x="745" y="320"/>
                  <a:pt x="747" y="321"/>
                  <a:pt x="738" y="321"/>
                </a:cubicBezTo>
                <a:cubicBezTo>
                  <a:pt x="734" y="324"/>
                  <a:pt x="733" y="334"/>
                  <a:pt x="738" y="336"/>
                </a:cubicBezTo>
                <a:cubicBezTo>
                  <a:pt x="738" y="340"/>
                  <a:pt x="733" y="338"/>
                  <a:pt x="735" y="343"/>
                </a:cubicBezTo>
                <a:cubicBezTo>
                  <a:pt x="733" y="344"/>
                  <a:pt x="731" y="343"/>
                  <a:pt x="729" y="343"/>
                </a:cubicBezTo>
                <a:cubicBezTo>
                  <a:pt x="727" y="344"/>
                  <a:pt x="727" y="346"/>
                  <a:pt x="725" y="347"/>
                </a:cubicBezTo>
                <a:cubicBezTo>
                  <a:pt x="722" y="349"/>
                  <a:pt x="717" y="348"/>
                  <a:pt x="714" y="351"/>
                </a:cubicBezTo>
                <a:cubicBezTo>
                  <a:pt x="713" y="352"/>
                  <a:pt x="711" y="353"/>
                  <a:pt x="710" y="355"/>
                </a:cubicBezTo>
                <a:cubicBezTo>
                  <a:pt x="708" y="357"/>
                  <a:pt x="708" y="361"/>
                  <a:pt x="705" y="364"/>
                </a:cubicBezTo>
                <a:cubicBezTo>
                  <a:pt x="703" y="366"/>
                  <a:pt x="699" y="366"/>
                  <a:pt x="701" y="373"/>
                </a:cubicBezTo>
                <a:cubicBezTo>
                  <a:pt x="697" y="373"/>
                  <a:pt x="697" y="368"/>
                  <a:pt x="694" y="368"/>
                </a:cubicBezTo>
                <a:cubicBezTo>
                  <a:pt x="692" y="368"/>
                  <a:pt x="692" y="371"/>
                  <a:pt x="690" y="371"/>
                </a:cubicBezTo>
                <a:cubicBezTo>
                  <a:pt x="697" y="379"/>
                  <a:pt x="696" y="385"/>
                  <a:pt x="697" y="396"/>
                </a:cubicBezTo>
                <a:cubicBezTo>
                  <a:pt x="693" y="394"/>
                  <a:pt x="695" y="398"/>
                  <a:pt x="694" y="399"/>
                </a:cubicBezTo>
                <a:cubicBezTo>
                  <a:pt x="693" y="400"/>
                  <a:pt x="690" y="399"/>
                  <a:pt x="690" y="399"/>
                </a:cubicBezTo>
                <a:cubicBezTo>
                  <a:pt x="688" y="401"/>
                  <a:pt x="688" y="402"/>
                  <a:pt x="686" y="403"/>
                </a:cubicBezTo>
                <a:cubicBezTo>
                  <a:pt x="684" y="405"/>
                  <a:pt x="682" y="408"/>
                  <a:pt x="680" y="409"/>
                </a:cubicBezTo>
                <a:cubicBezTo>
                  <a:pt x="678" y="410"/>
                  <a:pt x="675" y="408"/>
                  <a:pt x="673" y="411"/>
                </a:cubicBezTo>
                <a:cubicBezTo>
                  <a:pt x="669" y="412"/>
                  <a:pt x="667" y="416"/>
                  <a:pt x="666" y="420"/>
                </a:cubicBezTo>
                <a:cubicBezTo>
                  <a:pt x="661" y="420"/>
                  <a:pt x="662" y="426"/>
                  <a:pt x="656" y="425"/>
                </a:cubicBezTo>
                <a:cubicBezTo>
                  <a:pt x="658" y="432"/>
                  <a:pt x="652" y="446"/>
                  <a:pt x="660" y="446"/>
                </a:cubicBezTo>
                <a:cubicBezTo>
                  <a:pt x="656" y="453"/>
                  <a:pt x="663" y="453"/>
                  <a:pt x="662" y="463"/>
                </a:cubicBezTo>
                <a:cubicBezTo>
                  <a:pt x="662" y="465"/>
                  <a:pt x="664" y="464"/>
                  <a:pt x="666" y="465"/>
                </a:cubicBezTo>
                <a:cubicBezTo>
                  <a:pt x="663" y="470"/>
                  <a:pt x="666" y="470"/>
                  <a:pt x="666" y="478"/>
                </a:cubicBezTo>
                <a:cubicBezTo>
                  <a:pt x="662" y="478"/>
                  <a:pt x="659" y="479"/>
                  <a:pt x="658" y="481"/>
                </a:cubicBezTo>
                <a:cubicBezTo>
                  <a:pt x="655" y="481"/>
                  <a:pt x="657" y="478"/>
                  <a:pt x="656" y="476"/>
                </a:cubicBezTo>
                <a:cubicBezTo>
                  <a:pt x="655" y="474"/>
                  <a:pt x="652" y="475"/>
                  <a:pt x="651" y="474"/>
                </a:cubicBezTo>
                <a:cubicBezTo>
                  <a:pt x="650" y="473"/>
                  <a:pt x="651" y="469"/>
                  <a:pt x="647" y="470"/>
                </a:cubicBezTo>
                <a:cubicBezTo>
                  <a:pt x="648" y="466"/>
                  <a:pt x="650" y="462"/>
                  <a:pt x="643" y="461"/>
                </a:cubicBezTo>
                <a:cubicBezTo>
                  <a:pt x="646" y="452"/>
                  <a:pt x="642" y="453"/>
                  <a:pt x="641" y="444"/>
                </a:cubicBezTo>
                <a:cubicBezTo>
                  <a:pt x="640" y="444"/>
                  <a:pt x="639" y="446"/>
                  <a:pt x="638" y="446"/>
                </a:cubicBezTo>
                <a:cubicBezTo>
                  <a:pt x="638" y="445"/>
                  <a:pt x="638" y="443"/>
                  <a:pt x="638" y="442"/>
                </a:cubicBezTo>
                <a:cubicBezTo>
                  <a:pt x="635" y="443"/>
                  <a:pt x="625" y="445"/>
                  <a:pt x="623" y="442"/>
                </a:cubicBezTo>
                <a:cubicBezTo>
                  <a:pt x="621" y="441"/>
                  <a:pt x="621" y="439"/>
                  <a:pt x="619" y="439"/>
                </a:cubicBezTo>
                <a:cubicBezTo>
                  <a:pt x="618" y="438"/>
                  <a:pt x="615" y="441"/>
                  <a:pt x="612" y="440"/>
                </a:cubicBezTo>
                <a:cubicBezTo>
                  <a:pt x="612" y="440"/>
                  <a:pt x="619" y="434"/>
                  <a:pt x="612" y="437"/>
                </a:cubicBezTo>
                <a:cubicBezTo>
                  <a:pt x="611" y="437"/>
                  <a:pt x="612" y="438"/>
                  <a:pt x="610" y="439"/>
                </a:cubicBezTo>
                <a:cubicBezTo>
                  <a:pt x="605" y="439"/>
                  <a:pt x="597" y="439"/>
                  <a:pt x="593" y="437"/>
                </a:cubicBezTo>
                <a:cubicBezTo>
                  <a:pt x="589" y="436"/>
                  <a:pt x="592" y="443"/>
                  <a:pt x="591" y="446"/>
                </a:cubicBezTo>
                <a:cubicBezTo>
                  <a:pt x="581" y="444"/>
                  <a:pt x="569" y="444"/>
                  <a:pt x="557" y="442"/>
                </a:cubicBezTo>
                <a:cubicBezTo>
                  <a:pt x="556" y="443"/>
                  <a:pt x="556" y="444"/>
                  <a:pt x="554" y="444"/>
                </a:cubicBezTo>
                <a:cubicBezTo>
                  <a:pt x="552" y="445"/>
                  <a:pt x="552" y="448"/>
                  <a:pt x="550" y="448"/>
                </a:cubicBezTo>
                <a:cubicBezTo>
                  <a:pt x="548" y="448"/>
                  <a:pt x="549" y="450"/>
                  <a:pt x="548" y="452"/>
                </a:cubicBezTo>
                <a:cubicBezTo>
                  <a:pt x="546" y="452"/>
                  <a:pt x="543" y="451"/>
                  <a:pt x="541" y="452"/>
                </a:cubicBezTo>
                <a:cubicBezTo>
                  <a:pt x="539" y="452"/>
                  <a:pt x="539" y="456"/>
                  <a:pt x="535" y="455"/>
                </a:cubicBezTo>
                <a:cubicBezTo>
                  <a:pt x="536" y="459"/>
                  <a:pt x="533" y="468"/>
                  <a:pt x="537" y="468"/>
                </a:cubicBezTo>
                <a:cubicBezTo>
                  <a:pt x="535" y="471"/>
                  <a:pt x="534" y="474"/>
                  <a:pt x="531" y="476"/>
                </a:cubicBezTo>
                <a:cubicBezTo>
                  <a:pt x="532" y="481"/>
                  <a:pt x="531" y="486"/>
                  <a:pt x="531" y="491"/>
                </a:cubicBezTo>
                <a:cubicBezTo>
                  <a:pt x="532" y="493"/>
                  <a:pt x="533" y="494"/>
                  <a:pt x="533" y="496"/>
                </a:cubicBezTo>
                <a:cubicBezTo>
                  <a:pt x="533" y="501"/>
                  <a:pt x="535" y="506"/>
                  <a:pt x="531" y="509"/>
                </a:cubicBezTo>
                <a:cubicBezTo>
                  <a:pt x="531" y="512"/>
                  <a:pt x="536" y="510"/>
                  <a:pt x="537" y="511"/>
                </a:cubicBezTo>
                <a:cubicBezTo>
                  <a:pt x="537" y="512"/>
                  <a:pt x="535" y="514"/>
                  <a:pt x="535" y="515"/>
                </a:cubicBezTo>
                <a:cubicBezTo>
                  <a:pt x="535" y="514"/>
                  <a:pt x="537" y="517"/>
                  <a:pt x="537" y="517"/>
                </a:cubicBezTo>
                <a:cubicBezTo>
                  <a:pt x="538" y="519"/>
                  <a:pt x="540" y="517"/>
                  <a:pt x="541" y="519"/>
                </a:cubicBezTo>
                <a:cubicBezTo>
                  <a:pt x="541" y="519"/>
                  <a:pt x="540" y="522"/>
                  <a:pt x="541" y="522"/>
                </a:cubicBezTo>
                <a:cubicBezTo>
                  <a:pt x="541" y="523"/>
                  <a:pt x="542" y="522"/>
                  <a:pt x="543" y="522"/>
                </a:cubicBezTo>
                <a:cubicBezTo>
                  <a:pt x="543" y="523"/>
                  <a:pt x="542" y="526"/>
                  <a:pt x="543" y="526"/>
                </a:cubicBezTo>
                <a:cubicBezTo>
                  <a:pt x="544" y="527"/>
                  <a:pt x="548" y="530"/>
                  <a:pt x="548" y="534"/>
                </a:cubicBezTo>
                <a:cubicBezTo>
                  <a:pt x="563" y="535"/>
                  <a:pt x="571" y="531"/>
                  <a:pt x="578" y="534"/>
                </a:cubicBezTo>
                <a:cubicBezTo>
                  <a:pt x="580" y="533"/>
                  <a:pt x="580" y="531"/>
                  <a:pt x="582" y="530"/>
                </a:cubicBezTo>
                <a:cubicBezTo>
                  <a:pt x="583" y="528"/>
                  <a:pt x="586" y="525"/>
                  <a:pt x="587" y="521"/>
                </a:cubicBezTo>
                <a:cubicBezTo>
                  <a:pt x="588" y="519"/>
                  <a:pt x="590" y="517"/>
                  <a:pt x="587" y="517"/>
                </a:cubicBezTo>
                <a:cubicBezTo>
                  <a:pt x="592" y="511"/>
                  <a:pt x="605" y="507"/>
                  <a:pt x="615" y="511"/>
                </a:cubicBezTo>
                <a:cubicBezTo>
                  <a:pt x="611" y="516"/>
                  <a:pt x="610" y="523"/>
                  <a:pt x="606" y="528"/>
                </a:cubicBezTo>
                <a:cubicBezTo>
                  <a:pt x="604" y="533"/>
                  <a:pt x="609" y="533"/>
                  <a:pt x="608" y="537"/>
                </a:cubicBezTo>
                <a:cubicBezTo>
                  <a:pt x="604" y="538"/>
                  <a:pt x="602" y="542"/>
                  <a:pt x="600" y="547"/>
                </a:cubicBezTo>
                <a:cubicBezTo>
                  <a:pt x="600" y="548"/>
                  <a:pt x="600" y="549"/>
                  <a:pt x="598" y="548"/>
                </a:cubicBezTo>
                <a:cubicBezTo>
                  <a:pt x="598" y="553"/>
                  <a:pt x="607" y="547"/>
                  <a:pt x="604" y="554"/>
                </a:cubicBezTo>
                <a:cubicBezTo>
                  <a:pt x="608" y="554"/>
                  <a:pt x="610" y="551"/>
                  <a:pt x="615" y="552"/>
                </a:cubicBezTo>
                <a:cubicBezTo>
                  <a:pt x="614" y="556"/>
                  <a:pt x="619" y="555"/>
                  <a:pt x="619" y="558"/>
                </a:cubicBezTo>
                <a:cubicBezTo>
                  <a:pt x="629" y="554"/>
                  <a:pt x="630" y="561"/>
                  <a:pt x="641" y="560"/>
                </a:cubicBezTo>
                <a:cubicBezTo>
                  <a:pt x="637" y="564"/>
                  <a:pt x="644" y="570"/>
                  <a:pt x="638" y="573"/>
                </a:cubicBezTo>
                <a:cubicBezTo>
                  <a:pt x="641" y="577"/>
                  <a:pt x="639" y="588"/>
                  <a:pt x="638" y="593"/>
                </a:cubicBezTo>
                <a:cubicBezTo>
                  <a:pt x="638" y="596"/>
                  <a:pt x="641" y="597"/>
                  <a:pt x="645" y="597"/>
                </a:cubicBezTo>
                <a:cubicBezTo>
                  <a:pt x="644" y="601"/>
                  <a:pt x="649" y="600"/>
                  <a:pt x="649" y="603"/>
                </a:cubicBezTo>
                <a:cubicBezTo>
                  <a:pt x="649" y="605"/>
                  <a:pt x="655" y="603"/>
                  <a:pt x="654" y="606"/>
                </a:cubicBezTo>
                <a:cubicBezTo>
                  <a:pt x="661" y="601"/>
                  <a:pt x="672" y="607"/>
                  <a:pt x="677" y="604"/>
                </a:cubicBezTo>
                <a:cubicBezTo>
                  <a:pt x="677" y="606"/>
                  <a:pt x="677" y="607"/>
                  <a:pt x="677" y="608"/>
                </a:cubicBezTo>
                <a:cubicBezTo>
                  <a:pt x="680" y="608"/>
                  <a:pt x="686" y="604"/>
                  <a:pt x="686" y="610"/>
                </a:cubicBezTo>
                <a:cubicBezTo>
                  <a:pt x="688" y="609"/>
                  <a:pt x="689" y="608"/>
                  <a:pt x="692" y="608"/>
                </a:cubicBezTo>
                <a:cubicBezTo>
                  <a:pt x="693" y="607"/>
                  <a:pt x="694" y="606"/>
                  <a:pt x="695" y="604"/>
                </a:cubicBezTo>
                <a:cubicBezTo>
                  <a:pt x="696" y="603"/>
                  <a:pt x="697" y="605"/>
                  <a:pt x="697" y="603"/>
                </a:cubicBezTo>
                <a:cubicBezTo>
                  <a:pt x="697" y="600"/>
                  <a:pt x="700" y="604"/>
                  <a:pt x="701" y="601"/>
                </a:cubicBezTo>
                <a:cubicBezTo>
                  <a:pt x="701" y="600"/>
                  <a:pt x="701" y="597"/>
                  <a:pt x="701" y="597"/>
                </a:cubicBezTo>
                <a:cubicBezTo>
                  <a:pt x="702" y="596"/>
                  <a:pt x="703" y="599"/>
                  <a:pt x="703" y="599"/>
                </a:cubicBezTo>
                <a:cubicBezTo>
                  <a:pt x="704" y="598"/>
                  <a:pt x="705" y="596"/>
                  <a:pt x="707" y="595"/>
                </a:cubicBezTo>
                <a:cubicBezTo>
                  <a:pt x="708" y="594"/>
                  <a:pt x="711" y="592"/>
                  <a:pt x="714" y="589"/>
                </a:cubicBezTo>
                <a:cubicBezTo>
                  <a:pt x="715" y="589"/>
                  <a:pt x="716" y="588"/>
                  <a:pt x="716" y="586"/>
                </a:cubicBezTo>
                <a:cubicBezTo>
                  <a:pt x="718" y="588"/>
                  <a:pt x="737" y="589"/>
                  <a:pt x="727" y="591"/>
                </a:cubicBezTo>
                <a:cubicBezTo>
                  <a:pt x="728" y="594"/>
                  <a:pt x="732" y="593"/>
                  <a:pt x="735" y="593"/>
                </a:cubicBezTo>
                <a:cubicBezTo>
                  <a:pt x="736" y="593"/>
                  <a:pt x="736" y="591"/>
                  <a:pt x="736" y="589"/>
                </a:cubicBezTo>
                <a:cubicBezTo>
                  <a:pt x="741" y="589"/>
                  <a:pt x="746" y="589"/>
                  <a:pt x="751" y="589"/>
                </a:cubicBezTo>
                <a:cubicBezTo>
                  <a:pt x="749" y="595"/>
                  <a:pt x="759" y="593"/>
                  <a:pt x="764" y="595"/>
                </a:cubicBezTo>
                <a:cubicBezTo>
                  <a:pt x="765" y="595"/>
                  <a:pt x="764" y="597"/>
                  <a:pt x="766" y="597"/>
                </a:cubicBezTo>
                <a:cubicBezTo>
                  <a:pt x="768" y="597"/>
                  <a:pt x="768" y="599"/>
                  <a:pt x="770" y="599"/>
                </a:cubicBezTo>
                <a:cubicBezTo>
                  <a:pt x="774" y="599"/>
                  <a:pt x="775" y="597"/>
                  <a:pt x="777" y="597"/>
                </a:cubicBezTo>
                <a:cubicBezTo>
                  <a:pt x="787" y="596"/>
                  <a:pt x="796" y="598"/>
                  <a:pt x="805" y="599"/>
                </a:cubicBezTo>
                <a:cubicBezTo>
                  <a:pt x="805" y="602"/>
                  <a:pt x="807" y="606"/>
                  <a:pt x="807" y="603"/>
                </a:cubicBezTo>
                <a:cubicBezTo>
                  <a:pt x="809" y="603"/>
                  <a:pt x="808" y="604"/>
                  <a:pt x="807" y="604"/>
                </a:cubicBezTo>
                <a:cubicBezTo>
                  <a:pt x="807" y="609"/>
                  <a:pt x="812" y="605"/>
                  <a:pt x="815" y="608"/>
                </a:cubicBezTo>
                <a:cubicBezTo>
                  <a:pt x="815" y="609"/>
                  <a:pt x="814" y="612"/>
                  <a:pt x="815" y="612"/>
                </a:cubicBezTo>
                <a:cubicBezTo>
                  <a:pt x="817" y="613"/>
                  <a:pt x="820" y="611"/>
                  <a:pt x="822" y="612"/>
                </a:cubicBezTo>
                <a:cubicBezTo>
                  <a:pt x="821" y="616"/>
                  <a:pt x="823" y="617"/>
                  <a:pt x="826" y="619"/>
                </a:cubicBezTo>
                <a:cubicBezTo>
                  <a:pt x="829" y="622"/>
                  <a:pt x="832" y="624"/>
                  <a:pt x="833" y="629"/>
                </a:cubicBezTo>
                <a:cubicBezTo>
                  <a:pt x="845" y="628"/>
                  <a:pt x="850" y="634"/>
                  <a:pt x="859" y="630"/>
                </a:cubicBezTo>
                <a:cubicBezTo>
                  <a:pt x="857" y="638"/>
                  <a:pt x="870" y="630"/>
                  <a:pt x="867" y="638"/>
                </a:cubicBezTo>
                <a:cubicBezTo>
                  <a:pt x="873" y="635"/>
                  <a:pt x="873" y="643"/>
                  <a:pt x="878" y="644"/>
                </a:cubicBezTo>
                <a:cubicBezTo>
                  <a:pt x="880" y="644"/>
                  <a:pt x="880" y="649"/>
                  <a:pt x="884" y="647"/>
                </a:cubicBezTo>
                <a:cubicBezTo>
                  <a:pt x="878" y="652"/>
                  <a:pt x="886" y="651"/>
                  <a:pt x="885" y="657"/>
                </a:cubicBezTo>
                <a:cubicBezTo>
                  <a:pt x="885" y="660"/>
                  <a:pt x="889" y="659"/>
                  <a:pt x="891" y="660"/>
                </a:cubicBezTo>
                <a:cubicBezTo>
                  <a:pt x="892" y="661"/>
                  <a:pt x="891" y="666"/>
                  <a:pt x="895" y="664"/>
                </a:cubicBezTo>
                <a:cubicBezTo>
                  <a:pt x="888" y="671"/>
                  <a:pt x="904" y="673"/>
                  <a:pt x="899" y="679"/>
                </a:cubicBezTo>
                <a:cubicBezTo>
                  <a:pt x="902" y="678"/>
                  <a:pt x="904" y="679"/>
                  <a:pt x="904" y="683"/>
                </a:cubicBezTo>
                <a:cubicBezTo>
                  <a:pt x="914" y="681"/>
                  <a:pt x="926" y="684"/>
                  <a:pt x="930" y="692"/>
                </a:cubicBezTo>
                <a:cubicBezTo>
                  <a:pt x="939" y="692"/>
                  <a:pt x="944" y="695"/>
                  <a:pt x="954" y="694"/>
                </a:cubicBezTo>
                <a:cubicBezTo>
                  <a:pt x="955" y="695"/>
                  <a:pt x="951" y="696"/>
                  <a:pt x="951" y="696"/>
                </a:cubicBezTo>
                <a:cubicBezTo>
                  <a:pt x="953" y="699"/>
                  <a:pt x="965" y="697"/>
                  <a:pt x="971" y="698"/>
                </a:cubicBezTo>
                <a:cubicBezTo>
                  <a:pt x="971" y="699"/>
                  <a:pt x="974" y="699"/>
                  <a:pt x="975" y="699"/>
                </a:cubicBezTo>
                <a:cubicBezTo>
                  <a:pt x="975" y="703"/>
                  <a:pt x="979" y="702"/>
                  <a:pt x="981" y="703"/>
                </a:cubicBezTo>
                <a:cubicBezTo>
                  <a:pt x="981" y="704"/>
                  <a:pt x="980" y="706"/>
                  <a:pt x="981" y="707"/>
                </a:cubicBezTo>
                <a:cubicBezTo>
                  <a:pt x="981" y="708"/>
                  <a:pt x="984" y="706"/>
                  <a:pt x="984" y="707"/>
                </a:cubicBezTo>
                <a:cubicBezTo>
                  <a:pt x="986" y="708"/>
                  <a:pt x="984" y="712"/>
                  <a:pt x="988" y="711"/>
                </a:cubicBezTo>
                <a:cubicBezTo>
                  <a:pt x="988" y="730"/>
                  <a:pt x="988" y="749"/>
                  <a:pt x="988" y="768"/>
                </a:cubicBezTo>
                <a:cubicBezTo>
                  <a:pt x="980" y="766"/>
                  <a:pt x="988" y="779"/>
                  <a:pt x="981" y="776"/>
                </a:cubicBezTo>
                <a:cubicBezTo>
                  <a:pt x="980" y="782"/>
                  <a:pt x="979" y="788"/>
                  <a:pt x="979" y="795"/>
                </a:cubicBezTo>
                <a:cubicBezTo>
                  <a:pt x="979" y="798"/>
                  <a:pt x="982" y="805"/>
                  <a:pt x="981" y="813"/>
                </a:cubicBezTo>
                <a:cubicBezTo>
                  <a:pt x="981" y="813"/>
                  <a:pt x="979" y="814"/>
                  <a:pt x="979" y="815"/>
                </a:cubicBezTo>
                <a:cubicBezTo>
                  <a:pt x="978" y="816"/>
                  <a:pt x="979" y="818"/>
                  <a:pt x="979" y="819"/>
                </a:cubicBezTo>
                <a:cubicBezTo>
                  <a:pt x="978" y="820"/>
                  <a:pt x="973" y="821"/>
                  <a:pt x="975" y="828"/>
                </a:cubicBezTo>
                <a:cubicBezTo>
                  <a:pt x="971" y="829"/>
                  <a:pt x="969" y="832"/>
                  <a:pt x="966" y="834"/>
                </a:cubicBezTo>
                <a:cubicBezTo>
                  <a:pt x="965" y="835"/>
                  <a:pt x="967" y="838"/>
                  <a:pt x="966" y="839"/>
                </a:cubicBezTo>
                <a:cubicBezTo>
                  <a:pt x="965" y="840"/>
                  <a:pt x="962" y="839"/>
                  <a:pt x="962" y="839"/>
                </a:cubicBezTo>
                <a:cubicBezTo>
                  <a:pt x="961" y="840"/>
                  <a:pt x="963" y="843"/>
                  <a:pt x="962" y="843"/>
                </a:cubicBezTo>
                <a:cubicBezTo>
                  <a:pt x="960" y="844"/>
                  <a:pt x="955" y="843"/>
                  <a:pt x="954" y="847"/>
                </a:cubicBezTo>
                <a:cubicBezTo>
                  <a:pt x="954" y="849"/>
                  <a:pt x="951" y="848"/>
                  <a:pt x="947" y="850"/>
                </a:cubicBezTo>
                <a:cubicBezTo>
                  <a:pt x="946" y="851"/>
                  <a:pt x="944" y="854"/>
                  <a:pt x="943" y="854"/>
                </a:cubicBezTo>
                <a:cubicBezTo>
                  <a:pt x="942" y="854"/>
                  <a:pt x="941" y="852"/>
                  <a:pt x="940" y="852"/>
                </a:cubicBezTo>
                <a:cubicBezTo>
                  <a:pt x="940" y="852"/>
                  <a:pt x="939" y="854"/>
                  <a:pt x="938" y="854"/>
                </a:cubicBezTo>
                <a:cubicBezTo>
                  <a:pt x="935" y="854"/>
                  <a:pt x="934" y="855"/>
                  <a:pt x="934" y="858"/>
                </a:cubicBezTo>
                <a:cubicBezTo>
                  <a:pt x="927" y="855"/>
                  <a:pt x="923" y="863"/>
                  <a:pt x="919" y="865"/>
                </a:cubicBezTo>
                <a:cubicBezTo>
                  <a:pt x="918" y="866"/>
                  <a:pt x="916" y="865"/>
                  <a:pt x="915" y="865"/>
                </a:cubicBezTo>
                <a:cubicBezTo>
                  <a:pt x="914" y="866"/>
                  <a:pt x="912" y="868"/>
                  <a:pt x="912" y="869"/>
                </a:cubicBezTo>
                <a:cubicBezTo>
                  <a:pt x="911" y="870"/>
                  <a:pt x="908" y="872"/>
                  <a:pt x="908" y="873"/>
                </a:cubicBezTo>
                <a:cubicBezTo>
                  <a:pt x="907" y="874"/>
                  <a:pt x="911" y="878"/>
                  <a:pt x="906" y="877"/>
                </a:cubicBezTo>
                <a:cubicBezTo>
                  <a:pt x="907" y="885"/>
                  <a:pt x="903" y="889"/>
                  <a:pt x="904" y="897"/>
                </a:cubicBezTo>
                <a:cubicBezTo>
                  <a:pt x="899" y="895"/>
                  <a:pt x="902" y="901"/>
                  <a:pt x="900" y="903"/>
                </a:cubicBezTo>
                <a:cubicBezTo>
                  <a:pt x="900" y="903"/>
                  <a:pt x="897" y="902"/>
                  <a:pt x="897" y="903"/>
                </a:cubicBezTo>
                <a:cubicBezTo>
                  <a:pt x="896" y="904"/>
                  <a:pt x="900" y="906"/>
                  <a:pt x="897" y="906"/>
                </a:cubicBezTo>
                <a:cubicBezTo>
                  <a:pt x="894" y="906"/>
                  <a:pt x="894" y="914"/>
                  <a:pt x="889" y="914"/>
                </a:cubicBezTo>
                <a:cubicBezTo>
                  <a:pt x="889" y="914"/>
                  <a:pt x="886" y="917"/>
                  <a:pt x="885" y="918"/>
                </a:cubicBezTo>
                <a:cubicBezTo>
                  <a:pt x="883" y="920"/>
                  <a:pt x="881" y="926"/>
                  <a:pt x="876" y="929"/>
                </a:cubicBezTo>
                <a:cubicBezTo>
                  <a:pt x="876" y="931"/>
                  <a:pt x="876" y="934"/>
                  <a:pt x="876" y="936"/>
                </a:cubicBezTo>
                <a:cubicBezTo>
                  <a:pt x="873" y="938"/>
                  <a:pt x="870" y="939"/>
                  <a:pt x="871" y="944"/>
                </a:cubicBezTo>
                <a:cubicBezTo>
                  <a:pt x="867" y="944"/>
                  <a:pt x="864" y="944"/>
                  <a:pt x="861" y="944"/>
                </a:cubicBezTo>
                <a:cubicBezTo>
                  <a:pt x="861" y="945"/>
                  <a:pt x="864" y="945"/>
                  <a:pt x="865" y="946"/>
                </a:cubicBezTo>
                <a:cubicBezTo>
                  <a:pt x="865" y="948"/>
                  <a:pt x="862" y="947"/>
                  <a:pt x="859" y="947"/>
                </a:cubicBezTo>
                <a:cubicBezTo>
                  <a:pt x="857" y="949"/>
                  <a:pt x="856" y="951"/>
                  <a:pt x="856" y="955"/>
                </a:cubicBezTo>
                <a:cubicBezTo>
                  <a:pt x="853" y="953"/>
                  <a:pt x="852" y="953"/>
                  <a:pt x="852" y="957"/>
                </a:cubicBezTo>
                <a:cubicBezTo>
                  <a:pt x="850" y="957"/>
                  <a:pt x="851" y="954"/>
                  <a:pt x="850" y="953"/>
                </a:cubicBezTo>
                <a:cubicBezTo>
                  <a:pt x="847" y="953"/>
                  <a:pt x="845" y="953"/>
                  <a:pt x="845" y="951"/>
                </a:cubicBezTo>
                <a:cubicBezTo>
                  <a:pt x="843" y="952"/>
                  <a:pt x="843" y="955"/>
                  <a:pt x="839" y="955"/>
                </a:cubicBezTo>
                <a:cubicBezTo>
                  <a:pt x="838" y="959"/>
                  <a:pt x="842" y="960"/>
                  <a:pt x="843" y="964"/>
                </a:cubicBezTo>
                <a:cubicBezTo>
                  <a:pt x="843" y="969"/>
                  <a:pt x="836" y="972"/>
                  <a:pt x="841" y="975"/>
                </a:cubicBezTo>
                <a:cubicBezTo>
                  <a:pt x="840" y="980"/>
                  <a:pt x="831" y="975"/>
                  <a:pt x="830" y="979"/>
                </a:cubicBezTo>
                <a:cubicBezTo>
                  <a:pt x="827" y="979"/>
                  <a:pt x="829" y="982"/>
                  <a:pt x="828" y="983"/>
                </a:cubicBezTo>
                <a:cubicBezTo>
                  <a:pt x="826" y="984"/>
                  <a:pt x="819" y="983"/>
                  <a:pt x="820" y="988"/>
                </a:cubicBezTo>
                <a:cubicBezTo>
                  <a:pt x="816" y="985"/>
                  <a:pt x="803" y="985"/>
                  <a:pt x="802" y="990"/>
                </a:cubicBezTo>
                <a:cubicBezTo>
                  <a:pt x="802" y="992"/>
                  <a:pt x="804" y="991"/>
                  <a:pt x="804" y="990"/>
                </a:cubicBezTo>
                <a:cubicBezTo>
                  <a:pt x="808" y="990"/>
                  <a:pt x="803" y="995"/>
                  <a:pt x="800" y="994"/>
                </a:cubicBezTo>
                <a:cubicBezTo>
                  <a:pt x="801" y="998"/>
                  <a:pt x="794" y="1004"/>
                  <a:pt x="798" y="1005"/>
                </a:cubicBezTo>
                <a:cubicBezTo>
                  <a:pt x="798" y="1006"/>
                  <a:pt x="795" y="1007"/>
                  <a:pt x="794" y="1007"/>
                </a:cubicBezTo>
                <a:cubicBezTo>
                  <a:pt x="794" y="1007"/>
                  <a:pt x="792" y="1005"/>
                  <a:pt x="792" y="1005"/>
                </a:cubicBezTo>
                <a:cubicBezTo>
                  <a:pt x="791" y="1005"/>
                  <a:pt x="786" y="1010"/>
                  <a:pt x="787" y="1003"/>
                </a:cubicBezTo>
                <a:cubicBezTo>
                  <a:pt x="785" y="1004"/>
                  <a:pt x="784" y="1008"/>
                  <a:pt x="783" y="1005"/>
                </a:cubicBezTo>
                <a:cubicBezTo>
                  <a:pt x="780" y="1006"/>
                  <a:pt x="784" y="1016"/>
                  <a:pt x="785" y="1020"/>
                </a:cubicBezTo>
                <a:cubicBezTo>
                  <a:pt x="786" y="1025"/>
                  <a:pt x="782" y="1023"/>
                  <a:pt x="781" y="1028"/>
                </a:cubicBezTo>
                <a:cubicBezTo>
                  <a:pt x="781" y="1030"/>
                  <a:pt x="781" y="1034"/>
                  <a:pt x="776" y="1033"/>
                </a:cubicBezTo>
                <a:cubicBezTo>
                  <a:pt x="775" y="1035"/>
                  <a:pt x="779" y="1036"/>
                  <a:pt x="779" y="1037"/>
                </a:cubicBezTo>
                <a:cubicBezTo>
                  <a:pt x="780" y="1040"/>
                  <a:pt x="776" y="1036"/>
                  <a:pt x="776" y="1037"/>
                </a:cubicBezTo>
                <a:cubicBezTo>
                  <a:pt x="774" y="1038"/>
                  <a:pt x="774" y="1043"/>
                  <a:pt x="776" y="1042"/>
                </a:cubicBezTo>
                <a:cubicBezTo>
                  <a:pt x="775" y="1045"/>
                  <a:pt x="774" y="1043"/>
                  <a:pt x="772" y="1042"/>
                </a:cubicBezTo>
                <a:cubicBezTo>
                  <a:pt x="772" y="1042"/>
                  <a:pt x="771" y="1045"/>
                  <a:pt x="770" y="1044"/>
                </a:cubicBezTo>
                <a:cubicBezTo>
                  <a:pt x="767" y="1040"/>
                  <a:pt x="771" y="1045"/>
                  <a:pt x="768" y="1048"/>
                </a:cubicBezTo>
                <a:cubicBezTo>
                  <a:pt x="765" y="1051"/>
                  <a:pt x="764" y="1047"/>
                  <a:pt x="761" y="1050"/>
                </a:cubicBezTo>
                <a:cubicBezTo>
                  <a:pt x="758" y="1055"/>
                  <a:pt x="769" y="1054"/>
                  <a:pt x="762" y="1057"/>
                </a:cubicBezTo>
                <a:cubicBezTo>
                  <a:pt x="763" y="1059"/>
                  <a:pt x="766" y="1059"/>
                  <a:pt x="768" y="1059"/>
                </a:cubicBezTo>
                <a:cubicBezTo>
                  <a:pt x="767" y="1063"/>
                  <a:pt x="768" y="1065"/>
                  <a:pt x="772" y="1065"/>
                </a:cubicBezTo>
                <a:cubicBezTo>
                  <a:pt x="775" y="1069"/>
                  <a:pt x="768" y="1071"/>
                  <a:pt x="768" y="1072"/>
                </a:cubicBezTo>
                <a:cubicBezTo>
                  <a:pt x="768" y="1073"/>
                  <a:pt x="769" y="1075"/>
                  <a:pt x="770" y="1074"/>
                </a:cubicBezTo>
                <a:cubicBezTo>
                  <a:pt x="768" y="1077"/>
                  <a:pt x="769" y="1074"/>
                  <a:pt x="768" y="1074"/>
                </a:cubicBezTo>
                <a:cubicBezTo>
                  <a:pt x="765" y="1074"/>
                  <a:pt x="766" y="1078"/>
                  <a:pt x="761" y="1078"/>
                </a:cubicBezTo>
                <a:cubicBezTo>
                  <a:pt x="763" y="1081"/>
                  <a:pt x="762" y="1082"/>
                  <a:pt x="757" y="1082"/>
                </a:cubicBezTo>
                <a:cubicBezTo>
                  <a:pt x="758" y="1087"/>
                  <a:pt x="754" y="1086"/>
                  <a:pt x="755" y="1091"/>
                </a:cubicBezTo>
                <a:cubicBezTo>
                  <a:pt x="748" y="1092"/>
                  <a:pt x="756" y="1099"/>
                  <a:pt x="749" y="1095"/>
                </a:cubicBezTo>
                <a:cubicBezTo>
                  <a:pt x="750" y="1099"/>
                  <a:pt x="748" y="1103"/>
                  <a:pt x="749" y="1108"/>
                </a:cubicBezTo>
                <a:cubicBezTo>
                  <a:pt x="750" y="1109"/>
                  <a:pt x="751" y="1110"/>
                  <a:pt x="751" y="1110"/>
                </a:cubicBezTo>
                <a:cubicBezTo>
                  <a:pt x="751" y="1112"/>
                  <a:pt x="748" y="1113"/>
                  <a:pt x="751" y="1117"/>
                </a:cubicBezTo>
                <a:cubicBezTo>
                  <a:pt x="754" y="1119"/>
                  <a:pt x="751" y="1121"/>
                  <a:pt x="753" y="1126"/>
                </a:cubicBezTo>
                <a:cubicBezTo>
                  <a:pt x="755" y="1130"/>
                  <a:pt x="759" y="1132"/>
                  <a:pt x="761" y="1136"/>
                </a:cubicBezTo>
                <a:cubicBezTo>
                  <a:pt x="765" y="1139"/>
                  <a:pt x="768" y="1133"/>
                  <a:pt x="772" y="1137"/>
                </a:cubicBezTo>
                <a:cubicBezTo>
                  <a:pt x="773" y="1144"/>
                  <a:pt x="766" y="1140"/>
                  <a:pt x="762" y="1141"/>
                </a:cubicBezTo>
                <a:cubicBezTo>
                  <a:pt x="755" y="1143"/>
                  <a:pt x="746" y="1146"/>
                  <a:pt x="740" y="1145"/>
                </a:cubicBezTo>
                <a:cubicBezTo>
                  <a:pt x="740" y="1145"/>
                  <a:pt x="740" y="1142"/>
                  <a:pt x="740" y="1141"/>
                </a:cubicBezTo>
                <a:cubicBezTo>
                  <a:pt x="732" y="1143"/>
                  <a:pt x="730" y="1138"/>
                  <a:pt x="723" y="1137"/>
                </a:cubicBezTo>
                <a:cubicBezTo>
                  <a:pt x="723" y="1136"/>
                  <a:pt x="723" y="1134"/>
                  <a:pt x="723" y="1132"/>
                </a:cubicBezTo>
                <a:cubicBezTo>
                  <a:pt x="722" y="1127"/>
                  <a:pt x="716" y="1131"/>
                  <a:pt x="716" y="1126"/>
                </a:cubicBezTo>
                <a:cubicBezTo>
                  <a:pt x="716" y="1125"/>
                  <a:pt x="714" y="1124"/>
                  <a:pt x="714" y="1123"/>
                </a:cubicBezTo>
                <a:cubicBezTo>
                  <a:pt x="714" y="1121"/>
                  <a:pt x="712" y="1121"/>
                  <a:pt x="712" y="1121"/>
                </a:cubicBezTo>
                <a:cubicBezTo>
                  <a:pt x="712" y="1119"/>
                  <a:pt x="716" y="1115"/>
                  <a:pt x="712" y="1115"/>
                </a:cubicBezTo>
                <a:cubicBezTo>
                  <a:pt x="709" y="1115"/>
                  <a:pt x="712" y="1113"/>
                  <a:pt x="712" y="1111"/>
                </a:cubicBezTo>
                <a:cubicBezTo>
                  <a:pt x="712" y="1109"/>
                  <a:pt x="709" y="1109"/>
                  <a:pt x="708" y="1108"/>
                </a:cubicBezTo>
                <a:cubicBezTo>
                  <a:pt x="708" y="1106"/>
                  <a:pt x="711" y="1106"/>
                  <a:pt x="710" y="1104"/>
                </a:cubicBezTo>
                <a:cubicBezTo>
                  <a:pt x="710" y="1104"/>
                  <a:pt x="709" y="1103"/>
                  <a:pt x="708" y="1102"/>
                </a:cubicBezTo>
                <a:cubicBezTo>
                  <a:pt x="708" y="1100"/>
                  <a:pt x="707" y="1097"/>
                  <a:pt x="705" y="1096"/>
                </a:cubicBezTo>
                <a:cubicBezTo>
                  <a:pt x="704" y="1094"/>
                  <a:pt x="707" y="1093"/>
                  <a:pt x="707" y="1091"/>
                </a:cubicBezTo>
                <a:cubicBezTo>
                  <a:pt x="706" y="1090"/>
                  <a:pt x="703" y="1088"/>
                  <a:pt x="703" y="1089"/>
                </a:cubicBezTo>
                <a:cubicBezTo>
                  <a:pt x="703" y="1088"/>
                  <a:pt x="710" y="1085"/>
                  <a:pt x="705" y="1083"/>
                </a:cubicBezTo>
                <a:cubicBezTo>
                  <a:pt x="705" y="1082"/>
                  <a:pt x="707" y="1082"/>
                  <a:pt x="708" y="1082"/>
                </a:cubicBezTo>
                <a:cubicBezTo>
                  <a:pt x="708" y="1077"/>
                  <a:pt x="708" y="1073"/>
                  <a:pt x="708" y="1068"/>
                </a:cubicBezTo>
                <a:cubicBezTo>
                  <a:pt x="707" y="1067"/>
                  <a:pt x="705" y="1066"/>
                  <a:pt x="703" y="1065"/>
                </a:cubicBezTo>
                <a:cubicBezTo>
                  <a:pt x="705" y="1059"/>
                  <a:pt x="709" y="1054"/>
                  <a:pt x="707" y="1048"/>
                </a:cubicBezTo>
                <a:cubicBezTo>
                  <a:pt x="712" y="1050"/>
                  <a:pt x="711" y="1045"/>
                  <a:pt x="716" y="1046"/>
                </a:cubicBezTo>
                <a:cubicBezTo>
                  <a:pt x="716" y="1041"/>
                  <a:pt x="716" y="1035"/>
                  <a:pt x="716" y="1029"/>
                </a:cubicBezTo>
                <a:cubicBezTo>
                  <a:pt x="725" y="1030"/>
                  <a:pt x="721" y="1017"/>
                  <a:pt x="725" y="1013"/>
                </a:cubicBezTo>
                <a:cubicBezTo>
                  <a:pt x="724" y="1014"/>
                  <a:pt x="722" y="1015"/>
                  <a:pt x="721" y="1013"/>
                </a:cubicBezTo>
                <a:cubicBezTo>
                  <a:pt x="718" y="1014"/>
                  <a:pt x="716" y="1018"/>
                  <a:pt x="716" y="1024"/>
                </a:cubicBezTo>
                <a:cubicBezTo>
                  <a:pt x="713" y="1022"/>
                  <a:pt x="710" y="1021"/>
                  <a:pt x="710" y="1016"/>
                </a:cubicBezTo>
                <a:cubicBezTo>
                  <a:pt x="707" y="1014"/>
                  <a:pt x="716" y="1010"/>
                  <a:pt x="714" y="1009"/>
                </a:cubicBezTo>
                <a:cubicBezTo>
                  <a:pt x="710" y="1006"/>
                  <a:pt x="715" y="1010"/>
                  <a:pt x="718" y="1007"/>
                </a:cubicBezTo>
                <a:cubicBezTo>
                  <a:pt x="719" y="997"/>
                  <a:pt x="715" y="989"/>
                  <a:pt x="716" y="981"/>
                </a:cubicBezTo>
                <a:cubicBezTo>
                  <a:pt x="716" y="981"/>
                  <a:pt x="719" y="981"/>
                  <a:pt x="720" y="981"/>
                </a:cubicBezTo>
                <a:cubicBezTo>
                  <a:pt x="718" y="972"/>
                  <a:pt x="720" y="971"/>
                  <a:pt x="720" y="960"/>
                </a:cubicBezTo>
                <a:cubicBezTo>
                  <a:pt x="724" y="955"/>
                  <a:pt x="730" y="949"/>
                  <a:pt x="727" y="942"/>
                </a:cubicBezTo>
                <a:cubicBezTo>
                  <a:pt x="734" y="950"/>
                  <a:pt x="728" y="928"/>
                  <a:pt x="735" y="936"/>
                </a:cubicBezTo>
                <a:cubicBezTo>
                  <a:pt x="734" y="932"/>
                  <a:pt x="734" y="928"/>
                  <a:pt x="733" y="923"/>
                </a:cubicBezTo>
                <a:cubicBezTo>
                  <a:pt x="732" y="921"/>
                  <a:pt x="729" y="918"/>
                  <a:pt x="729" y="916"/>
                </a:cubicBezTo>
                <a:cubicBezTo>
                  <a:pt x="729" y="913"/>
                  <a:pt x="730" y="912"/>
                  <a:pt x="731" y="910"/>
                </a:cubicBezTo>
                <a:cubicBezTo>
                  <a:pt x="731" y="906"/>
                  <a:pt x="729" y="900"/>
                  <a:pt x="735" y="904"/>
                </a:cubicBezTo>
                <a:cubicBezTo>
                  <a:pt x="734" y="899"/>
                  <a:pt x="735" y="894"/>
                  <a:pt x="736" y="890"/>
                </a:cubicBezTo>
                <a:cubicBezTo>
                  <a:pt x="738" y="886"/>
                  <a:pt x="737" y="888"/>
                  <a:pt x="736" y="884"/>
                </a:cubicBezTo>
                <a:cubicBezTo>
                  <a:pt x="736" y="882"/>
                  <a:pt x="741" y="877"/>
                  <a:pt x="738" y="875"/>
                </a:cubicBezTo>
                <a:cubicBezTo>
                  <a:pt x="737" y="873"/>
                  <a:pt x="738" y="873"/>
                  <a:pt x="738" y="869"/>
                </a:cubicBezTo>
                <a:cubicBezTo>
                  <a:pt x="739" y="867"/>
                  <a:pt x="738" y="864"/>
                  <a:pt x="738" y="862"/>
                </a:cubicBezTo>
                <a:cubicBezTo>
                  <a:pt x="739" y="859"/>
                  <a:pt x="740" y="858"/>
                  <a:pt x="740" y="856"/>
                </a:cubicBezTo>
                <a:cubicBezTo>
                  <a:pt x="741" y="849"/>
                  <a:pt x="739" y="842"/>
                  <a:pt x="740" y="836"/>
                </a:cubicBezTo>
                <a:cubicBezTo>
                  <a:pt x="740" y="833"/>
                  <a:pt x="742" y="832"/>
                  <a:pt x="742" y="830"/>
                </a:cubicBezTo>
                <a:cubicBezTo>
                  <a:pt x="741" y="824"/>
                  <a:pt x="736" y="819"/>
                  <a:pt x="736" y="813"/>
                </a:cubicBezTo>
                <a:cubicBezTo>
                  <a:pt x="736" y="810"/>
                  <a:pt x="734" y="814"/>
                  <a:pt x="731" y="813"/>
                </a:cubicBezTo>
                <a:cubicBezTo>
                  <a:pt x="728" y="809"/>
                  <a:pt x="723" y="804"/>
                  <a:pt x="718" y="804"/>
                </a:cubicBezTo>
                <a:cubicBezTo>
                  <a:pt x="717" y="804"/>
                  <a:pt x="715" y="799"/>
                  <a:pt x="714" y="800"/>
                </a:cubicBezTo>
                <a:cubicBezTo>
                  <a:pt x="711" y="803"/>
                  <a:pt x="714" y="799"/>
                  <a:pt x="712" y="798"/>
                </a:cubicBezTo>
                <a:cubicBezTo>
                  <a:pt x="709" y="796"/>
                  <a:pt x="704" y="800"/>
                  <a:pt x="708" y="795"/>
                </a:cubicBezTo>
                <a:cubicBezTo>
                  <a:pt x="708" y="791"/>
                  <a:pt x="703" y="794"/>
                  <a:pt x="701" y="793"/>
                </a:cubicBezTo>
                <a:cubicBezTo>
                  <a:pt x="700" y="792"/>
                  <a:pt x="702" y="789"/>
                  <a:pt x="701" y="789"/>
                </a:cubicBezTo>
                <a:cubicBezTo>
                  <a:pt x="700" y="788"/>
                  <a:pt x="698" y="788"/>
                  <a:pt x="697" y="787"/>
                </a:cubicBezTo>
                <a:cubicBezTo>
                  <a:pt x="695" y="785"/>
                  <a:pt x="692" y="780"/>
                  <a:pt x="692" y="774"/>
                </a:cubicBezTo>
                <a:cubicBezTo>
                  <a:pt x="692" y="772"/>
                  <a:pt x="689" y="773"/>
                  <a:pt x="688" y="772"/>
                </a:cubicBezTo>
                <a:cubicBezTo>
                  <a:pt x="686" y="771"/>
                  <a:pt x="688" y="763"/>
                  <a:pt x="684" y="763"/>
                </a:cubicBezTo>
                <a:cubicBezTo>
                  <a:pt x="681" y="763"/>
                  <a:pt x="679" y="752"/>
                  <a:pt x="677" y="748"/>
                </a:cubicBezTo>
                <a:cubicBezTo>
                  <a:pt x="675" y="745"/>
                  <a:pt x="672" y="741"/>
                  <a:pt x="669" y="737"/>
                </a:cubicBezTo>
                <a:cubicBezTo>
                  <a:pt x="668" y="735"/>
                  <a:pt x="666" y="734"/>
                  <a:pt x="666" y="733"/>
                </a:cubicBezTo>
                <a:cubicBezTo>
                  <a:pt x="665" y="732"/>
                  <a:pt x="666" y="730"/>
                  <a:pt x="666" y="729"/>
                </a:cubicBezTo>
                <a:cubicBezTo>
                  <a:pt x="665" y="727"/>
                  <a:pt x="663" y="729"/>
                  <a:pt x="662" y="727"/>
                </a:cubicBezTo>
                <a:cubicBezTo>
                  <a:pt x="662" y="727"/>
                  <a:pt x="659" y="713"/>
                  <a:pt x="658" y="724"/>
                </a:cubicBezTo>
                <a:cubicBezTo>
                  <a:pt x="654" y="722"/>
                  <a:pt x="657" y="712"/>
                  <a:pt x="656" y="707"/>
                </a:cubicBezTo>
                <a:cubicBezTo>
                  <a:pt x="661" y="707"/>
                  <a:pt x="661" y="702"/>
                  <a:pt x="664" y="699"/>
                </a:cubicBezTo>
                <a:cubicBezTo>
                  <a:pt x="665" y="694"/>
                  <a:pt x="660" y="696"/>
                  <a:pt x="658" y="694"/>
                </a:cubicBezTo>
                <a:cubicBezTo>
                  <a:pt x="658" y="688"/>
                  <a:pt x="661" y="686"/>
                  <a:pt x="660" y="679"/>
                </a:cubicBezTo>
                <a:cubicBezTo>
                  <a:pt x="661" y="678"/>
                  <a:pt x="663" y="677"/>
                  <a:pt x="666" y="677"/>
                </a:cubicBezTo>
                <a:cubicBezTo>
                  <a:pt x="666" y="676"/>
                  <a:pt x="665" y="673"/>
                  <a:pt x="666" y="672"/>
                </a:cubicBezTo>
                <a:cubicBezTo>
                  <a:pt x="666" y="671"/>
                  <a:pt x="669" y="672"/>
                  <a:pt x="669" y="672"/>
                </a:cubicBezTo>
                <a:cubicBezTo>
                  <a:pt x="670" y="671"/>
                  <a:pt x="669" y="670"/>
                  <a:pt x="669" y="670"/>
                </a:cubicBezTo>
                <a:cubicBezTo>
                  <a:pt x="670" y="669"/>
                  <a:pt x="674" y="666"/>
                  <a:pt x="673" y="666"/>
                </a:cubicBezTo>
                <a:cubicBezTo>
                  <a:pt x="673" y="666"/>
                  <a:pt x="671" y="666"/>
                  <a:pt x="671" y="666"/>
                </a:cubicBezTo>
                <a:cubicBezTo>
                  <a:pt x="671" y="666"/>
                  <a:pt x="672" y="663"/>
                  <a:pt x="673" y="664"/>
                </a:cubicBezTo>
                <a:cubicBezTo>
                  <a:pt x="677" y="669"/>
                  <a:pt x="674" y="661"/>
                  <a:pt x="679" y="660"/>
                </a:cubicBezTo>
                <a:cubicBezTo>
                  <a:pt x="682" y="660"/>
                  <a:pt x="680" y="656"/>
                  <a:pt x="682" y="653"/>
                </a:cubicBezTo>
                <a:cubicBezTo>
                  <a:pt x="682" y="653"/>
                  <a:pt x="691" y="646"/>
                  <a:pt x="686" y="642"/>
                </a:cubicBezTo>
                <a:cubicBezTo>
                  <a:pt x="684" y="639"/>
                  <a:pt x="686" y="641"/>
                  <a:pt x="686" y="638"/>
                </a:cubicBezTo>
                <a:cubicBezTo>
                  <a:pt x="686" y="634"/>
                  <a:pt x="682" y="620"/>
                  <a:pt x="684" y="616"/>
                </a:cubicBezTo>
                <a:cubicBezTo>
                  <a:pt x="675" y="617"/>
                  <a:pt x="675" y="609"/>
                  <a:pt x="666" y="612"/>
                </a:cubicBezTo>
                <a:cubicBezTo>
                  <a:pt x="663" y="613"/>
                  <a:pt x="666" y="615"/>
                  <a:pt x="664" y="619"/>
                </a:cubicBezTo>
                <a:cubicBezTo>
                  <a:pt x="654" y="620"/>
                  <a:pt x="650" y="614"/>
                  <a:pt x="641" y="614"/>
                </a:cubicBezTo>
                <a:cubicBezTo>
                  <a:pt x="641" y="610"/>
                  <a:pt x="636" y="611"/>
                  <a:pt x="638" y="606"/>
                </a:cubicBezTo>
                <a:cubicBezTo>
                  <a:pt x="635" y="605"/>
                  <a:pt x="632" y="606"/>
                  <a:pt x="630" y="604"/>
                </a:cubicBezTo>
                <a:cubicBezTo>
                  <a:pt x="630" y="604"/>
                  <a:pt x="631" y="601"/>
                  <a:pt x="630" y="601"/>
                </a:cubicBezTo>
                <a:cubicBezTo>
                  <a:pt x="630" y="600"/>
                  <a:pt x="627" y="601"/>
                  <a:pt x="626" y="601"/>
                </a:cubicBezTo>
                <a:cubicBezTo>
                  <a:pt x="625" y="599"/>
                  <a:pt x="626" y="595"/>
                  <a:pt x="623" y="595"/>
                </a:cubicBezTo>
                <a:cubicBezTo>
                  <a:pt x="623" y="590"/>
                  <a:pt x="626" y="591"/>
                  <a:pt x="623" y="588"/>
                </a:cubicBezTo>
                <a:cubicBezTo>
                  <a:pt x="622" y="586"/>
                  <a:pt x="621" y="587"/>
                  <a:pt x="621" y="588"/>
                </a:cubicBezTo>
                <a:cubicBezTo>
                  <a:pt x="618" y="586"/>
                  <a:pt x="617" y="582"/>
                  <a:pt x="612" y="582"/>
                </a:cubicBezTo>
                <a:cubicBezTo>
                  <a:pt x="614" y="576"/>
                  <a:pt x="605" y="581"/>
                  <a:pt x="608" y="575"/>
                </a:cubicBezTo>
                <a:cubicBezTo>
                  <a:pt x="606" y="574"/>
                  <a:pt x="596" y="574"/>
                  <a:pt x="598" y="575"/>
                </a:cubicBezTo>
                <a:cubicBezTo>
                  <a:pt x="596" y="574"/>
                  <a:pt x="598" y="572"/>
                  <a:pt x="597" y="571"/>
                </a:cubicBezTo>
                <a:cubicBezTo>
                  <a:pt x="596" y="570"/>
                  <a:pt x="594" y="571"/>
                  <a:pt x="593" y="571"/>
                </a:cubicBezTo>
                <a:cubicBezTo>
                  <a:pt x="591" y="570"/>
                  <a:pt x="587" y="568"/>
                  <a:pt x="582" y="569"/>
                </a:cubicBezTo>
                <a:cubicBezTo>
                  <a:pt x="584" y="562"/>
                  <a:pt x="578" y="566"/>
                  <a:pt x="574" y="563"/>
                </a:cubicBezTo>
                <a:cubicBezTo>
                  <a:pt x="574" y="563"/>
                  <a:pt x="575" y="560"/>
                  <a:pt x="574" y="560"/>
                </a:cubicBezTo>
                <a:cubicBezTo>
                  <a:pt x="574" y="559"/>
                  <a:pt x="571" y="560"/>
                  <a:pt x="571" y="560"/>
                </a:cubicBezTo>
                <a:cubicBezTo>
                  <a:pt x="570" y="559"/>
                  <a:pt x="571" y="557"/>
                  <a:pt x="571" y="556"/>
                </a:cubicBezTo>
                <a:cubicBezTo>
                  <a:pt x="570" y="555"/>
                  <a:pt x="567" y="556"/>
                  <a:pt x="567" y="556"/>
                </a:cubicBezTo>
                <a:cubicBezTo>
                  <a:pt x="566" y="555"/>
                  <a:pt x="567" y="553"/>
                  <a:pt x="567" y="552"/>
                </a:cubicBezTo>
                <a:cubicBezTo>
                  <a:pt x="565" y="551"/>
                  <a:pt x="565" y="554"/>
                  <a:pt x="565" y="554"/>
                </a:cubicBezTo>
                <a:cubicBezTo>
                  <a:pt x="564" y="554"/>
                  <a:pt x="560" y="552"/>
                  <a:pt x="559" y="550"/>
                </a:cubicBezTo>
                <a:cubicBezTo>
                  <a:pt x="557" y="553"/>
                  <a:pt x="556" y="550"/>
                  <a:pt x="554" y="550"/>
                </a:cubicBezTo>
                <a:cubicBezTo>
                  <a:pt x="551" y="551"/>
                  <a:pt x="548" y="554"/>
                  <a:pt x="544" y="554"/>
                </a:cubicBezTo>
                <a:cubicBezTo>
                  <a:pt x="540" y="554"/>
                  <a:pt x="540" y="552"/>
                  <a:pt x="537" y="552"/>
                </a:cubicBezTo>
                <a:cubicBezTo>
                  <a:pt x="532" y="552"/>
                  <a:pt x="534" y="555"/>
                  <a:pt x="530" y="552"/>
                </a:cubicBezTo>
                <a:cubicBezTo>
                  <a:pt x="527" y="551"/>
                  <a:pt x="525" y="552"/>
                  <a:pt x="520" y="550"/>
                </a:cubicBezTo>
                <a:cubicBezTo>
                  <a:pt x="519" y="550"/>
                  <a:pt x="519" y="547"/>
                  <a:pt x="518" y="547"/>
                </a:cubicBezTo>
                <a:cubicBezTo>
                  <a:pt x="517" y="546"/>
                  <a:pt x="516" y="547"/>
                  <a:pt x="515" y="547"/>
                </a:cubicBezTo>
                <a:cubicBezTo>
                  <a:pt x="512" y="546"/>
                  <a:pt x="504" y="545"/>
                  <a:pt x="509" y="541"/>
                </a:cubicBezTo>
                <a:cubicBezTo>
                  <a:pt x="504" y="541"/>
                  <a:pt x="503" y="537"/>
                  <a:pt x="498" y="537"/>
                </a:cubicBezTo>
                <a:cubicBezTo>
                  <a:pt x="497" y="536"/>
                  <a:pt x="496" y="534"/>
                  <a:pt x="496" y="532"/>
                </a:cubicBezTo>
                <a:cubicBezTo>
                  <a:pt x="488" y="531"/>
                  <a:pt x="486" y="525"/>
                  <a:pt x="477" y="524"/>
                </a:cubicBezTo>
                <a:cubicBezTo>
                  <a:pt x="476" y="518"/>
                  <a:pt x="472" y="515"/>
                  <a:pt x="474" y="506"/>
                </a:cubicBezTo>
                <a:cubicBezTo>
                  <a:pt x="473" y="498"/>
                  <a:pt x="463" y="502"/>
                  <a:pt x="468" y="494"/>
                </a:cubicBezTo>
                <a:cubicBezTo>
                  <a:pt x="466" y="494"/>
                  <a:pt x="465" y="495"/>
                  <a:pt x="464" y="496"/>
                </a:cubicBezTo>
                <a:cubicBezTo>
                  <a:pt x="462" y="496"/>
                  <a:pt x="463" y="494"/>
                  <a:pt x="462" y="493"/>
                </a:cubicBezTo>
                <a:cubicBezTo>
                  <a:pt x="461" y="491"/>
                  <a:pt x="457" y="491"/>
                  <a:pt x="457" y="487"/>
                </a:cubicBezTo>
                <a:cubicBezTo>
                  <a:pt x="457" y="485"/>
                  <a:pt x="453" y="485"/>
                  <a:pt x="451" y="485"/>
                </a:cubicBezTo>
                <a:cubicBezTo>
                  <a:pt x="451" y="484"/>
                  <a:pt x="454" y="483"/>
                  <a:pt x="453" y="481"/>
                </a:cubicBezTo>
                <a:cubicBezTo>
                  <a:pt x="453" y="481"/>
                  <a:pt x="451" y="478"/>
                  <a:pt x="451" y="478"/>
                </a:cubicBezTo>
                <a:cubicBezTo>
                  <a:pt x="450" y="477"/>
                  <a:pt x="448" y="478"/>
                  <a:pt x="448" y="478"/>
                </a:cubicBezTo>
                <a:cubicBezTo>
                  <a:pt x="446" y="476"/>
                  <a:pt x="447" y="473"/>
                  <a:pt x="446" y="472"/>
                </a:cubicBezTo>
                <a:cubicBezTo>
                  <a:pt x="441" y="468"/>
                  <a:pt x="436" y="467"/>
                  <a:pt x="434" y="459"/>
                </a:cubicBezTo>
                <a:cubicBezTo>
                  <a:pt x="431" y="456"/>
                  <a:pt x="431" y="460"/>
                  <a:pt x="427" y="457"/>
                </a:cubicBezTo>
                <a:cubicBezTo>
                  <a:pt x="428" y="453"/>
                  <a:pt x="424" y="453"/>
                  <a:pt x="423" y="452"/>
                </a:cubicBezTo>
                <a:cubicBezTo>
                  <a:pt x="422" y="449"/>
                  <a:pt x="424" y="442"/>
                  <a:pt x="418" y="442"/>
                </a:cubicBezTo>
                <a:cubicBezTo>
                  <a:pt x="419" y="433"/>
                  <a:pt x="414" y="429"/>
                  <a:pt x="408" y="427"/>
                </a:cubicBezTo>
                <a:cubicBezTo>
                  <a:pt x="407" y="429"/>
                  <a:pt x="406" y="431"/>
                  <a:pt x="405" y="433"/>
                </a:cubicBezTo>
                <a:cubicBezTo>
                  <a:pt x="403" y="437"/>
                  <a:pt x="409" y="438"/>
                  <a:pt x="410" y="440"/>
                </a:cubicBezTo>
                <a:cubicBezTo>
                  <a:pt x="411" y="441"/>
                  <a:pt x="410" y="444"/>
                  <a:pt x="410" y="444"/>
                </a:cubicBezTo>
                <a:cubicBezTo>
                  <a:pt x="410" y="444"/>
                  <a:pt x="412" y="444"/>
                  <a:pt x="412" y="444"/>
                </a:cubicBezTo>
                <a:cubicBezTo>
                  <a:pt x="413" y="447"/>
                  <a:pt x="410" y="451"/>
                  <a:pt x="414" y="452"/>
                </a:cubicBezTo>
                <a:cubicBezTo>
                  <a:pt x="417" y="452"/>
                  <a:pt x="415" y="457"/>
                  <a:pt x="418" y="461"/>
                </a:cubicBezTo>
                <a:cubicBezTo>
                  <a:pt x="418" y="462"/>
                  <a:pt x="419" y="461"/>
                  <a:pt x="420" y="463"/>
                </a:cubicBezTo>
                <a:cubicBezTo>
                  <a:pt x="420" y="466"/>
                  <a:pt x="425" y="465"/>
                  <a:pt x="423" y="472"/>
                </a:cubicBezTo>
                <a:cubicBezTo>
                  <a:pt x="424" y="474"/>
                  <a:pt x="427" y="474"/>
                  <a:pt x="429" y="474"/>
                </a:cubicBezTo>
                <a:cubicBezTo>
                  <a:pt x="427" y="476"/>
                  <a:pt x="431" y="477"/>
                  <a:pt x="431" y="478"/>
                </a:cubicBezTo>
                <a:cubicBezTo>
                  <a:pt x="431" y="479"/>
                  <a:pt x="429" y="482"/>
                  <a:pt x="429" y="481"/>
                </a:cubicBezTo>
                <a:cubicBezTo>
                  <a:pt x="430" y="484"/>
                  <a:pt x="435" y="483"/>
                  <a:pt x="433" y="489"/>
                </a:cubicBezTo>
                <a:cubicBezTo>
                  <a:pt x="430" y="487"/>
                  <a:pt x="429" y="484"/>
                  <a:pt x="423" y="485"/>
                </a:cubicBezTo>
                <a:cubicBezTo>
                  <a:pt x="426" y="478"/>
                  <a:pt x="419" y="479"/>
                  <a:pt x="420" y="474"/>
                </a:cubicBezTo>
                <a:cubicBezTo>
                  <a:pt x="419" y="471"/>
                  <a:pt x="416" y="470"/>
                  <a:pt x="414" y="468"/>
                </a:cubicBezTo>
                <a:cubicBezTo>
                  <a:pt x="412" y="467"/>
                  <a:pt x="411" y="465"/>
                  <a:pt x="410" y="463"/>
                </a:cubicBezTo>
                <a:cubicBezTo>
                  <a:pt x="407" y="462"/>
                  <a:pt x="404" y="462"/>
                  <a:pt x="403" y="459"/>
                </a:cubicBezTo>
                <a:cubicBezTo>
                  <a:pt x="403" y="454"/>
                  <a:pt x="404" y="457"/>
                  <a:pt x="406" y="457"/>
                </a:cubicBezTo>
                <a:cubicBezTo>
                  <a:pt x="408" y="449"/>
                  <a:pt x="400" y="451"/>
                  <a:pt x="401" y="444"/>
                </a:cubicBezTo>
                <a:cubicBezTo>
                  <a:pt x="397" y="443"/>
                  <a:pt x="396" y="440"/>
                  <a:pt x="392" y="440"/>
                </a:cubicBezTo>
                <a:cubicBezTo>
                  <a:pt x="392" y="436"/>
                  <a:pt x="395" y="436"/>
                  <a:pt x="392" y="431"/>
                </a:cubicBezTo>
                <a:cubicBezTo>
                  <a:pt x="391" y="430"/>
                  <a:pt x="390" y="429"/>
                  <a:pt x="390" y="429"/>
                </a:cubicBezTo>
                <a:cubicBezTo>
                  <a:pt x="388" y="425"/>
                  <a:pt x="389" y="419"/>
                  <a:pt x="380" y="420"/>
                </a:cubicBezTo>
                <a:cubicBezTo>
                  <a:pt x="382" y="418"/>
                  <a:pt x="382" y="417"/>
                  <a:pt x="380" y="414"/>
                </a:cubicBezTo>
                <a:cubicBezTo>
                  <a:pt x="380" y="414"/>
                  <a:pt x="379" y="411"/>
                  <a:pt x="379" y="411"/>
                </a:cubicBezTo>
                <a:cubicBezTo>
                  <a:pt x="378" y="410"/>
                  <a:pt x="374" y="411"/>
                  <a:pt x="373" y="411"/>
                </a:cubicBezTo>
                <a:cubicBezTo>
                  <a:pt x="372" y="409"/>
                  <a:pt x="377" y="409"/>
                  <a:pt x="377" y="409"/>
                </a:cubicBezTo>
                <a:cubicBezTo>
                  <a:pt x="376" y="405"/>
                  <a:pt x="365" y="403"/>
                  <a:pt x="360" y="401"/>
                </a:cubicBezTo>
                <a:cubicBezTo>
                  <a:pt x="359" y="400"/>
                  <a:pt x="359" y="399"/>
                  <a:pt x="358" y="398"/>
                </a:cubicBezTo>
                <a:cubicBezTo>
                  <a:pt x="357" y="395"/>
                  <a:pt x="356" y="394"/>
                  <a:pt x="354" y="392"/>
                </a:cubicBezTo>
                <a:cubicBezTo>
                  <a:pt x="353" y="390"/>
                  <a:pt x="353" y="385"/>
                  <a:pt x="351" y="381"/>
                </a:cubicBezTo>
                <a:cubicBezTo>
                  <a:pt x="350" y="380"/>
                  <a:pt x="347" y="380"/>
                  <a:pt x="347" y="379"/>
                </a:cubicBezTo>
                <a:cubicBezTo>
                  <a:pt x="346" y="376"/>
                  <a:pt x="348" y="372"/>
                  <a:pt x="343" y="373"/>
                </a:cubicBezTo>
                <a:cubicBezTo>
                  <a:pt x="344" y="366"/>
                  <a:pt x="340" y="362"/>
                  <a:pt x="336" y="357"/>
                </a:cubicBezTo>
                <a:cubicBezTo>
                  <a:pt x="334" y="354"/>
                  <a:pt x="334" y="349"/>
                  <a:pt x="330" y="351"/>
                </a:cubicBezTo>
                <a:cubicBezTo>
                  <a:pt x="333" y="329"/>
                  <a:pt x="329" y="316"/>
                  <a:pt x="330" y="289"/>
                </a:cubicBezTo>
                <a:cubicBezTo>
                  <a:pt x="330" y="288"/>
                  <a:pt x="328" y="288"/>
                  <a:pt x="328" y="286"/>
                </a:cubicBezTo>
                <a:cubicBezTo>
                  <a:pt x="327" y="285"/>
                  <a:pt x="326" y="283"/>
                  <a:pt x="324" y="282"/>
                </a:cubicBezTo>
                <a:cubicBezTo>
                  <a:pt x="324" y="281"/>
                  <a:pt x="323" y="280"/>
                  <a:pt x="321" y="280"/>
                </a:cubicBezTo>
                <a:cubicBezTo>
                  <a:pt x="320" y="271"/>
                  <a:pt x="312" y="266"/>
                  <a:pt x="306" y="260"/>
                </a:cubicBezTo>
                <a:cubicBezTo>
                  <a:pt x="305" y="259"/>
                  <a:pt x="304" y="258"/>
                  <a:pt x="304" y="256"/>
                </a:cubicBezTo>
                <a:cubicBezTo>
                  <a:pt x="305" y="257"/>
                  <a:pt x="309" y="259"/>
                  <a:pt x="310" y="256"/>
                </a:cubicBezTo>
                <a:cubicBezTo>
                  <a:pt x="313" y="256"/>
                  <a:pt x="312" y="261"/>
                  <a:pt x="317" y="260"/>
                </a:cubicBezTo>
                <a:cubicBezTo>
                  <a:pt x="318" y="261"/>
                  <a:pt x="319" y="264"/>
                  <a:pt x="319" y="267"/>
                </a:cubicBezTo>
                <a:cubicBezTo>
                  <a:pt x="328" y="266"/>
                  <a:pt x="330" y="272"/>
                  <a:pt x="336" y="274"/>
                </a:cubicBezTo>
                <a:cubicBezTo>
                  <a:pt x="335" y="281"/>
                  <a:pt x="339" y="283"/>
                  <a:pt x="341" y="286"/>
                </a:cubicBezTo>
                <a:cubicBezTo>
                  <a:pt x="343" y="285"/>
                  <a:pt x="344" y="282"/>
                  <a:pt x="343" y="280"/>
                </a:cubicBezTo>
                <a:cubicBezTo>
                  <a:pt x="343" y="278"/>
                  <a:pt x="340" y="278"/>
                  <a:pt x="339" y="276"/>
                </a:cubicBezTo>
                <a:cubicBezTo>
                  <a:pt x="338" y="273"/>
                  <a:pt x="338" y="271"/>
                  <a:pt x="338" y="269"/>
                </a:cubicBezTo>
                <a:cubicBezTo>
                  <a:pt x="337" y="268"/>
                  <a:pt x="336" y="267"/>
                  <a:pt x="336" y="267"/>
                </a:cubicBezTo>
                <a:cubicBezTo>
                  <a:pt x="335" y="266"/>
                  <a:pt x="337" y="264"/>
                  <a:pt x="338" y="265"/>
                </a:cubicBezTo>
                <a:cubicBezTo>
                  <a:pt x="335" y="261"/>
                  <a:pt x="331" y="262"/>
                  <a:pt x="332" y="258"/>
                </a:cubicBezTo>
                <a:cubicBezTo>
                  <a:pt x="323" y="259"/>
                  <a:pt x="322" y="252"/>
                  <a:pt x="313" y="252"/>
                </a:cubicBezTo>
                <a:cubicBezTo>
                  <a:pt x="316" y="246"/>
                  <a:pt x="307" y="251"/>
                  <a:pt x="310" y="245"/>
                </a:cubicBezTo>
                <a:cubicBezTo>
                  <a:pt x="308" y="243"/>
                  <a:pt x="305" y="245"/>
                  <a:pt x="302" y="241"/>
                </a:cubicBezTo>
                <a:cubicBezTo>
                  <a:pt x="302" y="239"/>
                  <a:pt x="304" y="239"/>
                  <a:pt x="306" y="239"/>
                </a:cubicBezTo>
                <a:cubicBezTo>
                  <a:pt x="308" y="234"/>
                  <a:pt x="299" y="237"/>
                  <a:pt x="300" y="237"/>
                </a:cubicBezTo>
                <a:cubicBezTo>
                  <a:pt x="298" y="236"/>
                  <a:pt x="300" y="234"/>
                  <a:pt x="298" y="233"/>
                </a:cubicBezTo>
                <a:cubicBezTo>
                  <a:pt x="298" y="233"/>
                  <a:pt x="295" y="234"/>
                  <a:pt x="295" y="233"/>
                </a:cubicBezTo>
                <a:cubicBezTo>
                  <a:pt x="294" y="232"/>
                  <a:pt x="297" y="231"/>
                  <a:pt x="297" y="230"/>
                </a:cubicBezTo>
                <a:cubicBezTo>
                  <a:pt x="296" y="227"/>
                  <a:pt x="294" y="230"/>
                  <a:pt x="291" y="230"/>
                </a:cubicBezTo>
                <a:cubicBezTo>
                  <a:pt x="287" y="227"/>
                  <a:pt x="289" y="223"/>
                  <a:pt x="287" y="220"/>
                </a:cubicBezTo>
                <a:cubicBezTo>
                  <a:pt x="286" y="219"/>
                  <a:pt x="284" y="218"/>
                  <a:pt x="282" y="219"/>
                </a:cubicBezTo>
                <a:cubicBezTo>
                  <a:pt x="288" y="208"/>
                  <a:pt x="267" y="215"/>
                  <a:pt x="269" y="204"/>
                </a:cubicBezTo>
                <a:cubicBezTo>
                  <a:pt x="270" y="204"/>
                  <a:pt x="272" y="204"/>
                  <a:pt x="274" y="204"/>
                </a:cubicBezTo>
                <a:cubicBezTo>
                  <a:pt x="275" y="199"/>
                  <a:pt x="266" y="205"/>
                  <a:pt x="269" y="198"/>
                </a:cubicBezTo>
                <a:cubicBezTo>
                  <a:pt x="265" y="198"/>
                  <a:pt x="261" y="198"/>
                  <a:pt x="257" y="198"/>
                </a:cubicBezTo>
                <a:cubicBezTo>
                  <a:pt x="262" y="195"/>
                  <a:pt x="255" y="194"/>
                  <a:pt x="259" y="192"/>
                </a:cubicBezTo>
                <a:cubicBezTo>
                  <a:pt x="260" y="189"/>
                  <a:pt x="254" y="189"/>
                  <a:pt x="255" y="191"/>
                </a:cubicBezTo>
                <a:cubicBezTo>
                  <a:pt x="252" y="187"/>
                  <a:pt x="255" y="186"/>
                  <a:pt x="252" y="181"/>
                </a:cubicBezTo>
                <a:cubicBezTo>
                  <a:pt x="248" y="181"/>
                  <a:pt x="244" y="181"/>
                  <a:pt x="241" y="181"/>
                </a:cubicBezTo>
                <a:cubicBezTo>
                  <a:pt x="242" y="179"/>
                  <a:pt x="243" y="177"/>
                  <a:pt x="244" y="174"/>
                </a:cubicBezTo>
                <a:cubicBezTo>
                  <a:pt x="243" y="170"/>
                  <a:pt x="239" y="173"/>
                  <a:pt x="242" y="168"/>
                </a:cubicBezTo>
                <a:cubicBezTo>
                  <a:pt x="236" y="169"/>
                  <a:pt x="232" y="171"/>
                  <a:pt x="224" y="170"/>
                </a:cubicBezTo>
                <a:cubicBezTo>
                  <a:pt x="224" y="165"/>
                  <a:pt x="219" y="163"/>
                  <a:pt x="214" y="161"/>
                </a:cubicBezTo>
                <a:cubicBezTo>
                  <a:pt x="213" y="160"/>
                  <a:pt x="210" y="160"/>
                  <a:pt x="209" y="159"/>
                </a:cubicBezTo>
                <a:cubicBezTo>
                  <a:pt x="208" y="159"/>
                  <a:pt x="209" y="156"/>
                  <a:pt x="209" y="155"/>
                </a:cubicBezTo>
                <a:cubicBezTo>
                  <a:pt x="208" y="154"/>
                  <a:pt x="204" y="156"/>
                  <a:pt x="205" y="153"/>
                </a:cubicBezTo>
                <a:cubicBezTo>
                  <a:pt x="199" y="151"/>
                  <a:pt x="186" y="157"/>
                  <a:pt x="183" y="153"/>
                </a:cubicBezTo>
                <a:cubicBezTo>
                  <a:pt x="183" y="153"/>
                  <a:pt x="183" y="151"/>
                  <a:pt x="183" y="151"/>
                </a:cubicBezTo>
                <a:cubicBezTo>
                  <a:pt x="181" y="151"/>
                  <a:pt x="179" y="153"/>
                  <a:pt x="179" y="153"/>
                </a:cubicBezTo>
                <a:cubicBezTo>
                  <a:pt x="177" y="153"/>
                  <a:pt x="177" y="147"/>
                  <a:pt x="170" y="150"/>
                </a:cubicBezTo>
                <a:cubicBezTo>
                  <a:pt x="170" y="145"/>
                  <a:pt x="161" y="147"/>
                  <a:pt x="166" y="142"/>
                </a:cubicBezTo>
                <a:cubicBezTo>
                  <a:pt x="165" y="142"/>
                  <a:pt x="164" y="144"/>
                  <a:pt x="162" y="144"/>
                </a:cubicBezTo>
                <a:cubicBezTo>
                  <a:pt x="161" y="144"/>
                  <a:pt x="160" y="142"/>
                  <a:pt x="160" y="142"/>
                </a:cubicBezTo>
                <a:cubicBezTo>
                  <a:pt x="157" y="143"/>
                  <a:pt x="154" y="147"/>
                  <a:pt x="151" y="144"/>
                </a:cubicBezTo>
                <a:cubicBezTo>
                  <a:pt x="147" y="144"/>
                  <a:pt x="150" y="151"/>
                  <a:pt x="149" y="153"/>
                </a:cubicBezTo>
                <a:cubicBezTo>
                  <a:pt x="148" y="153"/>
                  <a:pt x="146" y="151"/>
                  <a:pt x="144" y="151"/>
                </a:cubicBezTo>
                <a:cubicBezTo>
                  <a:pt x="141" y="152"/>
                  <a:pt x="143" y="155"/>
                  <a:pt x="142" y="155"/>
                </a:cubicBezTo>
                <a:cubicBezTo>
                  <a:pt x="140" y="156"/>
                  <a:pt x="133" y="155"/>
                  <a:pt x="131" y="157"/>
                </a:cubicBezTo>
                <a:cubicBezTo>
                  <a:pt x="129" y="158"/>
                  <a:pt x="129" y="160"/>
                  <a:pt x="127" y="161"/>
                </a:cubicBezTo>
                <a:cubicBezTo>
                  <a:pt x="124" y="161"/>
                  <a:pt x="123" y="159"/>
                  <a:pt x="119" y="159"/>
                </a:cubicBezTo>
                <a:cubicBezTo>
                  <a:pt x="122" y="156"/>
                  <a:pt x="127" y="155"/>
                  <a:pt x="125" y="148"/>
                </a:cubicBezTo>
                <a:cubicBezTo>
                  <a:pt x="128" y="148"/>
                  <a:pt x="129" y="146"/>
                  <a:pt x="129" y="144"/>
                </a:cubicBezTo>
                <a:cubicBezTo>
                  <a:pt x="128" y="142"/>
                  <a:pt x="125" y="142"/>
                  <a:pt x="123" y="142"/>
                </a:cubicBezTo>
                <a:cubicBezTo>
                  <a:pt x="121" y="144"/>
                  <a:pt x="121" y="147"/>
                  <a:pt x="118" y="150"/>
                </a:cubicBezTo>
                <a:cubicBezTo>
                  <a:pt x="116" y="151"/>
                  <a:pt x="116" y="153"/>
                  <a:pt x="114" y="153"/>
                </a:cubicBezTo>
                <a:cubicBezTo>
                  <a:pt x="112" y="153"/>
                  <a:pt x="112" y="158"/>
                  <a:pt x="108" y="157"/>
                </a:cubicBezTo>
                <a:cubicBezTo>
                  <a:pt x="109" y="160"/>
                  <a:pt x="107" y="161"/>
                  <a:pt x="105" y="161"/>
                </a:cubicBezTo>
                <a:cubicBezTo>
                  <a:pt x="105" y="163"/>
                  <a:pt x="105" y="166"/>
                  <a:pt x="105" y="168"/>
                </a:cubicBezTo>
                <a:cubicBezTo>
                  <a:pt x="99" y="170"/>
                  <a:pt x="98" y="176"/>
                  <a:pt x="93" y="179"/>
                </a:cubicBezTo>
                <a:cubicBezTo>
                  <a:pt x="93" y="180"/>
                  <a:pt x="90" y="179"/>
                  <a:pt x="90" y="179"/>
                </a:cubicBezTo>
                <a:cubicBezTo>
                  <a:pt x="89" y="180"/>
                  <a:pt x="90" y="183"/>
                  <a:pt x="90" y="183"/>
                </a:cubicBezTo>
                <a:cubicBezTo>
                  <a:pt x="89" y="183"/>
                  <a:pt x="82" y="183"/>
                  <a:pt x="84" y="185"/>
                </a:cubicBezTo>
                <a:cubicBezTo>
                  <a:pt x="88" y="188"/>
                  <a:pt x="79" y="187"/>
                  <a:pt x="77" y="191"/>
                </a:cubicBezTo>
                <a:cubicBezTo>
                  <a:pt x="76" y="191"/>
                  <a:pt x="74" y="197"/>
                  <a:pt x="73" y="196"/>
                </a:cubicBezTo>
                <a:cubicBezTo>
                  <a:pt x="71" y="194"/>
                  <a:pt x="72" y="195"/>
                  <a:pt x="71" y="198"/>
                </a:cubicBezTo>
                <a:cubicBezTo>
                  <a:pt x="68" y="198"/>
                  <a:pt x="66" y="198"/>
                  <a:pt x="64" y="198"/>
                </a:cubicBezTo>
                <a:cubicBezTo>
                  <a:pt x="60" y="200"/>
                  <a:pt x="67" y="201"/>
                  <a:pt x="58" y="202"/>
                </a:cubicBezTo>
                <a:cubicBezTo>
                  <a:pt x="54" y="202"/>
                  <a:pt x="51" y="202"/>
                  <a:pt x="47" y="204"/>
                </a:cubicBezTo>
                <a:cubicBezTo>
                  <a:pt x="44" y="205"/>
                  <a:pt x="44" y="210"/>
                  <a:pt x="39" y="207"/>
                </a:cubicBezTo>
                <a:cubicBezTo>
                  <a:pt x="39" y="202"/>
                  <a:pt x="45" y="204"/>
                  <a:pt x="49" y="202"/>
                </a:cubicBezTo>
                <a:cubicBezTo>
                  <a:pt x="50" y="201"/>
                  <a:pt x="50" y="202"/>
                  <a:pt x="50" y="200"/>
                </a:cubicBezTo>
                <a:cubicBezTo>
                  <a:pt x="51" y="197"/>
                  <a:pt x="55" y="198"/>
                  <a:pt x="58" y="198"/>
                </a:cubicBezTo>
                <a:cubicBezTo>
                  <a:pt x="61" y="198"/>
                  <a:pt x="59" y="194"/>
                  <a:pt x="60" y="192"/>
                </a:cubicBezTo>
                <a:cubicBezTo>
                  <a:pt x="61" y="191"/>
                  <a:pt x="62" y="196"/>
                  <a:pt x="65" y="191"/>
                </a:cubicBezTo>
                <a:cubicBezTo>
                  <a:pt x="66" y="190"/>
                  <a:pt x="67" y="191"/>
                  <a:pt x="67" y="189"/>
                </a:cubicBezTo>
                <a:cubicBezTo>
                  <a:pt x="67" y="186"/>
                  <a:pt x="72" y="187"/>
                  <a:pt x="75" y="185"/>
                </a:cubicBezTo>
                <a:cubicBezTo>
                  <a:pt x="75" y="182"/>
                  <a:pt x="75" y="179"/>
                  <a:pt x="75" y="176"/>
                </a:cubicBezTo>
                <a:cubicBezTo>
                  <a:pt x="81" y="182"/>
                  <a:pt x="75" y="170"/>
                  <a:pt x="82" y="172"/>
                </a:cubicBezTo>
                <a:cubicBezTo>
                  <a:pt x="83" y="167"/>
                  <a:pt x="74" y="173"/>
                  <a:pt x="77" y="166"/>
                </a:cubicBezTo>
                <a:cubicBezTo>
                  <a:pt x="75" y="171"/>
                  <a:pt x="63" y="165"/>
                  <a:pt x="62" y="170"/>
                </a:cubicBezTo>
                <a:cubicBezTo>
                  <a:pt x="59" y="171"/>
                  <a:pt x="61" y="167"/>
                  <a:pt x="60" y="166"/>
                </a:cubicBezTo>
                <a:cubicBezTo>
                  <a:pt x="57" y="165"/>
                  <a:pt x="52" y="168"/>
                  <a:pt x="49" y="166"/>
                </a:cubicBezTo>
                <a:cubicBezTo>
                  <a:pt x="51" y="162"/>
                  <a:pt x="46" y="164"/>
                  <a:pt x="45" y="163"/>
                </a:cubicBezTo>
                <a:cubicBezTo>
                  <a:pt x="44" y="161"/>
                  <a:pt x="46" y="160"/>
                  <a:pt x="47" y="161"/>
                </a:cubicBezTo>
                <a:cubicBezTo>
                  <a:pt x="43" y="156"/>
                  <a:pt x="40" y="157"/>
                  <a:pt x="37" y="151"/>
                </a:cubicBezTo>
                <a:cubicBezTo>
                  <a:pt x="35" y="154"/>
                  <a:pt x="29" y="153"/>
                  <a:pt x="24" y="153"/>
                </a:cubicBezTo>
                <a:cubicBezTo>
                  <a:pt x="24" y="151"/>
                  <a:pt x="25" y="150"/>
                  <a:pt x="26" y="150"/>
                </a:cubicBezTo>
                <a:cubicBezTo>
                  <a:pt x="25" y="146"/>
                  <a:pt x="19" y="147"/>
                  <a:pt x="21" y="140"/>
                </a:cubicBezTo>
                <a:cubicBezTo>
                  <a:pt x="20" y="138"/>
                  <a:pt x="17" y="136"/>
                  <a:pt x="17" y="138"/>
                </a:cubicBezTo>
                <a:cubicBezTo>
                  <a:pt x="12" y="138"/>
                  <a:pt x="16" y="133"/>
                  <a:pt x="17" y="131"/>
                </a:cubicBezTo>
                <a:cubicBezTo>
                  <a:pt x="17" y="130"/>
                  <a:pt x="16" y="128"/>
                  <a:pt x="17" y="127"/>
                </a:cubicBezTo>
                <a:cubicBezTo>
                  <a:pt x="17" y="127"/>
                  <a:pt x="20" y="128"/>
                  <a:pt x="21" y="127"/>
                </a:cubicBezTo>
                <a:cubicBezTo>
                  <a:pt x="22" y="126"/>
                  <a:pt x="21" y="123"/>
                  <a:pt x="22" y="122"/>
                </a:cubicBezTo>
                <a:cubicBezTo>
                  <a:pt x="27" y="121"/>
                  <a:pt x="34" y="120"/>
                  <a:pt x="37" y="118"/>
                </a:cubicBezTo>
                <a:cubicBezTo>
                  <a:pt x="40" y="116"/>
                  <a:pt x="42" y="117"/>
                  <a:pt x="45" y="116"/>
                </a:cubicBezTo>
                <a:cubicBezTo>
                  <a:pt x="48" y="115"/>
                  <a:pt x="42" y="111"/>
                  <a:pt x="52" y="112"/>
                </a:cubicBezTo>
                <a:cubicBezTo>
                  <a:pt x="51" y="108"/>
                  <a:pt x="51" y="104"/>
                  <a:pt x="49" y="97"/>
                </a:cubicBezTo>
                <a:cubicBezTo>
                  <a:pt x="45" y="93"/>
                  <a:pt x="34" y="104"/>
                  <a:pt x="30" y="99"/>
                </a:cubicBezTo>
                <a:cubicBezTo>
                  <a:pt x="27" y="96"/>
                  <a:pt x="29" y="101"/>
                  <a:pt x="22" y="101"/>
                </a:cubicBezTo>
                <a:cubicBezTo>
                  <a:pt x="21" y="98"/>
                  <a:pt x="14" y="100"/>
                  <a:pt x="9" y="97"/>
                </a:cubicBezTo>
                <a:cubicBezTo>
                  <a:pt x="9" y="97"/>
                  <a:pt x="13" y="94"/>
                  <a:pt x="9" y="94"/>
                </a:cubicBezTo>
                <a:cubicBezTo>
                  <a:pt x="6" y="93"/>
                  <a:pt x="3" y="92"/>
                  <a:pt x="2" y="86"/>
                </a:cubicBezTo>
                <a:cubicBezTo>
                  <a:pt x="13" y="87"/>
                  <a:pt x="0" y="81"/>
                  <a:pt x="13" y="82"/>
                </a:cubicBezTo>
                <a:cubicBezTo>
                  <a:pt x="15" y="82"/>
                  <a:pt x="14" y="81"/>
                  <a:pt x="13" y="81"/>
                </a:cubicBezTo>
                <a:cubicBezTo>
                  <a:pt x="14" y="77"/>
                  <a:pt x="17" y="81"/>
                  <a:pt x="17" y="81"/>
                </a:cubicBezTo>
                <a:cubicBezTo>
                  <a:pt x="20" y="81"/>
                  <a:pt x="21" y="78"/>
                  <a:pt x="24" y="79"/>
                </a:cubicBezTo>
                <a:cubicBezTo>
                  <a:pt x="25" y="79"/>
                  <a:pt x="26" y="82"/>
                  <a:pt x="28" y="82"/>
                </a:cubicBezTo>
                <a:cubicBezTo>
                  <a:pt x="32" y="83"/>
                  <a:pt x="36" y="81"/>
                  <a:pt x="41" y="82"/>
                </a:cubicBezTo>
                <a:cubicBezTo>
                  <a:pt x="44" y="83"/>
                  <a:pt x="44" y="84"/>
                  <a:pt x="47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9" y="79"/>
                  <a:pt x="50" y="78"/>
                  <a:pt x="50" y="77"/>
                </a:cubicBezTo>
                <a:cubicBezTo>
                  <a:pt x="51" y="72"/>
                  <a:pt x="42" y="78"/>
                  <a:pt x="45" y="71"/>
                </a:cubicBezTo>
                <a:cubicBezTo>
                  <a:pt x="40" y="70"/>
                  <a:pt x="35" y="69"/>
                  <a:pt x="30" y="68"/>
                </a:cubicBezTo>
                <a:cubicBezTo>
                  <a:pt x="32" y="64"/>
                  <a:pt x="32" y="65"/>
                  <a:pt x="28" y="62"/>
                </a:cubicBezTo>
                <a:cubicBezTo>
                  <a:pt x="27" y="62"/>
                  <a:pt x="27" y="60"/>
                  <a:pt x="26" y="60"/>
                </a:cubicBezTo>
                <a:cubicBezTo>
                  <a:pt x="25" y="59"/>
                  <a:pt x="21" y="60"/>
                  <a:pt x="19" y="58"/>
                </a:cubicBezTo>
                <a:cubicBezTo>
                  <a:pt x="19" y="58"/>
                  <a:pt x="22" y="52"/>
                  <a:pt x="19" y="53"/>
                </a:cubicBezTo>
                <a:cubicBezTo>
                  <a:pt x="18" y="53"/>
                  <a:pt x="19" y="55"/>
                  <a:pt x="17" y="55"/>
                </a:cubicBezTo>
                <a:cubicBezTo>
                  <a:pt x="15" y="54"/>
                  <a:pt x="14" y="52"/>
                  <a:pt x="11" y="53"/>
                </a:cubicBezTo>
                <a:cubicBezTo>
                  <a:pt x="15" y="47"/>
                  <a:pt x="23" y="46"/>
                  <a:pt x="30" y="43"/>
                </a:cubicBezTo>
                <a:cubicBezTo>
                  <a:pt x="28" y="37"/>
                  <a:pt x="35" y="37"/>
                  <a:pt x="37" y="34"/>
                </a:cubicBezTo>
                <a:cubicBezTo>
                  <a:pt x="39" y="32"/>
                  <a:pt x="37" y="28"/>
                  <a:pt x="39" y="27"/>
                </a:cubicBezTo>
                <a:cubicBezTo>
                  <a:pt x="44" y="31"/>
                  <a:pt x="44" y="28"/>
                  <a:pt x="52" y="28"/>
                </a:cubicBezTo>
                <a:cubicBezTo>
                  <a:pt x="56" y="23"/>
                  <a:pt x="62" y="19"/>
                  <a:pt x="73" y="21"/>
                </a:cubicBezTo>
                <a:cubicBezTo>
                  <a:pt x="75" y="22"/>
                  <a:pt x="74" y="18"/>
                  <a:pt x="75" y="17"/>
                </a:cubicBezTo>
                <a:cubicBezTo>
                  <a:pt x="78" y="15"/>
                  <a:pt x="85" y="19"/>
                  <a:pt x="86" y="14"/>
                </a:cubicBezTo>
                <a:cubicBezTo>
                  <a:pt x="88" y="13"/>
                  <a:pt x="89" y="17"/>
                  <a:pt x="90" y="17"/>
                </a:cubicBezTo>
                <a:cubicBezTo>
                  <a:pt x="93" y="18"/>
                  <a:pt x="96" y="16"/>
                  <a:pt x="95" y="21"/>
                </a:cubicBezTo>
                <a:cubicBezTo>
                  <a:pt x="103" y="21"/>
                  <a:pt x="111" y="21"/>
                  <a:pt x="119" y="21"/>
                </a:cubicBezTo>
                <a:cubicBezTo>
                  <a:pt x="111" y="29"/>
                  <a:pt x="132" y="18"/>
                  <a:pt x="125" y="27"/>
                </a:cubicBezTo>
                <a:cubicBezTo>
                  <a:pt x="129" y="27"/>
                  <a:pt x="132" y="26"/>
                  <a:pt x="132" y="23"/>
                </a:cubicBezTo>
                <a:cubicBezTo>
                  <a:pt x="136" y="27"/>
                  <a:pt x="144" y="25"/>
                  <a:pt x="149" y="27"/>
                </a:cubicBezTo>
                <a:cubicBezTo>
                  <a:pt x="150" y="27"/>
                  <a:pt x="149" y="28"/>
                  <a:pt x="151" y="28"/>
                </a:cubicBezTo>
                <a:cubicBezTo>
                  <a:pt x="153" y="28"/>
                  <a:pt x="153" y="30"/>
                  <a:pt x="155" y="30"/>
                </a:cubicBezTo>
                <a:cubicBezTo>
                  <a:pt x="160" y="31"/>
                  <a:pt x="161" y="27"/>
                  <a:pt x="164" y="30"/>
                </a:cubicBezTo>
                <a:cubicBezTo>
                  <a:pt x="165" y="31"/>
                  <a:pt x="186" y="31"/>
                  <a:pt x="188" y="32"/>
                </a:cubicBezTo>
                <a:cubicBezTo>
                  <a:pt x="191" y="34"/>
                  <a:pt x="202" y="35"/>
                  <a:pt x="209" y="36"/>
                </a:cubicBezTo>
                <a:cubicBezTo>
                  <a:pt x="211" y="38"/>
                  <a:pt x="214" y="40"/>
                  <a:pt x="214" y="43"/>
                </a:cubicBezTo>
                <a:cubicBezTo>
                  <a:pt x="221" y="44"/>
                  <a:pt x="224" y="48"/>
                  <a:pt x="229" y="45"/>
                </a:cubicBezTo>
                <a:cubicBezTo>
                  <a:pt x="230" y="51"/>
                  <a:pt x="239" y="48"/>
                  <a:pt x="244" y="49"/>
                </a:cubicBezTo>
                <a:cubicBezTo>
                  <a:pt x="244" y="47"/>
                  <a:pt x="242" y="47"/>
                  <a:pt x="241" y="47"/>
                </a:cubicBezTo>
                <a:cubicBezTo>
                  <a:pt x="244" y="43"/>
                  <a:pt x="249" y="39"/>
                  <a:pt x="255" y="38"/>
                </a:cubicBezTo>
                <a:cubicBezTo>
                  <a:pt x="255" y="41"/>
                  <a:pt x="257" y="42"/>
                  <a:pt x="257" y="40"/>
                </a:cubicBezTo>
                <a:cubicBezTo>
                  <a:pt x="259" y="40"/>
                  <a:pt x="259" y="43"/>
                  <a:pt x="261" y="43"/>
                </a:cubicBezTo>
                <a:cubicBezTo>
                  <a:pt x="265" y="44"/>
                  <a:pt x="265" y="41"/>
                  <a:pt x="265" y="38"/>
                </a:cubicBezTo>
                <a:cubicBezTo>
                  <a:pt x="269" y="37"/>
                  <a:pt x="270" y="39"/>
                  <a:pt x="272" y="40"/>
                </a:cubicBezTo>
                <a:cubicBezTo>
                  <a:pt x="274" y="38"/>
                  <a:pt x="272" y="35"/>
                  <a:pt x="276" y="32"/>
                </a:cubicBezTo>
                <a:cubicBezTo>
                  <a:pt x="279" y="32"/>
                  <a:pt x="281" y="35"/>
                  <a:pt x="282" y="32"/>
                </a:cubicBezTo>
                <a:cubicBezTo>
                  <a:pt x="285" y="33"/>
                  <a:pt x="283" y="36"/>
                  <a:pt x="280" y="36"/>
                </a:cubicBezTo>
                <a:cubicBezTo>
                  <a:pt x="282" y="41"/>
                  <a:pt x="295" y="31"/>
                  <a:pt x="298" y="38"/>
                </a:cubicBezTo>
                <a:cubicBezTo>
                  <a:pt x="304" y="38"/>
                  <a:pt x="294" y="32"/>
                  <a:pt x="300" y="32"/>
                </a:cubicBezTo>
                <a:cubicBezTo>
                  <a:pt x="301" y="30"/>
                  <a:pt x="303" y="28"/>
                  <a:pt x="306" y="28"/>
                </a:cubicBezTo>
                <a:cubicBezTo>
                  <a:pt x="306" y="30"/>
                  <a:pt x="306" y="32"/>
                  <a:pt x="306" y="34"/>
                </a:cubicBezTo>
                <a:cubicBezTo>
                  <a:pt x="310" y="30"/>
                  <a:pt x="311" y="37"/>
                  <a:pt x="315" y="38"/>
                </a:cubicBezTo>
                <a:cubicBezTo>
                  <a:pt x="321" y="38"/>
                  <a:pt x="325" y="37"/>
                  <a:pt x="326" y="34"/>
                </a:cubicBezTo>
                <a:cubicBezTo>
                  <a:pt x="329" y="36"/>
                  <a:pt x="334" y="36"/>
                  <a:pt x="332" y="41"/>
                </a:cubicBezTo>
                <a:cubicBezTo>
                  <a:pt x="336" y="40"/>
                  <a:pt x="341" y="39"/>
                  <a:pt x="341" y="34"/>
                </a:cubicBezTo>
                <a:cubicBezTo>
                  <a:pt x="346" y="37"/>
                  <a:pt x="348" y="33"/>
                  <a:pt x="352" y="38"/>
                </a:cubicBezTo>
                <a:cubicBezTo>
                  <a:pt x="357" y="38"/>
                  <a:pt x="361" y="38"/>
                  <a:pt x="365" y="38"/>
                </a:cubicBezTo>
                <a:cubicBezTo>
                  <a:pt x="366" y="38"/>
                  <a:pt x="363" y="41"/>
                  <a:pt x="364" y="41"/>
                </a:cubicBezTo>
                <a:cubicBezTo>
                  <a:pt x="363" y="41"/>
                  <a:pt x="369" y="43"/>
                  <a:pt x="367" y="43"/>
                </a:cubicBezTo>
                <a:cubicBezTo>
                  <a:pt x="369" y="44"/>
                  <a:pt x="370" y="41"/>
                  <a:pt x="373" y="41"/>
                </a:cubicBezTo>
                <a:cubicBezTo>
                  <a:pt x="373" y="42"/>
                  <a:pt x="373" y="45"/>
                  <a:pt x="373" y="45"/>
                </a:cubicBezTo>
                <a:cubicBezTo>
                  <a:pt x="378" y="48"/>
                  <a:pt x="386" y="44"/>
                  <a:pt x="392" y="45"/>
                </a:cubicBezTo>
                <a:cubicBezTo>
                  <a:pt x="392" y="47"/>
                  <a:pt x="395" y="47"/>
                  <a:pt x="397" y="47"/>
                </a:cubicBezTo>
                <a:cubicBezTo>
                  <a:pt x="394" y="54"/>
                  <a:pt x="404" y="48"/>
                  <a:pt x="403" y="53"/>
                </a:cubicBezTo>
                <a:cubicBezTo>
                  <a:pt x="404" y="57"/>
                  <a:pt x="399" y="55"/>
                  <a:pt x="399" y="58"/>
                </a:cubicBezTo>
                <a:cubicBezTo>
                  <a:pt x="398" y="61"/>
                  <a:pt x="401" y="62"/>
                  <a:pt x="401" y="64"/>
                </a:cubicBezTo>
                <a:cubicBezTo>
                  <a:pt x="421" y="62"/>
                  <a:pt x="438" y="61"/>
                  <a:pt x="453" y="68"/>
                </a:cubicBezTo>
                <a:cubicBezTo>
                  <a:pt x="452" y="69"/>
                  <a:pt x="451" y="71"/>
                  <a:pt x="451" y="73"/>
                </a:cubicBezTo>
                <a:cubicBezTo>
                  <a:pt x="455" y="73"/>
                  <a:pt x="455" y="71"/>
                  <a:pt x="459" y="71"/>
                </a:cubicBezTo>
                <a:cubicBezTo>
                  <a:pt x="457" y="65"/>
                  <a:pt x="458" y="67"/>
                  <a:pt x="457" y="60"/>
                </a:cubicBezTo>
                <a:cubicBezTo>
                  <a:pt x="458" y="57"/>
                  <a:pt x="472" y="57"/>
                  <a:pt x="468" y="55"/>
                </a:cubicBezTo>
                <a:cubicBezTo>
                  <a:pt x="469" y="51"/>
                  <a:pt x="471" y="54"/>
                  <a:pt x="474" y="55"/>
                </a:cubicBezTo>
                <a:cubicBezTo>
                  <a:pt x="474" y="57"/>
                  <a:pt x="477" y="56"/>
                  <a:pt x="477" y="58"/>
                </a:cubicBezTo>
                <a:cubicBezTo>
                  <a:pt x="485" y="60"/>
                  <a:pt x="490" y="57"/>
                  <a:pt x="496" y="58"/>
                </a:cubicBezTo>
                <a:cubicBezTo>
                  <a:pt x="496" y="58"/>
                  <a:pt x="496" y="60"/>
                  <a:pt x="498" y="60"/>
                </a:cubicBezTo>
                <a:cubicBezTo>
                  <a:pt x="499" y="60"/>
                  <a:pt x="500" y="62"/>
                  <a:pt x="502" y="62"/>
                </a:cubicBezTo>
                <a:cubicBezTo>
                  <a:pt x="508" y="62"/>
                  <a:pt x="514" y="58"/>
                  <a:pt x="524" y="60"/>
                </a:cubicBezTo>
                <a:cubicBezTo>
                  <a:pt x="529" y="56"/>
                  <a:pt x="528" y="53"/>
                  <a:pt x="530" y="49"/>
                </a:cubicBezTo>
                <a:cubicBezTo>
                  <a:pt x="528" y="43"/>
                  <a:pt x="523" y="45"/>
                  <a:pt x="522" y="43"/>
                </a:cubicBezTo>
                <a:cubicBezTo>
                  <a:pt x="523" y="34"/>
                  <a:pt x="540" y="39"/>
                  <a:pt x="544" y="41"/>
                </a:cubicBezTo>
                <a:cubicBezTo>
                  <a:pt x="544" y="44"/>
                  <a:pt x="542" y="45"/>
                  <a:pt x="539" y="45"/>
                </a:cubicBezTo>
                <a:cubicBezTo>
                  <a:pt x="543" y="49"/>
                  <a:pt x="539" y="50"/>
                  <a:pt x="537" y="53"/>
                </a:cubicBezTo>
                <a:cubicBezTo>
                  <a:pt x="536" y="57"/>
                  <a:pt x="540" y="56"/>
                  <a:pt x="543" y="56"/>
                </a:cubicBezTo>
                <a:cubicBezTo>
                  <a:pt x="540" y="62"/>
                  <a:pt x="544" y="63"/>
                  <a:pt x="541" y="68"/>
                </a:cubicBezTo>
                <a:cubicBezTo>
                  <a:pt x="546" y="71"/>
                  <a:pt x="550" y="59"/>
                  <a:pt x="548" y="60"/>
                </a:cubicBezTo>
                <a:cubicBezTo>
                  <a:pt x="549" y="59"/>
                  <a:pt x="554" y="65"/>
                  <a:pt x="552" y="56"/>
                </a:cubicBezTo>
                <a:cubicBezTo>
                  <a:pt x="560" y="58"/>
                  <a:pt x="558" y="49"/>
                  <a:pt x="563" y="47"/>
                </a:cubicBezTo>
                <a:cubicBezTo>
                  <a:pt x="561" y="42"/>
                  <a:pt x="558" y="38"/>
                  <a:pt x="550" y="38"/>
                </a:cubicBezTo>
                <a:cubicBezTo>
                  <a:pt x="554" y="35"/>
                  <a:pt x="546" y="30"/>
                  <a:pt x="541" y="28"/>
                </a:cubicBezTo>
                <a:cubicBezTo>
                  <a:pt x="541" y="26"/>
                  <a:pt x="541" y="23"/>
                  <a:pt x="539" y="23"/>
                </a:cubicBezTo>
                <a:cubicBezTo>
                  <a:pt x="539" y="19"/>
                  <a:pt x="544" y="17"/>
                  <a:pt x="544" y="14"/>
                </a:cubicBezTo>
                <a:cubicBezTo>
                  <a:pt x="544" y="13"/>
                  <a:pt x="549" y="11"/>
                  <a:pt x="548" y="10"/>
                </a:cubicBezTo>
                <a:cubicBezTo>
                  <a:pt x="543" y="5"/>
                  <a:pt x="555" y="11"/>
                  <a:pt x="550" y="6"/>
                </a:cubicBezTo>
                <a:cubicBezTo>
                  <a:pt x="550" y="0"/>
                  <a:pt x="555" y="8"/>
                  <a:pt x="556" y="8"/>
                </a:cubicBezTo>
                <a:cubicBezTo>
                  <a:pt x="558" y="9"/>
                  <a:pt x="561" y="7"/>
                  <a:pt x="563" y="8"/>
                </a:cubicBezTo>
                <a:cubicBezTo>
                  <a:pt x="564" y="8"/>
                  <a:pt x="560" y="11"/>
                  <a:pt x="561" y="12"/>
                </a:cubicBezTo>
                <a:cubicBezTo>
                  <a:pt x="562" y="12"/>
                  <a:pt x="566" y="11"/>
                  <a:pt x="567" y="12"/>
                </a:cubicBezTo>
                <a:cubicBezTo>
                  <a:pt x="568" y="13"/>
                  <a:pt x="566" y="16"/>
                  <a:pt x="567" y="17"/>
                </a:cubicBezTo>
                <a:cubicBezTo>
                  <a:pt x="567" y="18"/>
                  <a:pt x="570" y="17"/>
                  <a:pt x="571" y="17"/>
                </a:cubicBezTo>
                <a:cubicBezTo>
                  <a:pt x="572" y="22"/>
                  <a:pt x="567" y="20"/>
                  <a:pt x="571" y="25"/>
                </a:cubicBezTo>
                <a:cubicBezTo>
                  <a:pt x="571" y="26"/>
                  <a:pt x="573" y="26"/>
                  <a:pt x="572" y="28"/>
                </a:cubicBezTo>
                <a:cubicBezTo>
                  <a:pt x="572" y="28"/>
                  <a:pt x="571" y="29"/>
                  <a:pt x="571" y="30"/>
                </a:cubicBezTo>
                <a:cubicBezTo>
                  <a:pt x="570" y="33"/>
                  <a:pt x="569" y="34"/>
                  <a:pt x="569" y="36"/>
                </a:cubicBezTo>
                <a:cubicBezTo>
                  <a:pt x="568" y="39"/>
                  <a:pt x="581" y="40"/>
                  <a:pt x="578" y="34"/>
                </a:cubicBezTo>
                <a:cubicBezTo>
                  <a:pt x="582" y="34"/>
                  <a:pt x="580" y="39"/>
                  <a:pt x="585" y="38"/>
                </a:cubicBezTo>
                <a:cubicBezTo>
                  <a:pt x="582" y="41"/>
                  <a:pt x="587" y="41"/>
                  <a:pt x="585" y="47"/>
                </a:cubicBezTo>
                <a:cubicBezTo>
                  <a:pt x="594" y="48"/>
                  <a:pt x="592" y="41"/>
                  <a:pt x="598" y="45"/>
                </a:cubicBezTo>
                <a:cubicBezTo>
                  <a:pt x="600" y="46"/>
                  <a:pt x="600" y="44"/>
                  <a:pt x="600" y="43"/>
                </a:cubicBezTo>
                <a:cubicBezTo>
                  <a:pt x="605" y="45"/>
                  <a:pt x="598" y="45"/>
                  <a:pt x="602" y="49"/>
                </a:cubicBezTo>
                <a:cubicBezTo>
                  <a:pt x="602" y="49"/>
                  <a:pt x="606" y="51"/>
                  <a:pt x="606" y="51"/>
                </a:cubicBezTo>
                <a:cubicBezTo>
                  <a:pt x="606" y="54"/>
                  <a:pt x="599" y="56"/>
                  <a:pt x="602" y="62"/>
                </a:cubicBezTo>
                <a:close/>
                <a:moveTo>
                  <a:pt x="380" y="82"/>
                </a:moveTo>
                <a:cubicBezTo>
                  <a:pt x="380" y="79"/>
                  <a:pt x="383" y="78"/>
                  <a:pt x="380" y="77"/>
                </a:cubicBezTo>
                <a:cubicBezTo>
                  <a:pt x="380" y="78"/>
                  <a:pt x="380" y="79"/>
                  <a:pt x="379" y="79"/>
                </a:cubicBezTo>
                <a:cubicBezTo>
                  <a:pt x="378" y="77"/>
                  <a:pt x="379" y="73"/>
                  <a:pt x="377" y="73"/>
                </a:cubicBezTo>
                <a:cubicBezTo>
                  <a:pt x="374" y="76"/>
                  <a:pt x="366" y="82"/>
                  <a:pt x="362" y="77"/>
                </a:cubicBezTo>
                <a:cubicBezTo>
                  <a:pt x="361" y="72"/>
                  <a:pt x="370" y="78"/>
                  <a:pt x="367" y="71"/>
                </a:cubicBezTo>
                <a:cubicBezTo>
                  <a:pt x="366" y="71"/>
                  <a:pt x="364" y="71"/>
                  <a:pt x="364" y="69"/>
                </a:cubicBezTo>
                <a:cubicBezTo>
                  <a:pt x="360" y="68"/>
                  <a:pt x="359" y="72"/>
                  <a:pt x="356" y="73"/>
                </a:cubicBezTo>
                <a:cubicBezTo>
                  <a:pt x="352" y="74"/>
                  <a:pt x="348" y="74"/>
                  <a:pt x="343" y="75"/>
                </a:cubicBezTo>
                <a:cubicBezTo>
                  <a:pt x="343" y="75"/>
                  <a:pt x="343" y="77"/>
                  <a:pt x="341" y="77"/>
                </a:cubicBezTo>
                <a:cubicBezTo>
                  <a:pt x="335" y="79"/>
                  <a:pt x="329" y="79"/>
                  <a:pt x="323" y="79"/>
                </a:cubicBezTo>
                <a:cubicBezTo>
                  <a:pt x="323" y="82"/>
                  <a:pt x="320" y="84"/>
                  <a:pt x="323" y="84"/>
                </a:cubicBezTo>
                <a:cubicBezTo>
                  <a:pt x="323" y="82"/>
                  <a:pt x="325" y="83"/>
                  <a:pt x="324" y="86"/>
                </a:cubicBezTo>
                <a:cubicBezTo>
                  <a:pt x="333" y="87"/>
                  <a:pt x="344" y="79"/>
                  <a:pt x="347" y="86"/>
                </a:cubicBezTo>
                <a:cubicBezTo>
                  <a:pt x="343" y="82"/>
                  <a:pt x="345" y="87"/>
                  <a:pt x="341" y="88"/>
                </a:cubicBezTo>
                <a:cubicBezTo>
                  <a:pt x="338" y="88"/>
                  <a:pt x="335" y="89"/>
                  <a:pt x="334" y="92"/>
                </a:cubicBezTo>
                <a:cubicBezTo>
                  <a:pt x="344" y="93"/>
                  <a:pt x="349" y="90"/>
                  <a:pt x="358" y="90"/>
                </a:cubicBezTo>
                <a:cubicBezTo>
                  <a:pt x="358" y="92"/>
                  <a:pt x="358" y="95"/>
                  <a:pt x="360" y="96"/>
                </a:cubicBezTo>
                <a:cubicBezTo>
                  <a:pt x="360" y="93"/>
                  <a:pt x="363" y="94"/>
                  <a:pt x="365" y="94"/>
                </a:cubicBezTo>
                <a:cubicBezTo>
                  <a:pt x="366" y="90"/>
                  <a:pt x="367" y="87"/>
                  <a:pt x="369" y="86"/>
                </a:cubicBezTo>
                <a:cubicBezTo>
                  <a:pt x="373" y="83"/>
                  <a:pt x="372" y="86"/>
                  <a:pt x="377" y="86"/>
                </a:cubicBezTo>
                <a:cubicBezTo>
                  <a:pt x="377" y="84"/>
                  <a:pt x="377" y="82"/>
                  <a:pt x="380" y="82"/>
                </a:cubicBezTo>
                <a:close/>
                <a:moveTo>
                  <a:pt x="393" y="146"/>
                </a:moveTo>
                <a:cubicBezTo>
                  <a:pt x="395" y="141"/>
                  <a:pt x="401" y="143"/>
                  <a:pt x="403" y="140"/>
                </a:cubicBezTo>
                <a:cubicBezTo>
                  <a:pt x="403" y="140"/>
                  <a:pt x="406" y="141"/>
                  <a:pt x="406" y="140"/>
                </a:cubicBezTo>
                <a:cubicBezTo>
                  <a:pt x="409" y="139"/>
                  <a:pt x="413" y="140"/>
                  <a:pt x="416" y="138"/>
                </a:cubicBezTo>
                <a:cubicBezTo>
                  <a:pt x="416" y="138"/>
                  <a:pt x="417" y="135"/>
                  <a:pt x="418" y="135"/>
                </a:cubicBezTo>
                <a:cubicBezTo>
                  <a:pt x="422" y="131"/>
                  <a:pt x="426" y="136"/>
                  <a:pt x="427" y="133"/>
                </a:cubicBezTo>
                <a:cubicBezTo>
                  <a:pt x="426" y="133"/>
                  <a:pt x="425" y="131"/>
                  <a:pt x="427" y="131"/>
                </a:cubicBezTo>
                <a:cubicBezTo>
                  <a:pt x="431" y="131"/>
                  <a:pt x="431" y="129"/>
                  <a:pt x="433" y="131"/>
                </a:cubicBezTo>
                <a:cubicBezTo>
                  <a:pt x="434" y="132"/>
                  <a:pt x="435" y="129"/>
                  <a:pt x="434" y="129"/>
                </a:cubicBezTo>
                <a:cubicBezTo>
                  <a:pt x="431" y="130"/>
                  <a:pt x="435" y="125"/>
                  <a:pt x="438" y="129"/>
                </a:cubicBezTo>
                <a:cubicBezTo>
                  <a:pt x="439" y="126"/>
                  <a:pt x="442" y="124"/>
                  <a:pt x="442" y="120"/>
                </a:cubicBezTo>
                <a:cubicBezTo>
                  <a:pt x="435" y="118"/>
                  <a:pt x="434" y="123"/>
                  <a:pt x="427" y="122"/>
                </a:cubicBezTo>
                <a:cubicBezTo>
                  <a:pt x="427" y="125"/>
                  <a:pt x="425" y="126"/>
                  <a:pt x="423" y="127"/>
                </a:cubicBezTo>
                <a:cubicBezTo>
                  <a:pt x="417" y="130"/>
                  <a:pt x="419" y="126"/>
                  <a:pt x="414" y="127"/>
                </a:cubicBezTo>
                <a:cubicBezTo>
                  <a:pt x="413" y="127"/>
                  <a:pt x="413" y="129"/>
                  <a:pt x="410" y="129"/>
                </a:cubicBezTo>
                <a:cubicBezTo>
                  <a:pt x="408" y="129"/>
                  <a:pt x="407" y="126"/>
                  <a:pt x="403" y="127"/>
                </a:cubicBezTo>
                <a:cubicBezTo>
                  <a:pt x="402" y="126"/>
                  <a:pt x="403" y="124"/>
                  <a:pt x="401" y="123"/>
                </a:cubicBezTo>
                <a:cubicBezTo>
                  <a:pt x="401" y="126"/>
                  <a:pt x="400" y="128"/>
                  <a:pt x="399" y="129"/>
                </a:cubicBezTo>
                <a:cubicBezTo>
                  <a:pt x="399" y="132"/>
                  <a:pt x="402" y="131"/>
                  <a:pt x="403" y="133"/>
                </a:cubicBezTo>
                <a:cubicBezTo>
                  <a:pt x="397" y="131"/>
                  <a:pt x="397" y="135"/>
                  <a:pt x="395" y="137"/>
                </a:cubicBezTo>
                <a:cubicBezTo>
                  <a:pt x="393" y="139"/>
                  <a:pt x="388" y="137"/>
                  <a:pt x="388" y="140"/>
                </a:cubicBezTo>
                <a:cubicBezTo>
                  <a:pt x="388" y="145"/>
                  <a:pt x="379" y="139"/>
                  <a:pt x="382" y="146"/>
                </a:cubicBezTo>
                <a:cubicBezTo>
                  <a:pt x="386" y="146"/>
                  <a:pt x="390" y="146"/>
                  <a:pt x="393" y="146"/>
                </a:cubicBezTo>
                <a:close/>
                <a:moveTo>
                  <a:pt x="530" y="219"/>
                </a:moveTo>
                <a:cubicBezTo>
                  <a:pt x="528" y="219"/>
                  <a:pt x="528" y="220"/>
                  <a:pt x="528" y="220"/>
                </a:cubicBezTo>
                <a:cubicBezTo>
                  <a:pt x="527" y="221"/>
                  <a:pt x="522" y="222"/>
                  <a:pt x="522" y="222"/>
                </a:cubicBezTo>
                <a:cubicBezTo>
                  <a:pt x="521" y="224"/>
                  <a:pt x="524" y="230"/>
                  <a:pt x="520" y="230"/>
                </a:cubicBezTo>
                <a:cubicBezTo>
                  <a:pt x="520" y="228"/>
                  <a:pt x="521" y="224"/>
                  <a:pt x="518" y="224"/>
                </a:cubicBezTo>
                <a:cubicBezTo>
                  <a:pt x="518" y="227"/>
                  <a:pt x="518" y="229"/>
                  <a:pt x="518" y="232"/>
                </a:cubicBezTo>
                <a:cubicBezTo>
                  <a:pt x="521" y="232"/>
                  <a:pt x="525" y="232"/>
                  <a:pt x="528" y="232"/>
                </a:cubicBezTo>
                <a:cubicBezTo>
                  <a:pt x="526" y="234"/>
                  <a:pt x="531" y="237"/>
                  <a:pt x="531" y="239"/>
                </a:cubicBezTo>
                <a:cubicBezTo>
                  <a:pt x="533" y="245"/>
                  <a:pt x="534" y="243"/>
                  <a:pt x="537" y="247"/>
                </a:cubicBezTo>
                <a:cubicBezTo>
                  <a:pt x="535" y="247"/>
                  <a:pt x="533" y="247"/>
                  <a:pt x="533" y="250"/>
                </a:cubicBezTo>
                <a:cubicBezTo>
                  <a:pt x="533" y="253"/>
                  <a:pt x="536" y="253"/>
                  <a:pt x="535" y="256"/>
                </a:cubicBezTo>
                <a:cubicBezTo>
                  <a:pt x="538" y="256"/>
                  <a:pt x="540" y="256"/>
                  <a:pt x="543" y="256"/>
                </a:cubicBezTo>
                <a:cubicBezTo>
                  <a:pt x="545" y="254"/>
                  <a:pt x="545" y="249"/>
                  <a:pt x="544" y="245"/>
                </a:cubicBezTo>
                <a:cubicBezTo>
                  <a:pt x="542" y="244"/>
                  <a:pt x="540" y="243"/>
                  <a:pt x="539" y="241"/>
                </a:cubicBezTo>
                <a:cubicBezTo>
                  <a:pt x="542" y="231"/>
                  <a:pt x="539" y="236"/>
                  <a:pt x="537" y="233"/>
                </a:cubicBezTo>
                <a:cubicBezTo>
                  <a:pt x="534" y="230"/>
                  <a:pt x="535" y="223"/>
                  <a:pt x="533" y="219"/>
                </a:cubicBezTo>
                <a:cubicBezTo>
                  <a:pt x="532" y="219"/>
                  <a:pt x="531" y="218"/>
                  <a:pt x="530" y="219"/>
                </a:cubicBezTo>
                <a:close/>
                <a:moveTo>
                  <a:pt x="602" y="276"/>
                </a:moveTo>
                <a:cubicBezTo>
                  <a:pt x="596" y="274"/>
                  <a:pt x="598" y="279"/>
                  <a:pt x="595" y="280"/>
                </a:cubicBezTo>
                <a:cubicBezTo>
                  <a:pt x="594" y="279"/>
                  <a:pt x="593" y="278"/>
                  <a:pt x="591" y="278"/>
                </a:cubicBezTo>
                <a:cubicBezTo>
                  <a:pt x="591" y="285"/>
                  <a:pt x="584" y="281"/>
                  <a:pt x="582" y="284"/>
                </a:cubicBezTo>
                <a:cubicBezTo>
                  <a:pt x="580" y="285"/>
                  <a:pt x="582" y="286"/>
                  <a:pt x="580" y="288"/>
                </a:cubicBezTo>
                <a:cubicBezTo>
                  <a:pt x="579" y="288"/>
                  <a:pt x="576" y="287"/>
                  <a:pt x="576" y="289"/>
                </a:cubicBezTo>
                <a:cubicBezTo>
                  <a:pt x="579" y="290"/>
                  <a:pt x="576" y="292"/>
                  <a:pt x="576" y="295"/>
                </a:cubicBezTo>
                <a:cubicBezTo>
                  <a:pt x="580" y="298"/>
                  <a:pt x="581" y="292"/>
                  <a:pt x="584" y="291"/>
                </a:cubicBezTo>
                <a:cubicBezTo>
                  <a:pt x="587" y="290"/>
                  <a:pt x="591" y="292"/>
                  <a:pt x="595" y="291"/>
                </a:cubicBezTo>
                <a:cubicBezTo>
                  <a:pt x="597" y="291"/>
                  <a:pt x="597" y="290"/>
                  <a:pt x="600" y="289"/>
                </a:cubicBezTo>
                <a:cubicBezTo>
                  <a:pt x="605" y="289"/>
                  <a:pt x="610" y="291"/>
                  <a:pt x="612" y="293"/>
                </a:cubicBezTo>
                <a:cubicBezTo>
                  <a:pt x="610" y="294"/>
                  <a:pt x="608" y="293"/>
                  <a:pt x="608" y="295"/>
                </a:cubicBezTo>
                <a:cubicBezTo>
                  <a:pt x="609" y="294"/>
                  <a:pt x="610" y="297"/>
                  <a:pt x="610" y="297"/>
                </a:cubicBezTo>
                <a:cubicBezTo>
                  <a:pt x="611" y="297"/>
                  <a:pt x="612" y="295"/>
                  <a:pt x="612" y="295"/>
                </a:cubicBezTo>
                <a:cubicBezTo>
                  <a:pt x="619" y="296"/>
                  <a:pt x="616" y="296"/>
                  <a:pt x="621" y="293"/>
                </a:cubicBezTo>
                <a:cubicBezTo>
                  <a:pt x="627" y="290"/>
                  <a:pt x="630" y="295"/>
                  <a:pt x="634" y="291"/>
                </a:cubicBezTo>
                <a:cubicBezTo>
                  <a:pt x="629" y="290"/>
                  <a:pt x="635" y="283"/>
                  <a:pt x="630" y="288"/>
                </a:cubicBezTo>
                <a:cubicBezTo>
                  <a:pt x="627" y="291"/>
                  <a:pt x="626" y="280"/>
                  <a:pt x="626" y="280"/>
                </a:cubicBezTo>
                <a:cubicBezTo>
                  <a:pt x="626" y="279"/>
                  <a:pt x="621" y="280"/>
                  <a:pt x="623" y="276"/>
                </a:cubicBezTo>
                <a:cubicBezTo>
                  <a:pt x="620" y="276"/>
                  <a:pt x="616" y="276"/>
                  <a:pt x="613" y="276"/>
                </a:cubicBezTo>
                <a:cubicBezTo>
                  <a:pt x="614" y="274"/>
                  <a:pt x="616" y="273"/>
                  <a:pt x="613" y="271"/>
                </a:cubicBezTo>
                <a:cubicBezTo>
                  <a:pt x="607" y="273"/>
                  <a:pt x="609" y="271"/>
                  <a:pt x="602" y="271"/>
                </a:cubicBezTo>
                <a:cubicBezTo>
                  <a:pt x="601" y="273"/>
                  <a:pt x="600" y="274"/>
                  <a:pt x="602" y="276"/>
                </a:cubicBezTo>
                <a:close/>
                <a:moveTo>
                  <a:pt x="653" y="323"/>
                </a:moveTo>
                <a:cubicBezTo>
                  <a:pt x="651" y="323"/>
                  <a:pt x="650" y="323"/>
                  <a:pt x="651" y="321"/>
                </a:cubicBezTo>
                <a:cubicBezTo>
                  <a:pt x="659" y="323"/>
                  <a:pt x="651" y="309"/>
                  <a:pt x="658" y="310"/>
                </a:cubicBezTo>
                <a:cubicBezTo>
                  <a:pt x="662" y="314"/>
                  <a:pt x="663" y="309"/>
                  <a:pt x="669" y="310"/>
                </a:cubicBezTo>
                <a:cubicBezTo>
                  <a:pt x="666" y="299"/>
                  <a:pt x="653" y="297"/>
                  <a:pt x="641" y="299"/>
                </a:cubicBezTo>
                <a:cubicBezTo>
                  <a:pt x="640" y="298"/>
                  <a:pt x="639" y="297"/>
                  <a:pt x="639" y="295"/>
                </a:cubicBezTo>
                <a:cubicBezTo>
                  <a:pt x="635" y="294"/>
                  <a:pt x="634" y="299"/>
                  <a:pt x="630" y="299"/>
                </a:cubicBezTo>
                <a:cubicBezTo>
                  <a:pt x="628" y="299"/>
                  <a:pt x="627" y="296"/>
                  <a:pt x="625" y="297"/>
                </a:cubicBezTo>
                <a:cubicBezTo>
                  <a:pt x="622" y="298"/>
                  <a:pt x="621" y="300"/>
                  <a:pt x="619" y="301"/>
                </a:cubicBezTo>
                <a:cubicBezTo>
                  <a:pt x="616" y="302"/>
                  <a:pt x="614" y="301"/>
                  <a:pt x="612" y="302"/>
                </a:cubicBezTo>
                <a:cubicBezTo>
                  <a:pt x="612" y="306"/>
                  <a:pt x="610" y="307"/>
                  <a:pt x="608" y="308"/>
                </a:cubicBezTo>
                <a:cubicBezTo>
                  <a:pt x="608" y="323"/>
                  <a:pt x="605" y="324"/>
                  <a:pt x="606" y="340"/>
                </a:cubicBezTo>
                <a:cubicBezTo>
                  <a:pt x="613" y="342"/>
                  <a:pt x="609" y="335"/>
                  <a:pt x="615" y="336"/>
                </a:cubicBezTo>
                <a:cubicBezTo>
                  <a:pt x="615" y="333"/>
                  <a:pt x="616" y="330"/>
                  <a:pt x="617" y="329"/>
                </a:cubicBezTo>
                <a:cubicBezTo>
                  <a:pt x="620" y="324"/>
                  <a:pt x="618" y="319"/>
                  <a:pt x="619" y="314"/>
                </a:cubicBezTo>
                <a:cubicBezTo>
                  <a:pt x="619" y="313"/>
                  <a:pt x="622" y="311"/>
                  <a:pt x="623" y="310"/>
                </a:cubicBezTo>
                <a:cubicBezTo>
                  <a:pt x="624" y="308"/>
                  <a:pt x="622" y="304"/>
                  <a:pt x="625" y="304"/>
                </a:cubicBezTo>
                <a:cubicBezTo>
                  <a:pt x="628" y="304"/>
                  <a:pt x="630" y="304"/>
                  <a:pt x="632" y="302"/>
                </a:cubicBezTo>
                <a:cubicBezTo>
                  <a:pt x="629" y="309"/>
                  <a:pt x="638" y="304"/>
                  <a:pt x="638" y="308"/>
                </a:cubicBezTo>
                <a:cubicBezTo>
                  <a:pt x="639" y="314"/>
                  <a:pt x="639" y="312"/>
                  <a:pt x="638" y="317"/>
                </a:cubicBezTo>
                <a:cubicBezTo>
                  <a:pt x="639" y="318"/>
                  <a:pt x="641" y="317"/>
                  <a:pt x="641" y="319"/>
                </a:cubicBezTo>
                <a:cubicBezTo>
                  <a:pt x="640" y="320"/>
                  <a:pt x="638" y="319"/>
                  <a:pt x="638" y="321"/>
                </a:cubicBezTo>
                <a:cubicBezTo>
                  <a:pt x="644" y="319"/>
                  <a:pt x="650" y="327"/>
                  <a:pt x="653" y="323"/>
                </a:cubicBezTo>
                <a:close/>
                <a:moveTo>
                  <a:pt x="686" y="315"/>
                </a:moveTo>
                <a:cubicBezTo>
                  <a:pt x="686" y="315"/>
                  <a:pt x="686" y="319"/>
                  <a:pt x="686" y="319"/>
                </a:cubicBezTo>
                <a:cubicBezTo>
                  <a:pt x="683" y="322"/>
                  <a:pt x="675" y="314"/>
                  <a:pt x="671" y="317"/>
                </a:cubicBezTo>
                <a:cubicBezTo>
                  <a:pt x="672" y="321"/>
                  <a:pt x="669" y="321"/>
                  <a:pt x="667" y="323"/>
                </a:cubicBezTo>
                <a:cubicBezTo>
                  <a:pt x="672" y="328"/>
                  <a:pt x="673" y="325"/>
                  <a:pt x="679" y="325"/>
                </a:cubicBezTo>
                <a:cubicBezTo>
                  <a:pt x="683" y="325"/>
                  <a:pt x="689" y="326"/>
                  <a:pt x="692" y="323"/>
                </a:cubicBezTo>
                <a:cubicBezTo>
                  <a:pt x="691" y="323"/>
                  <a:pt x="690" y="321"/>
                  <a:pt x="692" y="321"/>
                </a:cubicBezTo>
                <a:cubicBezTo>
                  <a:pt x="693" y="321"/>
                  <a:pt x="695" y="321"/>
                  <a:pt x="695" y="319"/>
                </a:cubicBezTo>
                <a:cubicBezTo>
                  <a:pt x="691" y="319"/>
                  <a:pt x="689" y="316"/>
                  <a:pt x="686" y="315"/>
                </a:cubicBezTo>
                <a:close/>
                <a:moveTo>
                  <a:pt x="660" y="330"/>
                </a:moveTo>
                <a:cubicBezTo>
                  <a:pt x="659" y="330"/>
                  <a:pt x="659" y="327"/>
                  <a:pt x="656" y="329"/>
                </a:cubicBezTo>
                <a:cubicBezTo>
                  <a:pt x="656" y="329"/>
                  <a:pt x="657" y="332"/>
                  <a:pt x="656" y="332"/>
                </a:cubicBezTo>
                <a:cubicBezTo>
                  <a:pt x="653" y="332"/>
                  <a:pt x="650" y="332"/>
                  <a:pt x="647" y="332"/>
                </a:cubicBezTo>
                <a:cubicBezTo>
                  <a:pt x="650" y="339"/>
                  <a:pt x="641" y="333"/>
                  <a:pt x="641" y="338"/>
                </a:cubicBezTo>
                <a:cubicBezTo>
                  <a:pt x="643" y="338"/>
                  <a:pt x="645" y="338"/>
                  <a:pt x="647" y="338"/>
                </a:cubicBezTo>
                <a:cubicBezTo>
                  <a:pt x="647" y="340"/>
                  <a:pt x="645" y="340"/>
                  <a:pt x="645" y="342"/>
                </a:cubicBezTo>
                <a:cubicBezTo>
                  <a:pt x="650" y="343"/>
                  <a:pt x="649" y="338"/>
                  <a:pt x="653" y="338"/>
                </a:cubicBezTo>
                <a:cubicBezTo>
                  <a:pt x="655" y="339"/>
                  <a:pt x="658" y="340"/>
                  <a:pt x="662" y="340"/>
                </a:cubicBezTo>
                <a:cubicBezTo>
                  <a:pt x="661" y="332"/>
                  <a:pt x="674" y="338"/>
                  <a:pt x="671" y="329"/>
                </a:cubicBezTo>
                <a:cubicBezTo>
                  <a:pt x="665" y="327"/>
                  <a:pt x="662" y="331"/>
                  <a:pt x="660" y="33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3" name="ïŝḻîḑê">
            <a:extLst>
              <a:ext uri="{FF2B5EF4-FFF2-40B4-BE49-F238E27FC236}">
                <a16:creationId xmlns:a16="http://schemas.microsoft.com/office/drawing/2014/main" id="{9FF63A29-187F-472C-B9D6-E6C763029B7D}"/>
              </a:ext>
            </a:extLst>
          </p:cNvPr>
          <p:cNvSpPr/>
          <p:nvPr/>
        </p:nvSpPr>
        <p:spPr bwMode="auto">
          <a:xfrm>
            <a:off x="5665855" y="2541879"/>
            <a:ext cx="197033" cy="299931"/>
          </a:xfrm>
          <a:custGeom>
            <a:avLst/>
            <a:gdLst>
              <a:gd name="T0" fmla="*/ 16 w 60"/>
              <a:gd name="T1" fmla="*/ 9 h 92"/>
              <a:gd name="T2" fmla="*/ 30 w 60"/>
              <a:gd name="T3" fmla="*/ 7 h 92"/>
              <a:gd name="T4" fmla="*/ 31 w 60"/>
              <a:gd name="T5" fmla="*/ 19 h 92"/>
              <a:gd name="T6" fmla="*/ 22 w 60"/>
              <a:gd name="T7" fmla="*/ 24 h 92"/>
              <a:gd name="T8" fmla="*/ 33 w 60"/>
              <a:gd name="T9" fmla="*/ 30 h 92"/>
              <a:gd name="T10" fmla="*/ 39 w 60"/>
              <a:gd name="T11" fmla="*/ 43 h 92"/>
              <a:gd name="T12" fmla="*/ 43 w 60"/>
              <a:gd name="T13" fmla="*/ 47 h 92"/>
              <a:gd name="T14" fmla="*/ 50 w 60"/>
              <a:gd name="T15" fmla="*/ 50 h 92"/>
              <a:gd name="T16" fmla="*/ 46 w 60"/>
              <a:gd name="T17" fmla="*/ 58 h 92"/>
              <a:gd name="T18" fmla="*/ 58 w 60"/>
              <a:gd name="T19" fmla="*/ 60 h 92"/>
              <a:gd name="T20" fmla="*/ 58 w 60"/>
              <a:gd name="T21" fmla="*/ 71 h 92"/>
              <a:gd name="T22" fmla="*/ 54 w 60"/>
              <a:gd name="T23" fmla="*/ 71 h 92"/>
              <a:gd name="T24" fmla="*/ 58 w 60"/>
              <a:gd name="T25" fmla="*/ 73 h 92"/>
              <a:gd name="T26" fmla="*/ 54 w 60"/>
              <a:gd name="T27" fmla="*/ 78 h 92"/>
              <a:gd name="T28" fmla="*/ 48 w 60"/>
              <a:gd name="T29" fmla="*/ 82 h 92"/>
              <a:gd name="T30" fmla="*/ 30 w 60"/>
              <a:gd name="T31" fmla="*/ 80 h 92"/>
              <a:gd name="T32" fmla="*/ 22 w 60"/>
              <a:gd name="T33" fmla="*/ 82 h 92"/>
              <a:gd name="T34" fmla="*/ 9 w 60"/>
              <a:gd name="T35" fmla="*/ 82 h 92"/>
              <a:gd name="T36" fmla="*/ 13 w 60"/>
              <a:gd name="T37" fmla="*/ 80 h 92"/>
              <a:gd name="T38" fmla="*/ 15 w 60"/>
              <a:gd name="T39" fmla="*/ 82 h 92"/>
              <a:gd name="T40" fmla="*/ 16 w 60"/>
              <a:gd name="T41" fmla="*/ 78 h 92"/>
              <a:gd name="T42" fmla="*/ 28 w 60"/>
              <a:gd name="T43" fmla="*/ 76 h 92"/>
              <a:gd name="T44" fmla="*/ 13 w 60"/>
              <a:gd name="T45" fmla="*/ 71 h 92"/>
              <a:gd name="T46" fmla="*/ 13 w 60"/>
              <a:gd name="T47" fmla="*/ 60 h 92"/>
              <a:gd name="T48" fmla="*/ 16 w 60"/>
              <a:gd name="T49" fmla="*/ 58 h 92"/>
              <a:gd name="T50" fmla="*/ 24 w 60"/>
              <a:gd name="T51" fmla="*/ 58 h 92"/>
              <a:gd name="T52" fmla="*/ 26 w 60"/>
              <a:gd name="T53" fmla="*/ 47 h 92"/>
              <a:gd name="T54" fmla="*/ 20 w 60"/>
              <a:gd name="T55" fmla="*/ 39 h 92"/>
              <a:gd name="T56" fmla="*/ 13 w 60"/>
              <a:gd name="T57" fmla="*/ 41 h 92"/>
              <a:gd name="T58" fmla="*/ 13 w 60"/>
              <a:gd name="T59" fmla="*/ 32 h 92"/>
              <a:gd name="T60" fmla="*/ 5 w 60"/>
              <a:gd name="T61" fmla="*/ 28 h 92"/>
              <a:gd name="T62" fmla="*/ 0 w 60"/>
              <a:gd name="T63" fmla="*/ 9 h 92"/>
              <a:gd name="T64" fmla="*/ 9 w 60"/>
              <a:gd name="T65" fmla="*/ 0 h 92"/>
              <a:gd name="T66" fmla="*/ 26 w 60"/>
              <a:gd name="T67" fmla="*/ 0 h 92"/>
              <a:gd name="T68" fmla="*/ 16 w 60"/>
              <a:gd name="T69" fmla="*/ 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" h="92">
                <a:moveTo>
                  <a:pt x="16" y="9"/>
                </a:moveTo>
                <a:cubicBezTo>
                  <a:pt x="18" y="13"/>
                  <a:pt x="26" y="7"/>
                  <a:pt x="30" y="7"/>
                </a:cubicBezTo>
                <a:cubicBezTo>
                  <a:pt x="32" y="10"/>
                  <a:pt x="32" y="14"/>
                  <a:pt x="31" y="19"/>
                </a:cubicBezTo>
                <a:cubicBezTo>
                  <a:pt x="27" y="19"/>
                  <a:pt x="23" y="21"/>
                  <a:pt x="22" y="24"/>
                </a:cubicBezTo>
                <a:cubicBezTo>
                  <a:pt x="24" y="28"/>
                  <a:pt x="28" y="30"/>
                  <a:pt x="33" y="30"/>
                </a:cubicBezTo>
                <a:cubicBezTo>
                  <a:pt x="33" y="37"/>
                  <a:pt x="41" y="35"/>
                  <a:pt x="39" y="43"/>
                </a:cubicBezTo>
                <a:cubicBezTo>
                  <a:pt x="39" y="45"/>
                  <a:pt x="43" y="44"/>
                  <a:pt x="43" y="47"/>
                </a:cubicBezTo>
                <a:cubicBezTo>
                  <a:pt x="43" y="50"/>
                  <a:pt x="49" y="48"/>
                  <a:pt x="50" y="50"/>
                </a:cubicBezTo>
                <a:cubicBezTo>
                  <a:pt x="49" y="53"/>
                  <a:pt x="47" y="55"/>
                  <a:pt x="46" y="58"/>
                </a:cubicBezTo>
                <a:cubicBezTo>
                  <a:pt x="51" y="57"/>
                  <a:pt x="55" y="57"/>
                  <a:pt x="58" y="60"/>
                </a:cubicBezTo>
                <a:cubicBezTo>
                  <a:pt x="55" y="62"/>
                  <a:pt x="60" y="68"/>
                  <a:pt x="58" y="71"/>
                </a:cubicBezTo>
                <a:cubicBezTo>
                  <a:pt x="57" y="71"/>
                  <a:pt x="54" y="70"/>
                  <a:pt x="54" y="71"/>
                </a:cubicBezTo>
                <a:cubicBezTo>
                  <a:pt x="53" y="73"/>
                  <a:pt x="56" y="72"/>
                  <a:pt x="58" y="73"/>
                </a:cubicBezTo>
                <a:cubicBezTo>
                  <a:pt x="56" y="75"/>
                  <a:pt x="53" y="75"/>
                  <a:pt x="54" y="78"/>
                </a:cubicBezTo>
                <a:cubicBezTo>
                  <a:pt x="51" y="79"/>
                  <a:pt x="51" y="82"/>
                  <a:pt x="48" y="82"/>
                </a:cubicBezTo>
                <a:cubicBezTo>
                  <a:pt x="42" y="81"/>
                  <a:pt x="38" y="79"/>
                  <a:pt x="30" y="80"/>
                </a:cubicBezTo>
                <a:cubicBezTo>
                  <a:pt x="26" y="84"/>
                  <a:pt x="28" y="84"/>
                  <a:pt x="22" y="82"/>
                </a:cubicBezTo>
                <a:cubicBezTo>
                  <a:pt x="20" y="86"/>
                  <a:pt x="9" y="92"/>
                  <a:pt x="9" y="82"/>
                </a:cubicBezTo>
                <a:cubicBezTo>
                  <a:pt x="11" y="83"/>
                  <a:pt x="12" y="80"/>
                  <a:pt x="13" y="80"/>
                </a:cubicBezTo>
                <a:cubicBezTo>
                  <a:pt x="14" y="80"/>
                  <a:pt x="15" y="82"/>
                  <a:pt x="15" y="82"/>
                </a:cubicBezTo>
                <a:cubicBezTo>
                  <a:pt x="17" y="81"/>
                  <a:pt x="15" y="79"/>
                  <a:pt x="16" y="78"/>
                </a:cubicBezTo>
                <a:cubicBezTo>
                  <a:pt x="19" y="76"/>
                  <a:pt x="23" y="78"/>
                  <a:pt x="28" y="76"/>
                </a:cubicBezTo>
                <a:cubicBezTo>
                  <a:pt x="26" y="67"/>
                  <a:pt x="18" y="74"/>
                  <a:pt x="13" y="71"/>
                </a:cubicBezTo>
                <a:cubicBezTo>
                  <a:pt x="13" y="67"/>
                  <a:pt x="13" y="63"/>
                  <a:pt x="13" y="60"/>
                </a:cubicBezTo>
                <a:cubicBezTo>
                  <a:pt x="16" y="60"/>
                  <a:pt x="20" y="58"/>
                  <a:pt x="16" y="58"/>
                </a:cubicBezTo>
                <a:cubicBezTo>
                  <a:pt x="18" y="52"/>
                  <a:pt x="21" y="60"/>
                  <a:pt x="24" y="58"/>
                </a:cubicBezTo>
                <a:cubicBezTo>
                  <a:pt x="28" y="58"/>
                  <a:pt x="21" y="50"/>
                  <a:pt x="26" y="47"/>
                </a:cubicBezTo>
                <a:cubicBezTo>
                  <a:pt x="25" y="43"/>
                  <a:pt x="19" y="45"/>
                  <a:pt x="20" y="39"/>
                </a:cubicBezTo>
                <a:cubicBezTo>
                  <a:pt x="19" y="41"/>
                  <a:pt x="16" y="41"/>
                  <a:pt x="13" y="41"/>
                </a:cubicBezTo>
                <a:cubicBezTo>
                  <a:pt x="13" y="38"/>
                  <a:pt x="13" y="35"/>
                  <a:pt x="13" y="32"/>
                </a:cubicBezTo>
                <a:cubicBezTo>
                  <a:pt x="13" y="28"/>
                  <a:pt x="6" y="31"/>
                  <a:pt x="5" y="28"/>
                </a:cubicBezTo>
                <a:cubicBezTo>
                  <a:pt x="9" y="21"/>
                  <a:pt x="8" y="10"/>
                  <a:pt x="0" y="9"/>
                </a:cubicBezTo>
                <a:cubicBezTo>
                  <a:pt x="3" y="6"/>
                  <a:pt x="8" y="5"/>
                  <a:pt x="9" y="0"/>
                </a:cubicBezTo>
                <a:cubicBezTo>
                  <a:pt x="15" y="0"/>
                  <a:pt x="20" y="0"/>
                  <a:pt x="26" y="0"/>
                </a:cubicBezTo>
                <a:cubicBezTo>
                  <a:pt x="22" y="3"/>
                  <a:pt x="19" y="6"/>
                  <a:pt x="16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4" name="ïŝlîdé">
            <a:extLst>
              <a:ext uri="{FF2B5EF4-FFF2-40B4-BE49-F238E27FC236}">
                <a16:creationId xmlns:a16="http://schemas.microsoft.com/office/drawing/2014/main" id="{1662751F-FE4D-4ADF-83CE-FB71F0ED4A18}"/>
              </a:ext>
            </a:extLst>
          </p:cNvPr>
          <p:cNvSpPr/>
          <p:nvPr/>
        </p:nvSpPr>
        <p:spPr bwMode="auto">
          <a:xfrm>
            <a:off x="1998849" y="2555015"/>
            <a:ext cx="54732" cy="43786"/>
          </a:xfrm>
          <a:custGeom>
            <a:avLst/>
            <a:gdLst>
              <a:gd name="T0" fmla="*/ 15 w 17"/>
              <a:gd name="T1" fmla="*/ 2 h 13"/>
              <a:gd name="T2" fmla="*/ 17 w 17"/>
              <a:gd name="T3" fmla="*/ 9 h 13"/>
              <a:gd name="T4" fmla="*/ 8 w 17"/>
              <a:gd name="T5" fmla="*/ 13 h 13"/>
              <a:gd name="T6" fmla="*/ 8 w 17"/>
              <a:gd name="T7" fmla="*/ 9 h 13"/>
              <a:gd name="T8" fmla="*/ 4 w 17"/>
              <a:gd name="T9" fmla="*/ 11 h 13"/>
              <a:gd name="T10" fmla="*/ 6 w 17"/>
              <a:gd name="T11" fmla="*/ 9 h 13"/>
              <a:gd name="T12" fmla="*/ 15 w 17"/>
              <a:gd name="T1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3">
                <a:moveTo>
                  <a:pt x="15" y="2"/>
                </a:moveTo>
                <a:cubicBezTo>
                  <a:pt x="13" y="4"/>
                  <a:pt x="14" y="7"/>
                  <a:pt x="17" y="9"/>
                </a:cubicBezTo>
                <a:cubicBezTo>
                  <a:pt x="15" y="12"/>
                  <a:pt x="11" y="12"/>
                  <a:pt x="8" y="13"/>
                </a:cubicBezTo>
                <a:cubicBezTo>
                  <a:pt x="8" y="12"/>
                  <a:pt x="8" y="10"/>
                  <a:pt x="8" y="9"/>
                </a:cubicBezTo>
                <a:cubicBezTo>
                  <a:pt x="6" y="9"/>
                  <a:pt x="6" y="11"/>
                  <a:pt x="4" y="11"/>
                </a:cubicBezTo>
                <a:cubicBezTo>
                  <a:pt x="0" y="9"/>
                  <a:pt x="5" y="10"/>
                  <a:pt x="6" y="9"/>
                </a:cubicBezTo>
                <a:cubicBezTo>
                  <a:pt x="7" y="8"/>
                  <a:pt x="11" y="0"/>
                  <a:pt x="15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5" name="îṣľiḋê">
            <a:extLst>
              <a:ext uri="{FF2B5EF4-FFF2-40B4-BE49-F238E27FC236}">
                <a16:creationId xmlns:a16="http://schemas.microsoft.com/office/drawing/2014/main" id="{DE0A0769-F5D7-4E6A-8B5E-62034DE06A62}"/>
              </a:ext>
            </a:extLst>
          </p:cNvPr>
          <p:cNvSpPr/>
          <p:nvPr/>
        </p:nvSpPr>
        <p:spPr bwMode="auto">
          <a:xfrm>
            <a:off x="9275939" y="3043221"/>
            <a:ext cx="32839" cy="35029"/>
          </a:xfrm>
          <a:custGeom>
            <a:avLst/>
            <a:gdLst>
              <a:gd name="T0" fmla="*/ 3 w 10"/>
              <a:gd name="T1" fmla="*/ 3 h 11"/>
              <a:gd name="T2" fmla="*/ 10 w 10"/>
              <a:gd name="T3" fmla="*/ 1 h 11"/>
              <a:gd name="T4" fmla="*/ 1 w 10"/>
              <a:gd name="T5" fmla="*/ 10 h 11"/>
              <a:gd name="T6" fmla="*/ 3 w 10"/>
              <a:gd name="T7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3" y="3"/>
                </a:moveTo>
                <a:cubicBezTo>
                  <a:pt x="4" y="0"/>
                  <a:pt x="5" y="3"/>
                  <a:pt x="10" y="1"/>
                </a:cubicBezTo>
                <a:cubicBezTo>
                  <a:pt x="8" y="5"/>
                  <a:pt x="8" y="11"/>
                  <a:pt x="1" y="10"/>
                </a:cubicBezTo>
                <a:cubicBezTo>
                  <a:pt x="0" y="8"/>
                  <a:pt x="8" y="4"/>
                  <a:pt x="3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6" name="iSľïḓé">
            <a:extLst>
              <a:ext uri="{FF2B5EF4-FFF2-40B4-BE49-F238E27FC236}">
                <a16:creationId xmlns:a16="http://schemas.microsoft.com/office/drawing/2014/main" id="{9501E742-55E0-422F-BAED-58BB6B1973E5}"/>
              </a:ext>
            </a:extLst>
          </p:cNvPr>
          <p:cNvSpPr/>
          <p:nvPr/>
        </p:nvSpPr>
        <p:spPr bwMode="auto">
          <a:xfrm>
            <a:off x="8511889" y="3997744"/>
            <a:ext cx="243008" cy="282416"/>
          </a:xfrm>
          <a:custGeom>
            <a:avLst/>
            <a:gdLst>
              <a:gd name="T0" fmla="*/ 60 w 75"/>
              <a:gd name="T1" fmla="*/ 5 h 87"/>
              <a:gd name="T2" fmla="*/ 68 w 75"/>
              <a:gd name="T3" fmla="*/ 9 h 87"/>
              <a:gd name="T4" fmla="*/ 75 w 75"/>
              <a:gd name="T5" fmla="*/ 14 h 87"/>
              <a:gd name="T6" fmla="*/ 68 w 75"/>
              <a:gd name="T7" fmla="*/ 24 h 87"/>
              <a:gd name="T8" fmla="*/ 66 w 75"/>
              <a:gd name="T9" fmla="*/ 35 h 87"/>
              <a:gd name="T10" fmla="*/ 70 w 75"/>
              <a:gd name="T11" fmla="*/ 38 h 87"/>
              <a:gd name="T12" fmla="*/ 70 w 75"/>
              <a:gd name="T13" fmla="*/ 44 h 87"/>
              <a:gd name="T14" fmla="*/ 73 w 75"/>
              <a:gd name="T15" fmla="*/ 48 h 87"/>
              <a:gd name="T16" fmla="*/ 64 w 75"/>
              <a:gd name="T17" fmla="*/ 53 h 87"/>
              <a:gd name="T18" fmla="*/ 62 w 75"/>
              <a:gd name="T19" fmla="*/ 63 h 87"/>
              <a:gd name="T20" fmla="*/ 62 w 75"/>
              <a:gd name="T21" fmla="*/ 66 h 87"/>
              <a:gd name="T22" fmla="*/ 59 w 75"/>
              <a:gd name="T23" fmla="*/ 66 h 87"/>
              <a:gd name="T24" fmla="*/ 53 w 75"/>
              <a:gd name="T25" fmla="*/ 74 h 87"/>
              <a:gd name="T26" fmla="*/ 53 w 75"/>
              <a:gd name="T27" fmla="*/ 85 h 87"/>
              <a:gd name="T28" fmla="*/ 34 w 75"/>
              <a:gd name="T29" fmla="*/ 79 h 87"/>
              <a:gd name="T30" fmla="*/ 32 w 75"/>
              <a:gd name="T31" fmla="*/ 83 h 87"/>
              <a:gd name="T32" fmla="*/ 27 w 75"/>
              <a:gd name="T33" fmla="*/ 79 h 87"/>
              <a:gd name="T34" fmla="*/ 18 w 75"/>
              <a:gd name="T35" fmla="*/ 79 h 87"/>
              <a:gd name="T36" fmla="*/ 12 w 75"/>
              <a:gd name="T37" fmla="*/ 78 h 87"/>
              <a:gd name="T38" fmla="*/ 4 w 75"/>
              <a:gd name="T39" fmla="*/ 66 h 87"/>
              <a:gd name="T40" fmla="*/ 6 w 75"/>
              <a:gd name="T41" fmla="*/ 59 h 87"/>
              <a:gd name="T42" fmla="*/ 4 w 75"/>
              <a:gd name="T43" fmla="*/ 59 h 87"/>
              <a:gd name="T44" fmla="*/ 3 w 75"/>
              <a:gd name="T45" fmla="*/ 44 h 87"/>
              <a:gd name="T46" fmla="*/ 21 w 75"/>
              <a:gd name="T47" fmla="*/ 42 h 87"/>
              <a:gd name="T48" fmla="*/ 21 w 75"/>
              <a:gd name="T49" fmla="*/ 37 h 87"/>
              <a:gd name="T50" fmla="*/ 34 w 75"/>
              <a:gd name="T51" fmla="*/ 27 h 87"/>
              <a:gd name="T52" fmla="*/ 46 w 75"/>
              <a:gd name="T53" fmla="*/ 24 h 87"/>
              <a:gd name="T54" fmla="*/ 47 w 75"/>
              <a:gd name="T55" fmla="*/ 18 h 87"/>
              <a:gd name="T56" fmla="*/ 51 w 75"/>
              <a:gd name="T57" fmla="*/ 18 h 87"/>
              <a:gd name="T58" fmla="*/ 55 w 75"/>
              <a:gd name="T59" fmla="*/ 14 h 87"/>
              <a:gd name="T60" fmla="*/ 62 w 75"/>
              <a:gd name="T61" fmla="*/ 5 h 87"/>
              <a:gd name="T62" fmla="*/ 60 w 75"/>
              <a:gd name="T63" fmla="*/ 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" h="87">
                <a:moveTo>
                  <a:pt x="60" y="5"/>
                </a:moveTo>
                <a:cubicBezTo>
                  <a:pt x="62" y="0"/>
                  <a:pt x="65" y="9"/>
                  <a:pt x="68" y="9"/>
                </a:cubicBezTo>
                <a:cubicBezTo>
                  <a:pt x="70" y="10"/>
                  <a:pt x="72" y="14"/>
                  <a:pt x="75" y="14"/>
                </a:cubicBezTo>
                <a:cubicBezTo>
                  <a:pt x="74" y="19"/>
                  <a:pt x="74" y="24"/>
                  <a:pt x="68" y="24"/>
                </a:cubicBezTo>
                <a:cubicBezTo>
                  <a:pt x="67" y="27"/>
                  <a:pt x="70" y="35"/>
                  <a:pt x="66" y="35"/>
                </a:cubicBezTo>
                <a:cubicBezTo>
                  <a:pt x="66" y="37"/>
                  <a:pt x="69" y="37"/>
                  <a:pt x="70" y="38"/>
                </a:cubicBezTo>
                <a:cubicBezTo>
                  <a:pt x="70" y="40"/>
                  <a:pt x="69" y="43"/>
                  <a:pt x="70" y="44"/>
                </a:cubicBezTo>
                <a:cubicBezTo>
                  <a:pt x="71" y="46"/>
                  <a:pt x="73" y="46"/>
                  <a:pt x="73" y="48"/>
                </a:cubicBezTo>
                <a:cubicBezTo>
                  <a:pt x="73" y="52"/>
                  <a:pt x="67" y="56"/>
                  <a:pt x="64" y="53"/>
                </a:cubicBezTo>
                <a:cubicBezTo>
                  <a:pt x="65" y="58"/>
                  <a:pt x="67" y="59"/>
                  <a:pt x="62" y="63"/>
                </a:cubicBezTo>
                <a:cubicBezTo>
                  <a:pt x="62" y="63"/>
                  <a:pt x="63" y="66"/>
                  <a:pt x="62" y="66"/>
                </a:cubicBezTo>
                <a:cubicBezTo>
                  <a:pt x="62" y="67"/>
                  <a:pt x="59" y="66"/>
                  <a:pt x="59" y="66"/>
                </a:cubicBezTo>
                <a:cubicBezTo>
                  <a:pt x="57" y="69"/>
                  <a:pt x="58" y="76"/>
                  <a:pt x="53" y="74"/>
                </a:cubicBezTo>
                <a:cubicBezTo>
                  <a:pt x="56" y="77"/>
                  <a:pt x="51" y="79"/>
                  <a:pt x="53" y="85"/>
                </a:cubicBezTo>
                <a:cubicBezTo>
                  <a:pt x="43" y="87"/>
                  <a:pt x="41" y="81"/>
                  <a:pt x="34" y="79"/>
                </a:cubicBezTo>
                <a:cubicBezTo>
                  <a:pt x="33" y="79"/>
                  <a:pt x="33" y="82"/>
                  <a:pt x="32" y="83"/>
                </a:cubicBezTo>
                <a:cubicBezTo>
                  <a:pt x="29" y="85"/>
                  <a:pt x="28" y="80"/>
                  <a:pt x="27" y="79"/>
                </a:cubicBezTo>
                <a:cubicBezTo>
                  <a:pt x="24" y="79"/>
                  <a:pt x="20" y="81"/>
                  <a:pt x="18" y="79"/>
                </a:cubicBezTo>
                <a:cubicBezTo>
                  <a:pt x="16" y="79"/>
                  <a:pt x="18" y="74"/>
                  <a:pt x="12" y="78"/>
                </a:cubicBezTo>
                <a:cubicBezTo>
                  <a:pt x="10" y="73"/>
                  <a:pt x="10" y="67"/>
                  <a:pt x="4" y="66"/>
                </a:cubicBezTo>
                <a:cubicBezTo>
                  <a:pt x="4" y="63"/>
                  <a:pt x="7" y="62"/>
                  <a:pt x="6" y="59"/>
                </a:cubicBezTo>
                <a:cubicBezTo>
                  <a:pt x="6" y="56"/>
                  <a:pt x="4" y="59"/>
                  <a:pt x="4" y="59"/>
                </a:cubicBezTo>
                <a:cubicBezTo>
                  <a:pt x="0" y="56"/>
                  <a:pt x="4" y="51"/>
                  <a:pt x="3" y="44"/>
                </a:cubicBezTo>
                <a:cubicBezTo>
                  <a:pt x="10" y="44"/>
                  <a:pt x="16" y="44"/>
                  <a:pt x="21" y="42"/>
                </a:cubicBezTo>
                <a:cubicBezTo>
                  <a:pt x="21" y="39"/>
                  <a:pt x="24" y="37"/>
                  <a:pt x="21" y="37"/>
                </a:cubicBezTo>
                <a:cubicBezTo>
                  <a:pt x="23" y="34"/>
                  <a:pt x="38" y="30"/>
                  <a:pt x="34" y="27"/>
                </a:cubicBezTo>
                <a:cubicBezTo>
                  <a:pt x="37" y="25"/>
                  <a:pt x="41" y="24"/>
                  <a:pt x="46" y="24"/>
                </a:cubicBezTo>
                <a:cubicBezTo>
                  <a:pt x="48" y="24"/>
                  <a:pt x="46" y="20"/>
                  <a:pt x="47" y="18"/>
                </a:cubicBezTo>
                <a:cubicBezTo>
                  <a:pt x="48" y="17"/>
                  <a:pt x="51" y="18"/>
                  <a:pt x="51" y="18"/>
                </a:cubicBezTo>
                <a:cubicBezTo>
                  <a:pt x="52" y="16"/>
                  <a:pt x="51" y="13"/>
                  <a:pt x="55" y="14"/>
                </a:cubicBezTo>
                <a:cubicBezTo>
                  <a:pt x="52" y="6"/>
                  <a:pt x="60" y="8"/>
                  <a:pt x="62" y="5"/>
                </a:cubicBezTo>
                <a:cubicBezTo>
                  <a:pt x="62" y="5"/>
                  <a:pt x="61" y="5"/>
                  <a:pt x="60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7" name="iś1íḓé">
            <a:extLst>
              <a:ext uri="{FF2B5EF4-FFF2-40B4-BE49-F238E27FC236}">
                <a16:creationId xmlns:a16="http://schemas.microsoft.com/office/drawing/2014/main" id="{FFB55302-509B-4873-9A48-F3FA7075E99F}"/>
              </a:ext>
            </a:extLst>
          </p:cNvPr>
          <p:cNvSpPr/>
          <p:nvPr/>
        </p:nvSpPr>
        <p:spPr bwMode="auto">
          <a:xfrm>
            <a:off x="8761465" y="4199155"/>
            <a:ext cx="111652" cy="126977"/>
          </a:xfrm>
          <a:custGeom>
            <a:avLst/>
            <a:gdLst>
              <a:gd name="T0" fmla="*/ 30 w 34"/>
              <a:gd name="T1" fmla="*/ 1 h 39"/>
              <a:gd name="T2" fmla="*/ 24 w 34"/>
              <a:gd name="T3" fmla="*/ 8 h 39"/>
              <a:gd name="T4" fmla="*/ 23 w 34"/>
              <a:gd name="T5" fmla="*/ 8 h 39"/>
              <a:gd name="T6" fmla="*/ 24 w 34"/>
              <a:gd name="T7" fmla="*/ 14 h 39"/>
              <a:gd name="T8" fmla="*/ 28 w 34"/>
              <a:gd name="T9" fmla="*/ 17 h 39"/>
              <a:gd name="T10" fmla="*/ 30 w 34"/>
              <a:gd name="T11" fmla="*/ 34 h 39"/>
              <a:gd name="T12" fmla="*/ 23 w 34"/>
              <a:gd name="T13" fmla="*/ 34 h 39"/>
              <a:gd name="T14" fmla="*/ 17 w 34"/>
              <a:gd name="T15" fmla="*/ 16 h 39"/>
              <a:gd name="T16" fmla="*/ 10 w 34"/>
              <a:gd name="T17" fmla="*/ 21 h 39"/>
              <a:gd name="T18" fmla="*/ 10 w 34"/>
              <a:gd name="T19" fmla="*/ 32 h 39"/>
              <a:gd name="T20" fmla="*/ 4 w 34"/>
              <a:gd name="T21" fmla="*/ 38 h 39"/>
              <a:gd name="T22" fmla="*/ 2 w 34"/>
              <a:gd name="T23" fmla="*/ 29 h 39"/>
              <a:gd name="T24" fmla="*/ 4 w 34"/>
              <a:gd name="T25" fmla="*/ 27 h 39"/>
              <a:gd name="T26" fmla="*/ 2 w 34"/>
              <a:gd name="T27" fmla="*/ 25 h 39"/>
              <a:gd name="T28" fmla="*/ 4 w 34"/>
              <a:gd name="T29" fmla="*/ 17 h 39"/>
              <a:gd name="T30" fmla="*/ 0 w 34"/>
              <a:gd name="T31" fmla="*/ 14 h 39"/>
              <a:gd name="T32" fmla="*/ 15 w 34"/>
              <a:gd name="T33" fmla="*/ 1 h 39"/>
              <a:gd name="T34" fmla="*/ 30 w 34"/>
              <a:gd name="T35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" h="39">
                <a:moveTo>
                  <a:pt x="30" y="1"/>
                </a:moveTo>
                <a:cubicBezTo>
                  <a:pt x="34" y="9"/>
                  <a:pt x="21" y="5"/>
                  <a:pt x="24" y="8"/>
                </a:cubicBezTo>
                <a:cubicBezTo>
                  <a:pt x="27" y="11"/>
                  <a:pt x="25" y="9"/>
                  <a:pt x="23" y="8"/>
                </a:cubicBezTo>
                <a:cubicBezTo>
                  <a:pt x="23" y="11"/>
                  <a:pt x="23" y="12"/>
                  <a:pt x="24" y="14"/>
                </a:cubicBezTo>
                <a:cubicBezTo>
                  <a:pt x="25" y="15"/>
                  <a:pt x="28" y="17"/>
                  <a:pt x="28" y="17"/>
                </a:cubicBezTo>
                <a:cubicBezTo>
                  <a:pt x="30" y="22"/>
                  <a:pt x="28" y="28"/>
                  <a:pt x="30" y="34"/>
                </a:cubicBezTo>
                <a:cubicBezTo>
                  <a:pt x="28" y="34"/>
                  <a:pt x="25" y="34"/>
                  <a:pt x="23" y="34"/>
                </a:cubicBezTo>
                <a:cubicBezTo>
                  <a:pt x="20" y="28"/>
                  <a:pt x="17" y="23"/>
                  <a:pt x="17" y="16"/>
                </a:cubicBezTo>
                <a:cubicBezTo>
                  <a:pt x="13" y="16"/>
                  <a:pt x="16" y="23"/>
                  <a:pt x="10" y="21"/>
                </a:cubicBezTo>
                <a:cubicBezTo>
                  <a:pt x="10" y="25"/>
                  <a:pt x="10" y="29"/>
                  <a:pt x="10" y="32"/>
                </a:cubicBezTo>
                <a:cubicBezTo>
                  <a:pt x="10" y="37"/>
                  <a:pt x="4" y="34"/>
                  <a:pt x="4" y="38"/>
                </a:cubicBezTo>
                <a:cubicBezTo>
                  <a:pt x="1" y="39"/>
                  <a:pt x="1" y="32"/>
                  <a:pt x="2" y="29"/>
                </a:cubicBezTo>
                <a:cubicBezTo>
                  <a:pt x="2" y="28"/>
                  <a:pt x="4" y="27"/>
                  <a:pt x="4" y="27"/>
                </a:cubicBezTo>
                <a:cubicBezTo>
                  <a:pt x="4" y="25"/>
                  <a:pt x="2" y="26"/>
                  <a:pt x="2" y="25"/>
                </a:cubicBezTo>
                <a:cubicBezTo>
                  <a:pt x="2" y="24"/>
                  <a:pt x="5" y="20"/>
                  <a:pt x="4" y="17"/>
                </a:cubicBezTo>
                <a:cubicBezTo>
                  <a:pt x="5" y="14"/>
                  <a:pt x="2" y="14"/>
                  <a:pt x="0" y="14"/>
                </a:cubicBezTo>
                <a:cubicBezTo>
                  <a:pt x="2" y="7"/>
                  <a:pt x="5" y="0"/>
                  <a:pt x="15" y="1"/>
                </a:cubicBezTo>
                <a:cubicBezTo>
                  <a:pt x="9" y="7"/>
                  <a:pt x="26" y="1"/>
                  <a:pt x="30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8" name="îṥ1îḍé">
            <a:extLst>
              <a:ext uri="{FF2B5EF4-FFF2-40B4-BE49-F238E27FC236}">
                <a16:creationId xmlns:a16="http://schemas.microsoft.com/office/drawing/2014/main" id="{F131AA33-1EE8-4DB9-80BD-754DD92C477A}"/>
              </a:ext>
            </a:extLst>
          </p:cNvPr>
          <p:cNvSpPr/>
          <p:nvPr/>
        </p:nvSpPr>
        <p:spPr bwMode="auto">
          <a:xfrm>
            <a:off x="8430886" y="4323944"/>
            <a:ext cx="256144" cy="74436"/>
          </a:xfrm>
          <a:custGeom>
            <a:avLst/>
            <a:gdLst>
              <a:gd name="T0" fmla="*/ 2 w 79"/>
              <a:gd name="T1" fmla="*/ 7 h 23"/>
              <a:gd name="T2" fmla="*/ 9 w 79"/>
              <a:gd name="T3" fmla="*/ 2 h 23"/>
              <a:gd name="T4" fmla="*/ 13 w 79"/>
              <a:gd name="T5" fmla="*/ 6 h 23"/>
              <a:gd name="T6" fmla="*/ 16 w 79"/>
              <a:gd name="T7" fmla="*/ 7 h 23"/>
              <a:gd name="T8" fmla="*/ 35 w 79"/>
              <a:gd name="T9" fmla="*/ 11 h 23"/>
              <a:gd name="T10" fmla="*/ 54 w 79"/>
              <a:gd name="T11" fmla="*/ 9 h 23"/>
              <a:gd name="T12" fmla="*/ 57 w 79"/>
              <a:gd name="T13" fmla="*/ 13 h 23"/>
              <a:gd name="T14" fmla="*/ 63 w 79"/>
              <a:gd name="T15" fmla="*/ 15 h 23"/>
              <a:gd name="T16" fmla="*/ 72 w 79"/>
              <a:gd name="T17" fmla="*/ 15 h 23"/>
              <a:gd name="T18" fmla="*/ 74 w 79"/>
              <a:gd name="T19" fmla="*/ 20 h 23"/>
              <a:gd name="T20" fmla="*/ 71 w 79"/>
              <a:gd name="T21" fmla="*/ 20 h 23"/>
              <a:gd name="T22" fmla="*/ 33 w 79"/>
              <a:gd name="T23" fmla="*/ 15 h 23"/>
              <a:gd name="T24" fmla="*/ 24 w 79"/>
              <a:gd name="T25" fmla="*/ 15 h 23"/>
              <a:gd name="T26" fmla="*/ 11 w 79"/>
              <a:gd name="T27" fmla="*/ 11 h 23"/>
              <a:gd name="T28" fmla="*/ 2 w 79"/>
              <a:gd name="T29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" h="23">
                <a:moveTo>
                  <a:pt x="2" y="7"/>
                </a:moveTo>
                <a:cubicBezTo>
                  <a:pt x="0" y="1"/>
                  <a:pt x="8" y="5"/>
                  <a:pt x="9" y="2"/>
                </a:cubicBezTo>
                <a:cubicBezTo>
                  <a:pt x="13" y="0"/>
                  <a:pt x="11" y="4"/>
                  <a:pt x="13" y="6"/>
                </a:cubicBezTo>
                <a:cubicBezTo>
                  <a:pt x="14" y="6"/>
                  <a:pt x="17" y="5"/>
                  <a:pt x="16" y="7"/>
                </a:cubicBezTo>
                <a:cubicBezTo>
                  <a:pt x="25" y="5"/>
                  <a:pt x="28" y="6"/>
                  <a:pt x="35" y="11"/>
                </a:cubicBezTo>
                <a:cubicBezTo>
                  <a:pt x="42" y="7"/>
                  <a:pt x="44" y="9"/>
                  <a:pt x="54" y="9"/>
                </a:cubicBezTo>
                <a:cubicBezTo>
                  <a:pt x="57" y="9"/>
                  <a:pt x="57" y="11"/>
                  <a:pt x="57" y="13"/>
                </a:cubicBezTo>
                <a:cubicBezTo>
                  <a:pt x="60" y="13"/>
                  <a:pt x="63" y="13"/>
                  <a:pt x="63" y="15"/>
                </a:cubicBezTo>
                <a:cubicBezTo>
                  <a:pt x="68" y="12"/>
                  <a:pt x="72" y="19"/>
                  <a:pt x="72" y="15"/>
                </a:cubicBezTo>
                <a:cubicBezTo>
                  <a:pt x="79" y="15"/>
                  <a:pt x="68" y="21"/>
                  <a:pt x="74" y="20"/>
                </a:cubicBezTo>
                <a:cubicBezTo>
                  <a:pt x="73" y="23"/>
                  <a:pt x="73" y="20"/>
                  <a:pt x="71" y="20"/>
                </a:cubicBezTo>
                <a:cubicBezTo>
                  <a:pt x="56" y="23"/>
                  <a:pt x="45" y="17"/>
                  <a:pt x="33" y="15"/>
                </a:cubicBezTo>
                <a:cubicBezTo>
                  <a:pt x="30" y="14"/>
                  <a:pt x="27" y="15"/>
                  <a:pt x="24" y="15"/>
                </a:cubicBezTo>
                <a:cubicBezTo>
                  <a:pt x="19" y="14"/>
                  <a:pt x="15" y="12"/>
                  <a:pt x="11" y="11"/>
                </a:cubicBezTo>
                <a:cubicBezTo>
                  <a:pt x="7" y="10"/>
                  <a:pt x="2" y="12"/>
                  <a:pt x="2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9" name="iṣļiďê">
            <a:extLst>
              <a:ext uri="{FF2B5EF4-FFF2-40B4-BE49-F238E27FC236}">
                <a16:creationId xmlns:a16="http://schemas.microsoft.com/office/drawing/2014/main" id="{A37B40FC-20A4-43ED-8724-24ECB8A5FEFA}"/>
              </a:ext>
            </a:extLst>
          </p:cNvPr>
          <p:cNvSpPr/>
          <p:nvPr/>
        </p:nvSpPr>
        <p:spPr bwMode="auto">
          <a:xfrm>
            <a:off x="8772410" y="4411514"/>
            <a:ext cx="39407" cy="15326"/>
          </a:xfrm>
          <a:custGeom>
            <a:avLst/>
            <a:gdLst>
              <a:gd name="T0" fmla="*/ 5 w 12"/>
              <a:gd name="T1" fmla="*/ 3 h 5"/>
              <a:gd name="T2" fmla="*/ 12 w 12"/>
              <a:gd name="T3" fmla="*/ 5 h 5"/>
              <a:gd name="T4" fmla="*/ 5 w 12"/>
              <a:gd name="T5" fmla="*/ 5 h 5"/>
              <a:gd name="T6" fmla="*/ 3 w 12"/>
              <a:gd name="T7" fmla="*/ 3 h 5"/>
              <a:gd name="T8" fmla="*/ 5 w 12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5">
                <a:moveTo>
                  <a:pt x="5" y="3"/>
                </a:moveTo>
                <a:cubicBezTo>
                  <a:pt x="8" y="3"/>
                  <a:pt x="12" y="2"/>
                  <a:pt x="12" y="5"/>
                </a:cubicBezTo>
                <a:cubicBezTo>
                  <a:pt x="10" y="5"/>
                  <a:pt x="7" y="5"/>
                  <a:pt x="5" y="5"/>
                </a:cubicBezTo>
                <a:cubicBezTo>
                  <a:pt x="5" y="3"/>
                  <a:pt x="3" y="3"/>
                  <a:pt x="3" y="3"/>
                </a:cubicBezTo>
                <a:cubicBezTo>
                  <a:pt x="0" y="0"/>
                  <a:pt x="4" y="1"/>
                  <a:pt x="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0" name="ïšḷiďè">
            <a:extLst>
              <a:ext uri="{FF2B5EF4-FFF2-40B4-BE49-F238E27FC236}">
                <a16:creationId xmlns:a16="http://schemas.microsoft.com/office/drawing/2014/main" id="{98D2E9E2-9C56-42C2-9365-F4B2719944D8}"/>
              </a:ext>
            </a:extLst>
          </p:cNvPr>
          <p:cNvSpPr/>
          <p:nvPr/>
        </p:nvSpPr>
        <p:spPr bwMode="auto">
          <a:xfrm>
            <a:off x="9930529" y="5243434"/>
            <a:ext cx="188276" cy="190466"/>
          </a:xfrm>
          <a:custGeom>
            <a:avLst/>
            <a:gdLst>
              <a:gd name="T0" fmla="*/ 1 w 58"/>
              <a:gd name="T1" fmla="*/ 51 h 59"/>
              <a:gd name="T2" fmla="*/ 5 w 58"/>
              <a:gd name="T3" fmla="*/ 43 h 59"/>
              <a:gd name="T4" fmla="*/ 8 w 58"/>
              <a:gd name="T5" fmla="*/ 41 h 59"/>
              <a:gd name="T6" fmla="*/ 8 w 58"/>
              <a:gd name="T7" fmla="*/ 38 h 59"/>
              <a:gd name="T8" fmla="*/ 12 w 58"/>
              <a:gd name="T9" fmla="*/ 38 h 59"/>
              <a:gd name="T10" fmla="*/ 14 w 58"/>
              <a:gd name="T11" fmla="*/ 34 h 59"/>
              <a:gd name="T12" fmla="*/ 21 w 58"/>
              <a:gd name="T13" fmla="*/ 32 h 59"/>
              <a:gd name="T14" fmla="*/ 25 w 58"/>
              <a:gd name="T15" fmla="*/ 28 h 59"/>
              <a:gd name="T16" fmla="*/ 29 w 58"/>
              <a:gd name="T17" fmla="*/ 23 h 59"/>
              <a:gd name="T18" fmla="*/ 33 w 58"/>
              <a:gd name="T19" fmla="*/ 19 h 59"/>
              <a:gd name="T20" fmla="*/ 38 w 58"/>
              <a:gd name="T21" fmla="*/ 21 h 59"/>
              <a:gd name="T22" fmla="*/ 36 w 58"/>
              <a:gd name="T23" fmla="*/ 13 h 59"/>
              <a:gd name="T24" fmla="*/ 44 w 58"/>
              <a:gd name="T25" fmla="*/ 4 h 59"/>
              <a:gd name="T26" fmla="*/ 49 w 58"/>
              <a:gd name="T27" fmla="*/ 0 h 59"/>
              <a:gd name="T28" fmla="*/ 55 w 58"/>
              <a:gd name="T29" fmla="*/ 4 h 59"/>
              <a:gd name="T30" fmla="*/ 57 w 58"/>
              <a:gd name="T31" fmla="*/ 13 h 59"/>
              <a:gd name="T32" fmla="*/ 55 w 58"/>
              <a:gd name="T33" fmla="*/ 19 h 59"/>
              <a:gd name="T34" fmla="*/ 51 w 58"/>
              <a:gd name="T35" fmla="*/ 19 h 59"/>
              <a:gd name="T36" fmla="*/ 49 w 58"/>
              <a:gd name="T37" fmla="*/ 28 h 59"/>
              <a:gd name="T38" fmla="*/ 42 w 58"/>
              <a:gd name="T39" fmla="*/ 30 h 59"/>
              <a:gd name="T40" fmla="*/ 36 w 58"/>
              <a:gd name="T41" fmla="*/ 43 h 59"/>
              <a:gd name="T42" fmla="*/ 33 w 58"/>
              <a:gd name="T43" fmla="*/ 51 h 59"/>
              <a:gd name="T44" fmla="*/ 29 w 58"/>
              <a:gd name="T45" fmla="*/ 54 h 59"/>
              <a:gd name="T46" fmla="*/ 14 w 58"/>
              <a:gd name="T47" fmla="*/ 49 h 59"/>
              <a:gd name="T48" fmla="*/ 7 w 58"/>
              <a:gd name="T49" fmla="*/ 51 h 59"/>
              <a:gd name="T50" fmla="*/ 5 w 58"/>
              <a:gd name="T51" fmla="*/ 47 h 59"/>
              <a:gd name="T52" fmla="*/ 1 w 58"/>
              <a:gd name="T53" fmla="*/ 5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" h="59">
                <a:moveTo>
                  <a:pt x="1" y="51"/>
                </a:moveTo>
                <a:cubicBezTo>
                  <a:pt x="0" y="48"/>
                  <a:pt x="3" y="45"/>
                  <a:pt x="5" y="43"/>
                </a:cubicBezTo>
                <a:cubicBezTo>
                  <a:pt x="5" y="43"/>
                  <a:pt x="8" y="42"/>
                  <a:pt x="8" y="41"/>
                </a:cubicBezTo>
                <a:cubicBezTo>
                  <a:pt x="9" y="41"/>
                  <a:pt x="8" y="38"/>
                  <a:pt x="8" y="38"/>
                </a:cubicBezTo>
                <a:cubicBezTo>
                  <a:pt x="9" y="37"/>
                  <a:pt x="12" y="38"/>
                  <a:pt x="12" y="38"/>
                </a:cubicBezTo>
                <a:cubicBezTo>
                  <a:pt x="13" y="37"/>
                  <a:pt x="13" y="34"/>
                  <a:pt x="14" y="34"/>
                </a:cubicBezTo>
                <a:cubicBezTo>
                  <a:pt x="16" y="33"/>
                  <a:pt x="20" y="34"/>
                  <a:pt x="21" y="32"/>
                </a:cubicBezTo>
                <a:cubicBezTo>
                  <a:pt x="23" y="29"/>
                  <a:pt x="21" y="29"/>
                  <a:pt x="25" y="28"/>
                </a:cubicBezTo>
                <a:cubicBezTo>
                  <a:pt x="29" y="28"/>
                  <a:pt x="27" y="25"/>
                  <a:pt x="29" y="23"/>
                </a:cubicBezTo>
                <a:cubicBezTo>
                  <a:pt x="29" y="22"/>
                  <a:pt x="35" y="27"/>
                  <a:pt x="33" y="19"/>
                </a:cubicBezTo>
                <a:cubicBezTo>
                  <a:pt x="36" y="18"/>
                  <a:pt x="36" y="21"/>
                  <a:pt x="38" y="21"/>
                </a:cubicBezTo>
                <a:cubicBezTo>
                  <a:pt x="38" y="17"/>
                  <a:pt x="36" y="17"/>
                  <a:pt x="36" y="13"/>
                </a:cubicBezTo>
                <a:cubicBezTo>
                  <a:pt x="43" y="15"/>
                  <a:pt x="42" y="7"/>
                  <a:pt x="44" y="4"/>
                </a:cubicBezTo>
                <a:cubicBezTo>
                  <a:pt x="45" y="2"/>
                  <a:pt x="50" y="4"/>
                  <a:pt x="49" y="0"/>
                </a:cubicBezTo>
                <a:cubicBezTo>
                  <a:pt x="51" y="1"/>
                  <a:pt x="51" y="5"/>
                  <a:pt x="55" y="4"/>
                </a:cubicBezTo>
                <a:cubicBezTo>
                  <a:pt x="53" y="9"/>
                  <a:pt x="58" y="9"/>
                  <a:pt x="57" y="13"/>
                </a:cubicBezTo>
                <a:cubicBezTo>
                  <a:pt x="54" y="13"/>
                  <a:pt x="56" y="17"/>
                  <a:pt x="55" y="19"/>
                </a:cubicBezTo>
                <a:cubicBezTo>
                  <a:pt x="55" y="19"/>
                  <a:pt x="52" y="18"/>
                  <a:pt x="51" y="19"/>
                </a:cubicBezTo>
                <a:cubicBezTo>
                  <a:pt x="50" y="20"/>
                  <a:pt x="50" y="24"/>
                  <a:pt x="49" y="28"/>
                </a:cubicBezTo>
                <a:cubicBezTo>
                  <a:pt x="46" y="31"/>
                  <a:pt x="46" y="27"/>
                  <a:pt x="42" y="30"/>
                </a:cubicBezTo>
                <a:cubicBezTo>
                  <a:pt x="37" y="33"/>
                  <a:pt x="38" y="39"/>
                  <a:pt x="36" y="43"/>
                </a:cubicBezTo>
                <a:cubicBezTo>
                  <a:pt x="36" y="44"/>
                  <a:pt x="31" y="45"/>
                  <a:pt x="33" y="51"/>
                </a:cubicBezTo>
                <a:cubicBezTo>
                  <a:pt x="29" y="50"/>
                  <a:pt x="29" y="52"/>
                  <a:pt x="29" y="54"/>
                </a:cubicBezTo>
                <a:cubicBezTo>
                  <a:pt x="24" y="49"/>
                  <a:pt x="15" y="59"/>
                  <a:pt x="14" y="49"/>
                </a:cubicBezTo>
                <a:cubicBezTo>
                  <a:pt x="13" y="49"/>
                  <a:pt x="9" y="52"/>
                  <a:pt x="7" y="51"/>
                </a:cubicBezTo>
                <a:cubicBezTo>
                  <a:pt x="6" y="51"/>
                  <a:pt x="4" y="47"/>
                  <a:pt x="5" y="47"/>
                </a:cubicBezTo>
                <a:cubicBezTo>
                  <a:pt x="1" y="47"/>
                  <a:pt x="9" y="54"/>
                  <a:pt x="1" y="5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1" name="ïṧḷíḑé">
            <a:extLst>
              <a:ext uri="{FF2B5EF4-FFF2-40B4-BE49-F238E27FC236}">
                <a16:creationId xmlns:a16="http://schemas.microsoft.com/office/drawing/2014/main" id="{2396223A-E460-4B98-81EE-540758F48A62}"/>
              </a:ext>
            </a:extLst>
          </p:cNvPr>
          <p:cNvSpPr/>
          <p:nvPr/>
        </p:nvSpPr>
        <p:spPr bwMode="auto">
          <a:xfrm>
            <a:off x="3443760" y="1512922"/>
            <a:ext cx="264901" cy="197034"/>
          </a:xfrm>
          <a:custGeom>
            <a:avLst/>
            <a:gdLst>
              <a:gd name="T0" fmla="*/ 22 w 82"/>
              <a:gd name="T1" fmla="*/ 0 h 61"/>
              <a:gd name="T2" fmla="*/ 31 w 82"/>
              <a:gd name="T3" fmla="*/ 8 h 61"/>
              <a:gd name="T4" fmla="*/ 37 w 82"/>
              <a:gd name="T5" fmla="*/ 9 h 61"/>
              <a:gd name="T6" fmla="*/ 41 w 82"/>
              <a:gd name="T7" fmla="*/ 9 h 61"/>
              <a:gd name="T8" fmla="*/ 43 w 82"/>
              <a:gd name="T9" fmla="*/ 11 h 61"/>
              <a:gd name="T10" fmla="*/ 48 w 82"/>
              <a:gd name="T11" fmla="*/ 15 h 61"/>
              <a:gd name="T12" fmla="*/ 54 w 82"/>
              <a:gd name="T13" fmla="*/ 15 h 61"/>
              <a:gd name="T14" fmla="*/ 65 w 82"/>
              <a:gd name="T15" fmla="*/ 19 h 61"/>
              <a:gd name="T16" fmla="*/ 65 w 82"/>
              <a:gd name="T17" fmla="*/ 24 h 61"/>
              <a:gd name="T18" fmla="*/ 71 w 82"/>
              <a:gd name="T19" fmla="*/ 24 h 61"/>
              <a:gd name="T20" fmla="*/ 71 w 82"/>
              <a:gd name="T21" fmla="*/ 28 h 61"/>
              <a:gd name="T22" fmla="*/ 82 w 82"/>
              <a:gd name="T23" fmla="*/ 36 h 61"/>
              <a:gd name="T24" fmla="*/ 80 w 82"/>
              <a:gd name="T25" fmla="*/ 41 h 61"/>
              <a:gd name="T26" fmla="*/ 76 w 82"/>
              <a:gd name="T27" fmla="*/ 39 h 61"/>
              <a:gd name="T28" fmla="*/ 67 w 82"/>
              <a:gd name="T29" fmla="*/ 45 h 61"/>
              <a:gd name="T30" fmla="*/ 65 w 82"/>
              <a:gd name="T31" fmla="*/ 49 h 61"/>
              <a:gd name="T32" fmla="*/ 61 w 82"/>
              <a:gd name="T33" fmla="*/ 52 h 61"/>
              <a:gd name="T34" fmla="*/ 50 w 82"/>
              <a:gd name="T35" fmla="*/ 52 h 61"/>
              <a:gd name="T36" fmla="*/ 50 w 82"/>
              <a:gd name="T37" fmla="*/ 54 h 61"/>
              <a:gd name="T38" fmla="*/ 43 w 82"/>
              <a:gd name="T39" fmla="*/ 56 h 61"/>
              <a:gd name="T40" fmla="*/ 41 w 82"/>
              <a:gd name="T41" fmla="*/ 52 h 61"/>
              <a:gd name="T42" fmla="*/ 30 w 82"/>
              <a:gd name="T43" fmla="*/ 52 h 61"/>
              <a:gd name="T44" fmla="*/ 26 w 82"/>
              <a:gd name="T45" fmla="*/ 49 h 61"/>
              <a:gd name="T46" fmla="*/ 31 w 82"/>
              <a:gd name="T47" fmla="*/ 45 h 61"/>
              <a:gd name="T48" fmla="*/ 22 w 82"/>
              <a:gd name="T49" fmla="*/ 43 h 61"/>
              <a:gd name="T50" fmla="*/ 28 w 82"/>
              <a:gd name="T51" fmla="*/ 39 h 61"/>
              <a:gd name="T52" fmla="*/ 31 w 82"/>
              <a:gd name="T53" fmla="*/ 36 h 61"/>
              <a:gd name="T54" fmla="*/ 37 w 82"/>
              <a:gd name="T55" fmla="*/ 37 h 61"/>
              <a:gd name="T56" fmla="*/ 35 w 82"/>
              <a:gd name="T57" fmla="*/ 32 h 61"/>
              <a:gd name="T58" fmla="*/ 18 w 82"/>
              <a:gd name="T59" fmla="*/ 36 h 61"/>
              <a:gd name="T60" fmla="*/ 13 w 82"/>
              <a:gd name="T61" fmla="*/ 34 h 61"/>
              <a:gd name="T62" fmla="*/ 9 w 82"/>
              <a:gd name="T63" fmla="*/ 30 h 61"/>
              <a:gd name="T64" fmla="*/ 2 w 82"/>
              <a:gd name="T65" fmla="*/ 26 h 61"/>
              <a:gd name="T66" fmla="*/ 0 w 82"/>
              <a:gd name="T67" fmla="*/ 21 h 61"/>
              <a:gd name="T68" fmla="*/ 5 w 82"/>
              <a:gd name="T69" fmla="*/ 17 h 61"/>
              <a:gd name="T70" fmla="*/ 9 w 82"/>
              <a:gd name="T71" fmla="*/ 13 h 61"/>
              <a:gd name="T72" fmla="*/ 11 w 82"/>
              <a:gd name="T73" fmla="*/ 8 h 61"/>
              <a:gd name="T74" fmla="*/ 15 w 82"/>
              <a:gd name="T75" fmla="*/ 8 h 61"/>
              <a:gd name="T76" fmla="*/ 18 w 82"/>
              <a:gd name="T77" fmla="*/ 4 h 61"/>
              <a:gd name="T78" fmla="*/ 22 w 82"/>
              <a:gd name="T7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2" h="61">
                <a:moveTo>
                  <a:pt x="22" y="0"/>
                </a:moveTo>
                <a:cubicBezTo>
                  <a:pt x="25" y="3"/>
                  <a:pt x="30" y="3"/>
                  <a:pt x="31" y="8"/>
                </a:cubicBezTo>
                <a:cubicBezTo>
                  <a:pt x="35" y="6"/>
                  <a:pt x="36" y="9"/>
                  <a:pt x="37" y="9"/>
                </a:cubicBezTo>
                <a:cubicBezTo>
                  <a:pt x="38" y="10"/>
                  <a:pt x="40" y="9"/>
                  <a:pt x="41" y="9"/>
                </a:cubicBezTo>
                <a:cubicBezTo>
                  <a:pt x="41" y="10"/>
                  <a:pt x="41" y="13"/>
                  <a:pt x="43" y="11"/>
                </a:cubicBezTo>
                <a:cubicBezTo>
                  <a:pt x="46" y="8"/>
                  <a:pt x="45" y="13"/>
                  <a:pt x="48" y="15"/>
                </a:cubicBezTo>
                <a:cubicBezTo>
                  <a:pt x="49" y="16"/>
                  <a:pt x="52" y="14"/>
                  <a:pt x="54" y="15"/>
                </a:cubicBezTo>
                <a:cubicBezTo>
                  <a:pt x="55" y="16"/>
                  <a:pt x="58" y="21"/>
                  <a:pt x="65" y="19"/>
                </a:cubicBezTo>
                <a:cubicBezTo>
                  <a:pt x="65" y="21"/>
                  <a:pt x="65" y="22"/>
                  <a:pt x="65" y="24"/>
                </a:cubicBezTo>
                <a:cubicBezTo>
                  <a:pt x="66" y="25"/>
                  <a:pt x="69" y="23"/>
                  <a:pt x="71" y="24"/>
                </a:cubicBezTo>
                <a:cubicBezTo>
                  <a:pt x="71" y="25"/>
                  <a:pt x="70" y="28"/>
                  <a:pt x="71" y="28"/>
                </a:cubicBezTo>
                <a:cubicBezTo>
                  <a:pt x="73" y="30"/>
                  <a:pt x="78" y="32"/>
                  <a:pt x="82" y="36"/>
                </a:cubicBezTo>
                <a:cubicBezTo>
                  <a:pt x="82" y="37"/>
                  <a:pt x="81" y="41"/>
                  <a:pt x="80" y="41"/>
                </a:cubicBezTo>
                <a:cubicBezTo>
                  <a:pt x="78" y="42"/>
                  <a:pt x="76" y="39"/>
                  <a:pt x="76" y="39"/>
                </a:cubicBezTo>
                <a:cubicBezTo>
                  <a:pt x="73" y="41"/>
                  <a:pt x="71" y="44"/>
                  <a:pt x="67" y="45"/>
                </a:cubicBezTo>
                <a:cubicBezTo>
                  <a:pt x="65" y="45"/>
                  <a:pt x="65" y="47"/>
                  <a:pt x="65" y="49"/>
                </a:cubicBezTo>
                <a:cubicBezTo>
                  <a:pt x="62" y="48"/>
                  <a:pt x="61" y="50"/>
                  <a:pt x="61" y="52"/>
                </a:cubicBezTo>
                <a:cubicBezTo>
                  <a:pt x="55" y="53"/>
                  <a:pt x="54" y="48"/>
                  <a:pt x="50" y="52"/>
                </a:cubicBezTo>
                <a:cubicBezTo>
                  <a:pt x="48" y="53"/>
                  <a:pt x="49" y="54"/>
                  <a:pt x="50" y="54"/>
                </a:cubicBezTo>
                <a:cubicBezTo>
                  <a:pt x="49" y="61"/>
                  <a:pt x="43" y="49"/>
                  <a:pt x="43" y="56"/>
                </a:cubicBezTo>
                <a:cubicBezTo>
                  <a:pt x="41" y="56"/>
                  <a:pt x="41" y="54"/>
                  <a:pt x="41" y="52"/>
                </a:cubicBezTo>
                <a:cubicBezTo>
                  <a:pt x="37" y="56"/>
                  <a:pt x="35" y="51"/>
                  <a:pt x="30" y="52"/>
                </a:cubicBezTo>
                <a:cubicBezTo>
                  <a:pt x="30" y="49"/>
                  <a:pt x="28" y="49"/>
                  <a:pt x="26" y="49"/>
                </a:cubicBezTo>
                <a:cubicBezTo>
                  <a:pt x="26" y="46"/>
                  <a:pt x="31" y="48"/>
                  <a:pt x="31" y="45"/>
                </a:cubicBezTo>
                <a:cubicBezTo>
                  <a:pt x="32" y="41"/>
                  <a:pt x="25" y="44"/>
                  <a:pt x="22" y="43"/>
                </a:cubicBezTo>
                <a:cubicBezTo>
                  <a:pt x="21" y="38"/>
                  <a:pt x="25" y="40"/>
                  <a:pt x="28" y="39"/>
                </a:cubicBezTo>
                <a:cubicBezTo>
                  <a:pt x="28" y="39"/>
                  <a:pt x="31" y="36"/>
                  <a:pt x="31" y="36"/>
                </a:cubicBezTo>
                <a:cubicBezTo>
                  <a:pt x="33" y="35"/>
                  <a:pt x="34" y="38"/>
                  <a:pt x="37" y="37"/>
                </a:cubicBezTo>
                <a:cubicBezTo>
                  <a:pt x="37" y="34"/>
                  <a:pt x="35" y="34"/>
                  <a:pt x="35" y="32"/>
                </a:cubicBezTo>
                <a:cubicBezTo>
                  <a:pt x="33" y="33"/>
                  <a:pt x="22" y="32"/>
                  <a:pt x="18" y="36"/>
                </a:cubicBezTo>
                <a:cubicBezTo>
                  <a:pt x="15" y="39"/>
                  <a:pt x="18" y="35"/>
                  <a:pt x="13" y="34"/>
                </a:cubicBezTo>
                <a:cubicBezTo>
                  <a:pt x="7" y="32"/>
                  <a:pt x="3" y="35"/>
                  <a:pt x="9" y="30"/>
                </a:cubicBezTo>
                <a:cubicBezTo>
                  <a:pt x="9" y="26"/>
                  <a:pt x="3" y="29"/>
                  <a:pt x="2" y="26"/>
                </a:cubicBezTo>
                <a:cubicBezTo>
                  <a:pt x="4" y="22"/>
                  <a:pt x="8" y="17"/>
                  <a:pt x="0" y="21"/>
                </a:cubicBezTo>
                <a:cubicBezTo>
                  <a:pt x="0" y="18"/>
                  <a:pt x="2" y="17"/>
                  <a:pt x="5" y="17"/>
                </a:cubicBezTo>
                <a:cubicBezTo>
                  <a:pt x="7" y="16"/>
                  <a:pt x="7" y="13"/>
                  <a:pt x="9" y="13"/>
                </a:cubicBezTo>
                <a:cubicBezTo>
                  <a:pt x="12" y="13"/>
                  <a:pt x="9" y="9"/>
                  <a:pt x="11" y="8"/>
                </a:cubicBezTo>
                <a:cubicBezTo>
                  <a:pt x="11" y="7"/>
                  <a:pt x="14" y="8"/>
                  <a:pt x="15" y="8"/>
                </a:cubicBezTo>
                <a:cubicBezTo>
                  <a:pt x="17" y="7"/>
                  <a:pt x="16" y="4"/>
                  <a:pt x="18" y="4"/>
                </a:cubicBezTo>
                <a:cubicBezTo>
                  <a:pt x="19" y="2"/>
                  <a:pt x="22" y="3"/>
                  <a:pt x="2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2" name="ïsḻíḑe">
            <a:extLst>
              <a:ext uri="{FF2B5EF4-FFF2-40B4-BE49-F238E27FC236}">
                <a16:creationId xmlns:a16="http://schemas.microsoft.com/office/drawing/2014/main" id="{1C0869B4-8235-4FFF-B60A-9561C1170CFF}"/>
              </a:ext>
            </a:extLst>
          </p:cNvPr>
          <p:cNvSpPr/>
          <p:nvPr/>
        </p:nvSpPr>
        <p:spPr bwMode="auto">
          <a:xfrm>
            <a:off x="6090572" y="1585169"/>
            <a:ext cx="352471" cy="177332"/>
          </a:xfrm>
          <a:custGeom>
            <a:avLst/>
            <a:gdLst>
              <a:gd name="T0" fmla="*/ 37 w 109"/>
              <a:gd name="T1" fmla="*/ 38 h 55"/>
              <a:gd name="T2" fmla="*/ 34 w 109"/>
              <a:gd name="T3" fmla="*/ 40 h 55"/>
              <a:gd name="T4" fmla="*/ 24 w 109"/>
              <a:gd name="T5" fmla="*/ 38 h 55"/>
              <a:gd name="T6" fmla="*/ 30 w 109"/>
              <a:gd name="T7" fmla="*/ 34 h 55"/>
              <a:gd name="T8" fmla="*/ 41 w 109"/>
              <a:gd name="T9" fmla="*/ 27 h 55"/>
              <a:gd name="T10" fmla="*/ 37 w 109"/>
              <a:gd name="T11" fmla="*/ 21 h 55"/>
              <a:gd name="T12" fmla="*/ 28 w 109"/>
              <a:gd name="T13" fmla="*/ 21 h 55"/>
              <a:gd name="T14" fmla="*/ 19 w 109"/>
              <a:gd name="T15" fmla="*/ 28 h 55"/>
              <a:gd name="T16" fmla="*/ 6 w 109"/>
              <a:gd name="T17" fmla="*/ 27 h 55"/>
              <a:gd name="T18" fmla="*/ 8 w 109"/>
              <a:gd name="T19" fmla="*/ 14 h 55"/>
              <a:gd name="T20" fmla="*/ 4 w 109"/>
              <a:gd name="T21" fmla="*/ 15 h 55"/>
              <a:gd name="T22" fmla="*/ 2 w 109"/>
              <a:gd name="T23" fmla="*/ 6 h 55"/>
              <a:gd name="T24" fmla="*/ 6 w 109"/>
              <a:gd name="T25" fmla="*/ 8 h 55"/>
              <a:gd name="T26" fmla="*/ 17 w 109"/>
              <a:gd name="T27" fmla="*/ 4 h 55"/>
              <a:gd name="T28" fmla="*/ 19 w 109"/>
              <a:gd name="T29" fmla="*/ 10 h 55"/>
              <a:gd name="T30" fmla="*/ 34 w 109"/>
              <a:gd name="T31" fmla="*/ 12 h 55"/>
              <a:gd name="T32" fmla="*/ 39 w 109"/>
              <a:gd name="T33" fmla="*/ 4 h 55"/>
              <a:gd name="T34" fmla="*/ 58 w 109"/>
              <a:gd name="T35" fmla="*/ 6 h 55"/>
              <a:gd name="T36" fmla="*/ 60 w 109"/>
              <a:gd name="T37" fmla="*/ 6 h 55"/>
              <a:gd name="T38" fmla="*/ 67 w 109"/>
              <a:gd name="T39" fmla="*/ 12 h 55"/>
              <a:gd name="T40" fmla="*/ 65 w 109"/>
              <a:gd name="T41" fmla="*/ 15 h 55"/>
              <a:gd name="T42" fmla="*/ 75 w 109"/>
              <a:gd name="T43" fmla="*/ 14 h 55"/>
              <a:gd name="T44" fmla="*/ 86 w 109"/>
              <a:gd name="T45" fmla="*/ 17 h 55"/>
              <a:gd name="T46" fmla="*/ 88 w 109"/>
              <a:gd name="T47" fmla="*/ 21 h 55"/>
              <a:gd name="T48" fmla="*/ 90 w 109"/>
              <a:gd name="T49" fmla="*/ 23 h 55"/>
              <a:gd name="T50" fmla="*/ 92 w 109"/>
              <a:gd name="T51" fmla="*/ 27 h 55"/>
              <a:gd name="T52" fmla="*/ 95 w 109"/>
              <a:gd name="T53" fmla="*/ 27 h 55"/>
              <a:gd name="T54" fmla="*/ 95 w 109"/>
              <a:gd name="T55" fmla="*/ 30 h 55"/>
              <a:gd name="T56" fmla="*/ 99 w 109"/>
              <a:gd name="T57" fmla="*/ 30 h 55"/>
              <a:gd name="T58" fmla="*/ 101 w 109"/>
              <a:gd name="T59" fmla="*/ 36 h 55"/>
              <a:gd name="T60" fmla="*/ 106 w 109"/>
              <a:gd name="T61" fmla="*/ 36 h 55"/>
              <a:gd name="T62" fmla="*/ 101 w 109"/>
              <a:gd name="T63" fmla="*/ 40 h 55"/>
              <a:gd name="T64" fmla="*/ 101 w 109"/>
              <a:gd name="T65" fmla="*/ 41 h 55"/>
              <a:gd name="T66" fmla="*/ 82 w 109"/>
              <a:gd name="T67" fmla="*/ 41 h 55"/>
              <a:gd name="T68" fmla="*/ 82 w 109"/>
              <a:gd name="T69" fmla="*/ 30 h 55"/>
              <a:gd name="T70" fmla="*/ 64 w 109"/>
              <a:gd name="T71" fmla="*/ 28 h 55"/>
              <a:gd name="T72" fmla="*/ 62 w 109"/>
              <a:gd name="T73" fmla="*/ 34 h 55"/>
              <a:gd name="T74" fmla="*/ 58 w 109"/>
              <a:gd name="T75" fmla="*/ 34 h 55"/>
              <a:gd name="T76" fmla="*/ 54 w 109"/>
              <a:gd name="T77" fmla="*/ 38 h 55"/>
              <a:gd name="T78" fmla="*/ 56 w 109"/>
              <a:gd name="T79" fmla="*/ 40 h 55"/>
              <a:gd name="T80" fmla="*/ 51 w 109"/>
              <a:gd name="T81" fmla="*/ 41 h 55"/>
              <a:gd name="T82" fmla="*/ 51 w 109"/>
              <a:gd name="T83" fmla="*/ 53 h 55"/>
              <a:gd name="T84" fmla="*/ 26 w 109"/>
              <a:gd name="T85" fmla="*/ 45 h 55"/>
              <a:gd name="T86" fmla="*/ 32 w 109"/>
              <a:gd name="T87" fmla="*/ 41 h 55"/>
              <a:gd name="T88" fmla="*/ 39 w 109"/>
              <a:gd name="T89" fmla="*/ 41 h 55"/>
              <a:gd name="T90" fmla="*/ 37 w 109"/>
              <a:gd name="T91" fmla="*/ 3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" h="55">
                <a:moveTo>
                  <a:pt x="37" y="38"/>
                </a:moveTo>
                <a:cubicBezTo>
                  <a:pt x="37" y="34"/>
                  <a:pt x="34" y="40"/>
                  <a:pt x="34" y="40"/>
                </a:cubicBezTo>
                <a:cubicBezTo>
                  <a:pt x="31" y="40"/>
                  <a:pt x="29" y="36"/>
                  <a:pt x="24" y="38"/>
                </a:cubicBezTo>
                <a:cubicBezTo>
                  <a:pt x="25" y="34"/>
                  <a:pt x="28" y="35"/>
                  <a:pt x="30" y="34"/>
                </a:cubicBezTo>
                <a:cubicBezTo>
                  <a:pt x="34" y="32"/>
                  <a:pt x="36" y="27"/>
                  <a:pt x="41" y="27"/>
                </a:cubicBezTo>
                <a:cubicBezTo>
                  <a:pt x="40" y="25"/>
                  <a:pt x="37" y="25"/>
                  <a:pt x="37" y="21"/>
                </a:cubicBezTo>
                <a:cubicBezTo>
                  <a:pt x="34" y="20"/>
                  <a:pt x="30" y="26"/>
                  <a:pt x="28" y="21"/>
                </a:cubicBezTo>
                <a:cubicBezTo>
                  <a:pt x="25" y="24"/>
                  <a:pt x="23" y="27"/>
                  <a:pt x="19" y="28"/>
                </a:cubicBezTo>
                <a:cubicBezTo>
                  <a:pt x="13" y="29"/>
                  <a:pt x="12" y="25"/>
                  <a:pt x="6" y="27"/>
                </a:cubicBezTo>
                <a:cubicBezTo>
                  <a:pt x="10" y="23"/>
                  <a:pt x="10" y="19"/>
                  <a:pt x="8" y="14"/>
                </a:cubicBezTo>
                <a:cubicBezTo>
                  <a:pt x="5" y="13"/>
                  <a:pt x="4" y="14"/>
                  <a:pt x="4" y="15"/>
                </a:cubicBezTo>
                <a:cubicBezTo>
                  <a:pt x="0" y="16"/>
                  <a:pt x="3" y="9"/>
                  <a:pt x="2" y="6"/>
                </a:cubicBezTo>
                <a:cubicBezTo>
                  <a:pt x="4" y="6"/>
                  <a:pt x="5" y="6"/>
                  <a:pt x="6" y="8"/>
                </a:cubicBezTo>
                <a:cubicBezTo>
                  <a:pt x="7" y="4"/>
                  <a:pt x="16" y="8"/>
                  <a:pt x="17" y="4"/>
                </a:cubicBezTo>
                <a:cubicBezTo>
                  <a:pt x="19" y="4"/>
                  <a:pt x="19" y="8"/>
                  <a:pt x="19" y="10"/>
                </a:cubicBezTo>
                <a:cubicBezTo>
                  <a:pt x="26" y="11"/>
                  <a:pt x="33" y="0"/>
                  <a:pt x="34" y="12"/>
                </a:cubicBezTo>
                <a:cubicBezTo>
                  <a:pt x="39" y="12"/>
                  <a:pt x="40" y="9"/>
                  <a:pt x="39" y="4"/>
                </a:cubicBezTo>
                <a:cubicBezTo>
                  <a:pt x="44" y="6"/>
                  <a:pt x="51" y="5"/>
                  <a:pt x="58" y="6"/>
                </a:cubicBezTo>
                <a:cubicBezTo>
                  <a:pt x="59" y="6"/>
                  <a:pt x="60" y="9"/>
                  <a:pt x="60" y="6"/>
                </a:cubicBezTo>
                <a:cubicBezTo>
                  <a:pt x="63" y="7"/>
                  <a:pt x="60" y="15"/>
                  <a:pt x="67" y="12"/>
                </a:cubicBezTo>
                <a:cubicBezTo>
                  <a:pt x="67" y="13"/>
                  <a:pt x="65" y="13"/>
                  <a:pt x="65" y="15"/>
                </a:cubicBezTo>
                <a:cubicBezTo>
                  <a:pt x="68" y="14"/>
                  <a:pt x="75" y="18"/>
                  <a:pt x="75" y="14"/>
                </a:cubicBezTo>
                <a:cubicBezTo>
                  <a:pt x="76" y="15"/>
                  <a:pt x="78" y="19"/>
                  <a:pt x="86" y="17"/>
                </a:cubicBezTo>
                <a:cubicBezTo>
                  <a:pt x="83" y="21"/>
                  <a:pt x="85" y="20"/>
                  <a:pt x="88" y="21"/>
                </a:cubicBezTo>
                <a:cubicBezTo>
                  <a:pt x="89" y="21"/>
                  <a:pt x="88" y="23"/>
                  <a:pt x="90" y="23"/>
                </a:cubicBezTo>
                <a:cubicBezTo>
                  <a:pt x="92" y="23"/>
                  <a:pt x="90" y="25"/>
                  <a:pt x="92" y="27"/>
                </a:cubicBezTo>
                <a:cubicBezTo>
                  <a:pt x="92" y="27"/>
                  <a:pt x="95" y="26"/>
                  <a:pt x="95" y="27"/>
                </a:cubicBezTo>
                <a:cubicBezTo>
                  <a:pt x="96" y="27"/>
                  <a:pt x="95" y="30"/>
                  <a:pt x="95" y="30"/>
                </a:cubicBezTo>
                <a:cubicBezTo>
                  <a:pt x="96" y="31"/>
                  <a:pt x="99" y="30"/>
                  <a:pt x="99" y="30"/>
                </a:cubicBezTo>
                <a:cubicBezTo>
                  <a:pt x="100" y="32"/>
                  <a:pt x="99" y="35"/>
                  <a:pt x="101" y="36"/>
                </a:cubicBezTo>
                <a:cubicBezTo>
                  <a:pt x="104" y="36"/>
                  <a:pt x="106" y="33"/>
                  <a:pt x="106" y="36"/>
                </a:cubicBezTo>
                <a:cubicBezTo>
                  <a:pt x="109" y="41"/>
                  <a:pt x="102" y="38"/>
                  <a:pt x="101" y="40"/>
                </a:cubicBezTo>
                <a:cubicBezTo>
                  <a:pt x="101" y="40"/>
                  <a:pt x="101" y="41"/>
                  <a:pt x="101" y="41"/>
                </a:cubicBezTo>
                <a:cubicBezTo>
                  <a:pt x="96" y="43"/>
                  <a:pt x="88" y="40"/>
                  <a:pt x="82" y="41"/>
                </a:cubicBezTo>
                <a:cubicBezTo>
                  <a:pt x="80" y="36"/>
                  <a:pt x="82" y="37"/>
                  <a:pt x="82" y="30"/>
                </a:cubicBezTo>
                <a:cubicBezTo>
                  <a:pt x="80" y="25"/>
                  <a:pt x="68" y="25"/>
                  <a:pt x="64" y="28"/>
                </a:cubicBezTo>
                <a:cubicBezTo>
                  <a:pt x="61" y="28"/>
                  <a:pt x="63" y="32"/>
                  <a:pt x="62" y="34"/>
                </a:cubicBezTo>
                <a:cubicBezTo>
                  <a:pt x="61" y="35"/>
                  <a:pt x="58" y="33"/>
                  <a:pt x="58" y="34"/>
                </a:cubicBezTo>
                <a:cubicBezTo>
                  <a:pt x="57" y="36"/>
                  <a:pt x="58" y="39"/>
                  <a:pt x="54" y="38"/>
                </a:cubicBezTo>
                <a:cubicBezTo>
                  <a:pt x="54" y="39"/>
                  <a:pt x="55" y="40"/>
                  <a:pt x="56" y="40"/>
                </a:cubicBezTo>
                <a:cubicBezTo>
                  <a:pt x="56" y="42"/>
                  <a:pt x="53" y="41"/>
                  <a:pt x="51" y="41"/>
                </a:cubicBezTo>
                <a:cubicBezTo>
                  <a:pt x="48" y="47"/>
                  <a:pt x="50" y="46"/>
                  <a:pt x="51" y="53"/>
                </a:cubicBezTo>
                <a:cubicBezTo>
                  <a:pt x="44" y="54"/>
                  <a:pt x="27" y="55"/>
                  <a:pt x="26" y="45"/>
                </a:cubicBezTo>
                <a:cubicBezTo>
                  <a:pt x="30" y="45"/>
                  <a:pt x="31" y="44"/>
                  <a:pt x="32" y="41"/>
                </a:cubicBezTo>
                <a:cubicBezTo>
                  <a:pt x="37" y="41"/>
                  <a:pt x="36" y="45"/>
                  <a:pt x="39" y="41"/>
                </a:cubicBezTo>
                <a:cubicBezTo>
                  <a:pt x="38" y="40"/>
                  <a:pt x="34" y="39"/>
                  <a:pt x="37" y="3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3" name="ïṥḻîdé">
            <a:extLst>
              <a:ext uri="{FF2B5EF4-FFF2-40B4-BE49-F238E27FC236}">
                <a16:creationId xmlns:a16="http://schemas.microsoft.com/office/drawing/2014/main" id="{2E525346-EC49-4A72-AABF-602720B2256A}"/>
              </a:ext>
            </a:extLst>
          </p:cNvPr>
          <p:cNvSpPr/>
          <p:nvPr/>
        </p:nvSpPr>
        <p:spPr bwMode="auto">
          <a:xfrm>
            <a:off x="2793548" y="1723091"/>
            <a:ext cx="164195" cy="87570"/>
          </a:xfrm>
          <a:custGeom>
            <a:avLst/>
            <a:gdLst>
              <a:gd name="T0" fmla="*/ 51 w 51"/>
              <a:gd name="T1" fmla="*/ 4 h 27"/>
              <a:gd name="T2" fmla="*/ 51 w 51"/>
              <a:gd name="T3" fmla="*/ 10 h 27"/>
              <a:gd name="T4" fmla="*/ 47 w 51"/>
              <a:gd name="T5" fmla="*/ 10 h 27"/>
              <a:gd name="T6" fmla="*/ 47 w 51"/>
              <a:gd name="T7" fmla="*/ 15 h 27"/>
              <a:gd name="T8" fmla="*/ 41 w 51"/>
              <a:gd name="T9" fmla="*/ 19 h 27"/>
              <a:gd name="T10" fmla="*/ 36 w 51"/>
              <a:gd name="T11" fmla="*/ 13 h 27"/>
              <a:gd name="T12" fmla="*/ 30 w 51"/>
              <a:gd name="T13" fmla="*/ 17 h 27"/>
              <a:gd name="T14" fmla="*/ 23 w 51"/>
              <a:gd name="T15" fmla="*/ 25 h 27"/>
              <a:gd name="T16" fmla="*/ 2 w 51"/>
              <a:gd name="T17" fmla="*/ 25 h 27"/>
              <a:gd name="T18" fmla="*/ 0 w 51"/>
              <a:gd name="T19" fmla="*/ 17 h 27"/>
              <a:gd name="T20" fmla="*/ 8 w 51"/>
              <a:gd name="T21" fmla="*/ 19 h 27"/>
              <a:gd name="T22" fmla="*/ 15 w 51"/>
              <a:gd name="T23" fmla="*/ 13 h 27"/>
              <a:gd name="T24" fmla="*/ 19 w 51"/>
              <a:gd name="T25" fmla="*/ 10 h 27"/>
              <a:gd name="T26" fmla="*/ 24 w 51"/>
              <a:gd name="T27" fmla="*/ 8 h 27"/>
              <a:gd name="T28" fmla="*/ 26 w 51"/>
              <a:gd name="T29" fmla="*/ 8 h 27"/>
              <a:gd name="T30" fmla="*/ 30 w 51"/>
              <a:gd name="T31" fmla="*/ 4 h 27"/>
              <a:gd name="T32" fmla="*/ 38 w 51"/>
              <a:gd name="T33" fmla="*/ 4 h 27"/>
              <a:gd name="T34" fmla="*/ 51 w 51"/>
              <a:gd name="T35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" h="27">
                <a:moveTo>
                  <a:pt x="51" y="4"/>
                </a:moveTo>
                <a:cubicBezTo>
                  <a:pt x="50" y="5"/>
                  <a:pt x="51" y="9"/>
                  <a:pt x="51" y="10"/>
                </a:cubicBezTo>
                <a:cubicBezTo>
                  <a:pt x="50" y="10"/>
                  <a:pt x="47" y="9"/>
                  <a:pt x="47" y="10"/>
                </a:cubicBezTo>
                <a:cubicBezTo>
                  <a:pt x="47" y="10"/>
                  <a:pt x="49" y="15"/>
                  <a:pt x="47" y="15"/>
                </a:cubicBezTo>
                <a:cubicBezTo>
                  <a:pt x="45" y="16"/>
                  <a:pt x="42" y="12"/>
                  <a:pt x="41" y="19"/>
                </a:cubicBezTo>
                <a:cubicBezTo>
                  <a:pt x="38" y="19"/>
                  <a:pt x="40" y="13"/>
                  <a:pt x="36" y="13"/>
                </a:cubicBezTo>
                <a:cubicBezTo>
                  <a:pt x="32" y="12"/>
                  <a:pt x="33" y="17"/>
                  <a:pt x="30" y="17"/>
                </a:cubicBezTo>
                <a:cubicBezTo>
                  <a:pt x="28" y="20"/>
                  <a:pt x="22" y="19"/>
                  <a:pt x="23" y="25"/>
                </a:cubicBezTo>
                <a:cubicBezTo>
                  <a:pt x="15" y="27"/>
                  <a:pt x="11" y="25"/>
                  <a:pt x="2" y="25"/>
                </a:cubicBezTo>
                <a:cubicBezTo>
                  <a:pt x="2" y="21"/>
                  <a:pt x="0" y="21"/>
                  <a:pt x="0" y="17"/>
                </a:cubicBezTo>
                <a:cubicBezTo>
                  <a:pt x="2" y="19"/>
                  <a:pt x="4" y="19"/>
                  <a:pt x="8" y="19"/>
                </a:cubicBezTo>
                <a:cubicBezTo>
                  <a:pt x="11" y="19"/>
                  <a:pt x="11" y="14"/>
                  <a:pt x="15" y="13"/>
                </a:cubicBezTo>
                <a:cubicBezTo>
                  <a:pt x="16" y="13"/>
                  <a:pt x="18" y="9"/>
                  <a:pt x="19" y="10"/>
                </a:cubicBezTo>
                <a:cubicBezTo>
                  <a:pt x="23" y="13"/>
                  <a:pt x="19" y="8"/>
                  <a:pt x="24" y="8"/>
                </a:cubicBezTo>
                <a:cubicBezTo>
                  <a:pt x="25" y="8"/>
                  <a:pt x="26" y="8"/>
                  <a:pt x="26" y="8"/>
                </a:cubicBezTo>
                <a:cubicBezTo>
                  <a:pt x="27" y="7"/>
                  <a:pt x="30" y="4"/>
                  <a:pt x="30" y="4"/>
                </a:cubicBezTo>
                <a:cubicBezTo>
                  <a:pt x="32" y="3"/>
                  <a:pt x="35" y="5"/>
                  <a:pt x="38" y="4"/>
                </a:cubicBezTo>
                <a:cubicBezTo>
                  <a:pt x="39" y="4"/>
                  <a:pt x="46" y="0"/>
                  <a:pt x="51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4" name="íSlïdé">
            <a:extLst>
              <a:ext uri="{FF2B5EF4-FFF2-40B4-BE49-F238E27FC236}">
                <a16:creationId xmlns:a16="http://schemas.microsoft.com/office/drawing/2014/main" id="{FB8D00D6-D72D-4F0A-B291-E0EC6B128790}"/>
              </a:ext>
            </a:extLst>
          </p:cNvPr>
          <p:cNvSpPr/>
          <p:nvPr/>
        </p:nvSpPr>
        <p:spPr bwMode="auto">
          <a:xfrm>
            <a:off x="3246725" y="1760310"/>
            <a:ext cx="170762" cy="87570"/>
          </a:xfrm>
          <a:custGeom>
            <a:avLst/>
            <a:gdLst>
              <a:gd name="T0" fmla="*/ 47 w 52"/>
              <a:gd name="T1" fmla="*/ 2 h 27"/>
              <a:gd name="T2" fmla="*/ 52 w 52"/>
              <a:gd name="T3" fmla="*/ 19 h 27"/>
              <a:gd name="T4" fmla="*/ 49 w 52"/>
              <a:gd name="T5" fmla="*/ 17 h 27"/>
              <a:gd name="T6" fmla="*/ 49 w 52"/>
              <a:gd name="T7" fmla="*/ 23 h 27"/>
              <a:gd name="T8" fmla="*/ 41 w 52"/>
              <a:gd name="T9" fmla="*/ 25 h 27"/>
              <a:gd name="T10" fmla="*/ 39 w 52"/>
              <a:gd name="T11" fmla="*/ 27 h 27"/>
              <a:gd name="T12" fmla="*/ 34 w 52"/>
              <a:gd name="T13" fmla="*/ 27 h 27"/>
              <a:gd name="T14" fmla="*/ 34 w 52"/>
              <a:gd name="T15" fmla="*/ 19 h 27"/>
              <a:gd name="T16" fmla="*/ 15 w 52"/>
              <a:gd name="T17" fmla="*/ 17 h 27"/>
              <a:gd name="T18" fmla="*/ 0 w 52"/>
              <a:gd name="T19" fmla="*/ 8 h 27"/>
              <a:gd name="T20" fmla="*/ 2 w 52"/>
              <a:gd name="T21" fmla="*/ 4 h 27"/>
              <a:gd name="T22" fmla="*/ 6 w 52"/>
              <a:gd name="T23" fmla="*/ 6 h 27"/>
              <a:gd name="T24" fmla="*/ 15 w 52"/>
              <a:gd name="T25" fmla="*/ 10 h 27"/>
              <a:gd name="T26" fmla="*/ 19 w 52"/>
              <a:gd name="T27" fmla="*/ 10 h 27"/>
              <a:gd name="T28" fmla="*/ 21 w 52"/>
              <a:gd name="T29" fmla="*/ 14 h 27"/>
              <a:gd name="T30" fmla="*/ 22 w 52"/>
              <a:gd name="T31" fmla="*/ 6 h 27"/>
              <a:gd name="T32" fmla="*/ 26 w 52"/>
              <a:gd name="T33" fmla="*/ 10 h 27"/>
              <a:gd name="T34" fmla="*/ 47 w 52"/>
              <a:gd name="T3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" h="27">
                <a:moveTo>
                  <a:pt x="47" y="2"/>
                </a:moveTo>
                <a:cubicBezTo>
                  <a:pt x="44" y="12"/>
                  <a:pt x="52" y="12"/>
                  <a:pt x="52" y="19"/>
                </a:cubicBezTo>
                <a:cubicBezTo>
                  <a:pt x="51" y="20"/>
                  <a:pt x="49" y="16"/>
                  <a:pt x="49" y="17"/>
                </a:cubicBezTo>
                <a:cubicBezTo>
                  <a:pt x="48" y="18"/>
                  <a:pt x="49" y="22"/>
                  <a:pt x="49" y="23"/>
                </a:cubicBezTo>
                <a:cubicBezTo>
                  <a:pt x="47" y="24"/>
                  <a:pt x="44" y="24"/>
                  <a:pt x="41" y="25"/>
                </a:cubicBezTo>
                <a:cubicBezTo>
                  <a:pt x="40" y="25"/>
                  <a:pt x="41" y="27"/>
                  <a:pt x="39" y="27"/>
                </a:cubicBezTo>
                <a:cubicBezTo>
                  <a:pt x="37" y="27"/>
                  <a:pt x="35" y="27"/>
                  <a:pt x="34" y="27"/>
                </a:cubicBezTo>
                <a:cubicBezTo>
                  <a:pt x="31" y="24"/>
                  <a:pt x="31" y="22"/>
                  <a:pt x="34" y="19"/>
                </a:cubicBezTo>
                <a:cubicBezTo>
                  <a:pt x="27" y="22"/>
                  <a:pt x="23" y="17"/>
                  <a:pt x="15" y="17"/>
                </a:cubicBezTo>
                <a:cubicBezTo>
                  <a:pt x="13" y="11"/>
                  <a:pt x="4" y="12"/>
                  <a:pt x="0" y="8"/>
                </a:cubicBezTo>
                <a:cubicBezTo>
                  <a:pt x="1" y="8"/>
                  <a:pt x="1" y="4"/>
                  <a:pt x="2" y="4"/>
                </a:cubicBezTo>
                <a:cubicBezTo>
                  <a:pt x="5" y="3"/>
                  <a:pt x="5" y="6"/>
                  <a:pt x="6" y="6"/>
                </a:cubicBezTo>
                <a:cubicBezTo>
                  <a:pt x="8" y="6"/>
                  <a:pt x="13" y="8"/>
                  <a:pt x="15" y="10"/>
                </a:cubicBezTo>
                <a:cubicBezTo>
                  <a:pt x="15" y="10"/>
                  <a:pt x="18" y="9"/>
                  <a:pt x="19" y="10"/>
                </a:cubicBezTo>
                <a:cubicBezTo>
                  <a:pt x="20" y="11"/>
                  <a:pt x="18" y="14"/>
                  <a:pt x="21" y="14"/>
                </a:cubicBezTo>
                <a:cubicBezTo>
                  <a:pt x="26" y="12"/>
                  <a:pt x="18" y="9"/>
                  <a:pt x="22" y="6"/>
                </a:cubicBezTo>
                <a:cubicBezTo>
                  <a:pt x="26" y="4"/>
                  <a:pt x="26" y="10"/>
                  <a:pt x="26" y="10"/>
                </a:cubicBezTo>
                <a:cubicBezTo>
                  <a:pt x="33" y="10"/>
                  <a:pt x="36" y="0"/>
                  <a:pt x="47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5" name="íš1îḓê">
            <a:extLst>
              <a:ext uri="{FF2B5EF4-FFF2-40B4-BE49-F238E27FC236}">
                <a16:creationId xmlns:a16="http://schemas.microsoft.com/office/drawing/2014/main" id="{5F061ABE-C622-41AC-8492-D4D52B081751}"/>
              </a:ext>
            </a:extLst>
          </p:cNvPr>
          <p:cNvSpPr/>
          <p:nvPr/>
        </p:nvSpPr>
        <p:spPr bwMode="auto">
          <a:xfrm>
            <a:off x="2924904" y="1762498"/>
            <a:ext cx="299930" cy="113842"/>
          </a:xfrm>
          <a:custGeom>
            <a:avLst/>
            <a:gdLst>
              <a:gd name="T0" fmla="*/ 41 w 92"/>
              <a:gd name="T1" fmla="*/ 13 h 35"/>
              <a:gd name="T2" fmla="*/ 60 w 92"/>
              <a:gd name="T3" fmla="*/ 20 h 35"/>
              <a:gd name="T4" fmla="*/ 60 w 92"/>
              <a:gd name="T5" fmla="*/ 11 h 35"/>
              <a:gd name="T6" fmla="*/ 54 w 92"/>
              <a:gd name="T7" fmla="*/ 3 h 35"/>
              <a:gd name="T8" fmla="*/ 67 w 92"/>
              <a:gd name="T9" fmla="*/ 1 h 35"/>
              <a:gd name="T10" fmla="*/ 71 w 92"/>
              <a:gd name="T11" fmla="*/ 5 h 35"/>
              <a:gd name="T12" fmla="*/ 71 w 92"/>
              <a:gd name="T13" fmla="*/ 9 h 35"/>
              <a:gd name="T14" fmla="*/ 79 w 92"/>
              <a:gd name="T15" fmla="*/ 14 h 35"/>
              <a:gd name="T16" fmla="*/ 84 w 92"/>
              <a:gd name="T17" fmla="*/ 11 h 35"/>
              <a:gd name="T18" fmla="*/ 90 w 92"/>
              <a:gd name="T19" fmla="*/ 14 h 35"/>
              <a:gd name="T20" fmla="*/ 92 w 92"/>
              <a:gd name="T21" fmla="*/ 18 h 35"/>
              <a:gd name="T22" fmla="*/ 90 w 92"/>
              <a:gd name="T23" fmla="*/ 26 h 35"/>
              <a:gd name="T24" fmla="*/ 79 w 92"/>
              <a:gd name="T25" fmla="*/ 27 h 35"/>
              <a:gd name="T26" fmla="*/ 71 w 92"/>
              <a:gd name="T27" fmla="*/ 26 h 35"/>
              <a:gd name="T28" fmla="*/ 54 w 92"/>
              <a:gd name="T29" fmla="*/ 29 h 35"/>
              <a:gd name="T30" fmla="*/ 51 w 92"/>
              <a:gd name="T31" fmla="*/ 29 h 35"/>
              <a:gd name="T32" fmla="*/ 45 w 92"/>
              <a:gd name="T33" fmla="*/ 31 h 35"/>
              <a:gd name="T34" fmla="*/ 26 w 92"/>
              <a:gd name="T35" fmla="*/ 35 h 35"/>
              <a:gd name="T36" fmla="*/ 43 w 92"/>
              <a:gd name="T37" fmla="*/ 29 h 35"/>
              <a:gd name="T38" fmla="*/ 34 w 92"/>
              <a:gd name="T39" fmla="*/ 26 h 35"/>
              <a:gd name="T40" fmla="*/ 26 w 92"/>
              <a:gd name="T41" fmla="*/ 22 h 35"/>
              <a:gd name="T42" fmla="*/ 19 w 92"/>
              <a:gd name="T43" fmla="*/ 26 h 35"/>
              <a:gd name="T44" fmla="*/ 13 w 92"/>
              <a:gd name="T45" fmla="*/ 24 h 35"/>
              <a:gd name="T46" fmla="*/ 0 w 92"/>
              <a:gd name="T47" fmla="*/ 22 h 35"/>
              <a:gd name="T48" fmla="*/ 4 w 92"/>
              <a:gd name="T49" fmla="*/ 18 h 35"/>
              <a:gd name="T50" fmla="*/ 6 w 92"/>
              <a:gd name="T51" fmla="*/ 13 h 35"/>
              <a:gd name="T52" fmla="*/ 13 w 92"/>
              <a:gd name="T53" fmla="*/ 11 h 35"/>
              <a:gd name="T54" fmla="*/ 11 w 92"/>
              <a:gd name="T55" fmla="*/ 7 h 35"/>
              <a:gd name="T56" fmla="*/ 15 w 92"/>
              <a:gd name="T57" fmla="*/ 7 h 35"/>
              <a:gd name="T58" fmla="*/ 21 w 92"/>
              <a:gd name="T59" fmla="*/ 5 h 35"/>
              <a:gd name="T60" fmla="*/ 30 w 92"/>
              <a:gd name="T61" fmla="*/ 7 h 35"/>
              <a:gd name="T62" fmla="*/ 32 w 92"/>
              <a:gd name="T63" fmla="*/ 11 h 35"/>
              <a:gd name="T64" fmla="*/ 36 w 92"/>
              <a:gd name="T65" fmla="*/ 11 h 35"/>
              <a:gd name="T66" fmla="*/ 36 w 92"/>
              <a:gd name="T67" fmla="*/ 16 h 35"/>
              <a:gd name="T68" fmla="*/ 41 w 92"/>
              <a:gd name="T69" fmla="*/ 1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35">
                <a:moveTo>
                  <a:pt x="41" y="13"/>
                </a:moveTo>
                <a:cubicBezTo>
                  <a:pt x="39" y="19"/>
                  <a:pt x="56" y="16"/>
                  <a:pt x="60" y="20"/>
                </a:cubicBezTo>
                <a:cubicBezTo>
                  <a:pt x="63" y="12"/>
                  <a:pt x="47" y="11"/>
                  <a:pt x="60" y="11"/>
                </a:cubicBezTo>
                <a:cubicBezTo>
                  <a:pt x="63" y="4"/>
                  <a:pt x="52" y="10"/>
                  <a:pt x="54" y="3"/>
                </a:cubicBezTo>
                <a:cubicBezTo>
                  <a:pt x="60" y="4"/>
                  <a:pt x="61" y="0"/>
                  <a:pt x="67" y="1"/>
                </a:cubicBezTo>
                <a:cubicBezTo>
                  <a:pt x="66" y="5"/>
                  <a:pt x="70" y="4"/>
                  <a:pt x="71" y="5"/>
                </a:cubicBezTo>
                <a:cubicBezTo>
                  <a:pt x="72" y="6"/>
                  <a:pt x="70" y="8"/>
                  <a:pt x="71" y="9"/>
                </a:cubicBezTo>
                <a:cubicBezTo>
                  <a:pt x="73" y="10"/>
                  <a:pt x="76" y="11"/>
                  <a:pt x="79" y="14"/>
                </a:cubicBezTo>
                <a:cubicBezTo>
                  <a:pt x="80" y="13"/>
                  <a:pt x="80" y="10"/>
                  <a:pt x="84" y="11"/>
                </a:cubicBezTo>
                <a:cubicBezTo>
                  <a:pt x="87" y="11"/>
                  <a:pt x="89" y="13"/>
                  <a:pt x="90" y="14"/>
                </a:cubicBezTo>
                <a:cubicBezTo>
                  <a:pt x="90" y="15"/>
                  <a:pt x="92" y="18"/>
                  <a:pt x="92" y="18"/>
                </a:cubicBezTo>
                <a:cubicBezTo>
                  <a:pt x="89" y="21"/>
                  <a:pt x="92" y="20"/>
                  <a:pt x="90" y="26"/>
                </a:cubicBezTo>
                <a:cubicBezTo>
                  <a:pt x="86" y="21"/>
                  <a:pt x="82" y="27"/>
                  <a:pt x="79" y="27"/>
                </a:cubicBezTo>
                <a:cubicBezTo>
                  <a:pt x="75" y="28"/>
                  <a:pt x="75" y="26"/>
                  <a:pt x="71" y="26"/>
                </a:cubicBezTo>
                <a:cubicBezTo>
                  <a:pt x="66" y="26"/>
                  <a:pt x="58" y="28"/>
                  <a:pt x="54" y="29"/>
                </a:cubicBezTo>
                <a:cubicBezTo>
                  <a:pt x="54" y="30"/>
                  <a:pt x="51" y="29"/>
                  <a:pt x="51" y="29"/>
                </a:cubicBezTo>
                <a:cubicBezTo>
                  <a:pt x="49" y="31"/>
                  <a:pt x="48" y="30"/>
                  <a:pt x="45" y="31"/>
                </a:cubicBezTo>
                <a:cubicBezTo>
                  <a:pt x="43" y="32"/>
                  <a:pt x="33" y="34"/>
                  <a:pt x="26" y="35"/>
                </a:cubicBezTo>
                <a:cubicBezTo>
                  <a:pt x="27" y="28"/>
                  <a:pt x="36" y="30"/>
                  <a:pt x="43" y="29"/>
                </a:cubicBezTo>
                <a:cubicBezTo>
                  <a:pt x="44" y="21"/>
                  <a:pt x="37" y="26"/>
                  <a:pt x="34" y="26"/>
                </a:cubicBezTo>
                <a:cubicBezTo>
                  <a:pt x="30" y="25"/>
                  <a:pt x="30" y="24"/>
                  <a:pt x="26" y="22"/>
                </a:cubicBezTo>
                <a:cubicBezTo>
                  <a:pt x="23" y="21"/>
                  <a:pt x="22" y="25"/>
                  <a:pt x="19" y="26"/>
                </a:cubicBezTo>
                <a:cubicBezTo>
                  <a:pt x="16" y="26"/>
                  <a:pt x="16" y="24"/>
                  <a:pt x="13" y="24"/>
                </a:cubicBezTo>
                <a:cubicBezTo>
                  <a:pt x="9" y="23"/>
                  <a:pt x="3" y="25"/>
                  <a:pt x="0" y="22"/>
                </a:cubicBezTo>
                <a:cubicBezTo>
                  <a:pt x="0" y="20"/>
                  <a:pt x="3" y="19"/>
                  <a:pt x="4" y="18"/>
                </a:cubicBezTo>
                <a:cubicBezTo>
                  <a:pt x="4" y="17"/>
                  <a:pt x="5" y="13"/>
                  <a:pt x="6" y="13"/>
                </a:cubicBezTo>
                <a:cubicBezTo>
                  <a:pt x="8" y="11"/>
                  <a:pt x="11" y="13"/>
                  <a:pt x="13" y="11"/>
                </a:cubicBezTo>
                <a:cubicBezTo>
                  <a:pt x="14" y="10"/>
                  <a:pt x="7" y="8"/>
                  <a:pt x="11" y="7"/>
                </a:cubicBezTo>
                <a:cubicBezTo>
                  <a:pt x="13" y="7"/>
                  <a:pt x="14" y="7"/>
                  <a:pt x="15" y="7"/>
                </a:cubicBezTo>
                <a:cubicBezTo>
                  <a:pt x="17" y="6"/>
                  <a:pt x="19" y="5"/>
                  <a:pt x="21" y="5"/>
                </a:cubicBezTo>
                <a:cubicBezTo>
                  <a:pt x="22" y="5"/>
                  <a:pt x="29" y="6"/>
                  <a:pt x="30" y="7"/>
                </a:cubicBezTo>
                <a:cubicBezTo>
                  <a:pt x="31" y="8"/>
                  <a:pt x="30" y="10"/>
                  <a:pt x="32" y="11"/>
                </a:cubicBezTo>
                <a:cubicBezTo>
                  <a:pt x="33" y="11"/>
                  <a:pt x="35" y="10"/>
                  <a:pt x="36" y="11"/>
                </a:cubicBezTo>
                <a:cubicBezTo>
                  <a:pt x="37" y="12"/>
                  <a:pt x="32" y="17"/>
                  <a:pt x="36" y="16"/>
                </a:cubicBezTo>
                <a:cubicBezTo>
                  <a:pt x="37" y="16"/>
                  <a:pt x="38" y="11"/>
                  <a:pt x="41" y="1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6" name="ïṧľîḍê">
            <a:extLst>
              <a:ext uri="{FF2B5EF4-FFF2-40B4-BE49-F238E27FC236}">
                <a16:creationId xmlns:a16="http://schemas.microsoft.com/office/drawing/2014/main" id="{04DA4B6E-65D5-497A-91DE-68F3F7E630D1}"/>
              </a:ext>
            </a:extLst>
          </p:cNvPr>
          <p:cNvSpPr/>
          <p:nvPr/>
        </p:nvSpPr>
        <p:spPr bwMode="auto">
          <a:xfrm>
            <a:off x="2721304" y="1880720"/>
            <a:ext cx="236439" cy="157627"/>
          </a:xfrm>
          <a:custGeom>
            <a:avLst/>
            <a:gdLst>
              <a:gd name="T0" fmla="*/ 9 w 73"/>
              <a:gd name="T1" fmla="*/ 1 h 49"/>
              <a:gd name="T2" fmla="*/ 41 w 73"/>
              <a:gd name="T3" fmla="*/ 3 h 49"/>
              <a:gd name="T4" fmla="*/ 45 w 73"/>
              <a:gd name="T5" fmla="*/ 3 h 49"/>
              <a:gd name="T6" fmla="*/ 52 w 73"/>
              <a:gd name="T7" fmla="*/ 5 h 49"/>
              <a:gd name="T8" fmla="*/ 60 w 73"/>
              <a:gd name="T9" fmla="*/ 5 h 49"/>
              <a:gd name="T10" fmla="*/ 61 w 73"/>
              <a:gd name="T11" fmla="*/ 6 h 49"/>
              <a:gd name="T12" fmla="*/ 73 w 73"/>
              <a:gd name="T13" fmla="*/ 14 h 49"/>
              <a:gd name="T14" fmla="*/ 56 w 73"/>
              <a:gd name="T15" fmla="*/ 18 h 49"/>
              <a:gd name="T16" fmla="*/ 54 w 73"/>
              <a:gd name="T17" fmla="*/ 21 h 49"/>
              <a:gd name="T18" fmla="*/ 50 w 73"/>
              <a:gd name="T19" fmla="*/ 19 h 49"/>
              <a:gd name="T20" fmla="*/ 48 w 73"/>
              <a:gd name="T21" fmla="*/ 21 h 49"/>
              <a:gd name="T22" fmla="*/ 50 w 73"/>
              <a:gd name="T23" fmla="*/ 23 h 49"/>
              <a:gd name="T24" fmla="*/ 46 w 73"/>
              <a:gd name="T25" fmla="*/ 25 h 49"/>
              <a:gd name="T26" fmla="*/ 46 w 73"/>
              <a:gd name="T27" fmla="*/ 29 h 49"/>
              <a:gd name="T28" fmla="*/ 43 w 73"/>
              <a:gd name="T29" fmla="*/ 29 h 49"/>
              <a:gd name="T30" fmla="*/ 39 w 73"/>
              <a:gd name="T31" fmla="*/ 32 h 49"/>
              <a:gd name="T32" fmla="*/ 39 w 73"/>
              <a:gd name="T33" fmla="*/ 40 h 49"/>
              <a:gd name="T34" fmla="*/ 17 w 73"/>
              <a:gd name="T35" fmla="*/ 46 h 49"/>
              <a:gd name="T36" fmla="*/ 0 w 73"/>
              <a:gd name="T37" fmla="*/ 34 h 49"/>
              <a:gd name="T38" fmla="*/ 5 w 73"/>
              <a:gd name="T39" fmla="*/ 31 h 49"/>
              <a:gd name="T40" fmla="*/ 7 w 73"/>
              <a:gd name="T41" fmla="*/ 27 h 49"/>
              <a:gd name="T42" fmla="*/ 5 w 73"/>
              <a:gd name="T43" fmla="*/ 19 h 49"/>
              <a:gd name="T44" fmla="*/ 9 w 73"/>
              <a:gd name="T45" fmla="*/ 18 h 49"/>
              <a:gd name="T46" fmla="*/ 13 w 73"/>
              <a:gd name="T47" fmla="*/ 10 h 49"/>
              <a:gd name="T48" fmla="*/ 9 w 73"/>
              <a:gd name="T49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49">
                <a:moveTo>
                  <a:pt x="9" y="1"/>
                </a:moveTo>
                <a:cubicBezTo>
                  <a:pt x="21" y="1"/>
                  <a:pt x="33" y="0"/>
                  <a:pt x="41" y="3"/>
                </a:cubicBezTo>
                <a:cubicBezTo>
                  <a:pt x="42" y="3"/>
                  <a:pt x="44" y="2"/>
                  <a:pt x="45" y="3"/>
                </a:cubicBezTo>
                <a:cubicBezTo>
                  <a:pt x="46" y="5"/>
                  <a:pt x="50" y="3"/>
                  <a:pt x="52" y="5"/>
                </a:cubicBezTo>
                <a:cubicBezTo>
                  <a:pt x="55" y="8"/>
                  <a:pt x="52" y="2"/>
                  <a:pt x="60" y="5"/>
                </a:cubicBezTo>
                <a:cubicBezTo>
                  <a:pt x="60" y="5"/>
                  <a:pt x="60" y="6"/>
                  <a:pt x="61" y="6"/>
                </a:cubicBezTo>
                <a:cubicBezTo>
                  <a:pt x="63" y="6"/>
                  <a:pt x="73" y="9"/>
                  <a:pt x="73" y="14"/>
                </a:cubicBezTo>
                <a:cubicBezTo>
                  <a:pt x="66" y="15"/>
                  <a:pt x="60" y="16"/>
                  <a:pt x="56" y="18"/>
                </a:cubicBezTo>
                <a:cubicBezTo>
                  <a:pt x="54" y="18"/>
                  <a:pt x="55" y="21"/>
                  <a:pt x="54" y="21"/>
                </a:cubicBezTo>
                <a:cubicBezTo>
                  <a:pt x="53" y="22"/>
                  <a:pt x="51" y="19"/>
                  <a:pt x="50" y="19"/>
                </a:cubicBezTo>
                <a:cubicBezTo>
                  <a:pt x="51" y="19"/>
                  <a:pt x="48" y="23"/>
                  <a:pt x="48" y="21"/>
                </a:cubicBezTo>
                <a:cubicBezTo>
                  <a:pt x="48" y="22"/>
                  <a:pt x="50" y="24"/>
                  <a:pt x="50" y="23"/>
                </a:cubicBezTo>
                <a:cubicBezTo>
                  <a:pt x="49" y="25"/>
                  <a:pt x="47" y="24"/>
                  <a:pt x="46" y="25"/>
                </a:cubicBezTo>
                <a:cubicBezTo>
                  <a:pt x="46" y="26"/>
                  <a:pt x="47" y="28"/>
                  <a:pt x="46" y="29"/>
                </a:cubicBezTo>
                <a:cubicBezTo>
                  <a:pt x="46" y="29"/>
                  <a:pt x="43" y="28"/>
                  <a:pt x="43" y="29"/>
                </a:cubicBezTo>
                <a:cubicBezTo>
                  <a:pt x="42" y="30"/>
                  <a:pt x="41" y="32"/>
                  <a:pt x="39" y="32"/>
                </a:cubicBezTo>
                <a:cubicBezTo>
                  <a:pt x="39" y="35"/>
                  <a:pt x="39" y="37"/>
                  <a:pt x="39" y="40"/>
                </a:cubicBezTo>
                <a:cubicBezTo>
                  <a:pt x="30" y="40"/>
                  <a:pt x="31" y="49"/>
                  <a:pt x="17" y="46"/>
                </a:cubicBezTo>
                <a:cubicBezTo>
                  <a:pt x="18" y="34"/>
                  <a:pt x="7" y="37"/>
                  <a:pt x="0" y="34"/>
                </a:cubicBezTo>
                <a:cubicBezTo>
                  <a:pt x="1" y="32"/>
                  <a:pt x="4" y="32"/>
                  <a:pt x="5" y="31"/>
                </a:cubicBezTo>
                <a:cubicBezTo>
                  <a:pt x="6" y="30"/>
                  <a:pt x="2" y="25"/>
                  <a:pt x="7" y="27"/>
                </a:cubicBezTo>
                <a:cubicBezTo>
                  <a:pt x="8" y="24"/>
                  <a:pt x="5" y="23"/>
                  <a:pt x="5" y="19"/>
                </a:cubicBezTo>
                <a:cubicBezTo>
                  <a:pt x="8" y="22"/>
                  <a:pt x="8" y="21"/>
                  <a:pt x="9" y="18"/>
                </a:cubicBezTo>
                <a:cubicBezTo>
                  <a:pt x="10" y="15"/>
                  <a:pt x="13" y="16"/>
                  <a:pt x="13" y="10"/>
                </a:cubicBezTo>
                <a:cubicBezTo>
                  <a:pt x="14" y="4"/>
                  <a:pt x="7" y="8"/>
                  <a:pt x="9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7" name="iśḻíḓè">
            <a:extLst>
              <a:ext uri="{FF2B5EF4-FFF2-40B4-BE49-F238E27FC236}">
                <a16:creationId xmlns:a16="http://schemas.microsoft.com/office/drawing/2014/main" id="{1385A9C4-1BE6-43FC-BFF2-57BFE60AFCA5}"/>
              </a:ext>
            </a:extLst>
          </p:cNvPr>
          <p:cNvSpPr/>
          <p:nvPr/>
        </p:nvSpPr>
        <p:spPr bwMode="auto">
          <a:xfrm>
            <a:off x="3198563" y="1911370"/>
            <a:ext cx="48163" cy="37219"/>
          </a:xfrm>
          <a:custGeom>
            <a:avLst/>
            <a:gdLst>
              <a:gd name="T0" fmla="*/ 2 w 15"/>
              <a:gd name="T1" fmla="*/ 0 h 11"/>
              <a:gd name="T2" fmla="*/ 13 w 15"/>
              <a:gd name="T3" fmla="*/ 0 h 11"/>
              <a:gd name="T4" fmla="*/ 15 w 15"/>
              <a:gd name="T5" fmla="*/ 8 h 11"/>
              <a:gd name="T6" fmla="*/ 11 w 15"/>
              <a:gd name="T7" fmla="*/ 11 h 11"/>
              <a:gd name="T8" fmla="*/ 0 w 15"/>
              <a:gd name="T9" fmla="*/ 6 h 11"/>
              <a:gd name="T10" fmla="*/ 2 w 15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1">
                <a:moveTo>
                  <a:pt x="2" y="0"/>
                </a:moveTo>
                <a:cubicBezTo>
                  <a:pt x="6" y="0"/>
                  <a:pt x="9" y="0"/>
                  <a:pt x="13" y="0"/>
                </a:cubicBezTo>
                <a:cubicBezTo>
                  <a:pt x="13" y="3"/>
                  <a:pt x="15" y="4"/>
                  <a:pt x="15" y="8"/>
                </a:cubicBezTo>
                <a:cubicBezTo>
                  <a:pt x="12" y="7"/>
                  <a:pt x="11" y="9"/>
                  <a:pt x="11" y="11"/>
                </a:cubicBezTo>
                <a:cubicBezTo>
                  <a:pt x="8" y="9"/>
                  <a:pt x="7" y="5"/>
                  <a:pt x="0" y="6"/>
                </a:cubicBezTo>
                <a:cubicBezTo>
                  <a:pt x="1" y="4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8" name="îṧḻíḍè">
            <a:extLst>
              <a:ext uri="{FF2B5EF4-FFF2-40B4-BE49-F238E27FC236}">
                <a16:creationId xmlns:a16="http://schemas.microsoft.com/office/drawing/2014/main" id="{34D75BED-E039-4C63-AFCC-8C0D15B9A4A2}"/>
              </a:ext>
            </a:extLst>
          </p:cNvPr>
          <p:cNvSpPr/>
          <p:nvPr/>
        </p:nvSpPr>
        <p:spPr bwMode="auto">
          <a:xfrm>
            <a:off x="3461274" y="1896045"/>
            <a:ext cx="120409" cy="85382"/>
          </a:xfrm>
          <a:custGeom>
            <a:avLst/>
            <a:gdLst>
              <a:gd name="T0" fmla="*/ 33 w 37"/>
              <a:gd name="T1" fmla="*/ 1 h 26"/>
              <a:gd name="T2" fmla="*/ 35 w 37"/>
              <a:gd name="T3" fmla="*/ 11 h 26"/>
              <a:gd name="T4" fmla="*/ 31 w 37"/>
              <a:gd name="T5" fmla="*/ 14 h 26"/>
              <a:gd name="T6" fmla="*/ 22 w 37"/>
              <a:gd name="T7" fmla="*/ 16 h 26"/>
              <a:gd name="T8" fmla="*/ 7 w 37"/>
              <a:gd name="T9" fmla="*/ 26 h 26"/>
              <a:gd name="T10" fmla="*/ 5 w 37"/>
              <a:gd name="T11" fmla="*/ 18 h 26"/>
              <a:gd name="T12" fmla="*/ 1 w 37"/>
              <a:gd name="T13" fmla="*/ 14 h 26"/>
              <a:gd name="T14" fmla="*/ 1 w 37"/>
              <a:gd name="T15" fmla="*/ 5 h 26"/>
              <a:gd name="T16" fmla="*/ 5 w 37"/>
              <a:gd name="T17" fmla="*/ 1 h 26"/>
              <a:gd name="T18" fmla="*/ 10 w 37"/>
              <a:gd name="T19" fmla="*/ 0 h 26"/>
              <a:gd name="T20" fmla="*/ 25 w 37"/>
              <a:gd name="T21" fmla="*/ 3 h 26"/>
              <a:gd name="T22" fmla="*/ 33 w 37"/>
              <a:gd name="T23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26">
                <a:moveTo>
                  <a:pt x="33" y="1"/>
                </a:moveTo>
                <a:cubicBezTo>
                  <a:pt x="37" y="1"/>
                  <a:pt x="34" y="8"/>
                  <a:pt x="35" y="11"/>
                </a:cubicBezTo>
                <a:cubicBezTo>
                  <a:pt x="32" y="10"/>
                  <a:pt x="31" y="12"/>
                  <a:pt x="31" y="14"/>
                </a:cubicBezTo>
                <a:cubicBezTo>
                  <a:pt x="25" y="11"/>
                  <a:pt x="23" y="21"/>
                  <a:pt x="22" y="16"/>
                </a:cubicBezTo>
                <a:cubicBezTo>
                  <a:pt x="17" y="20"/>
                  <a:pt x="14" y="25"/>
                  <a:pt x="7" y="26"/>
                </a:cubicBezTo>
                <a:cubicBezTo>
                  <a:pt x="5" y="24"/>
                  <a:pt x="5" y="21"/>
                  <a:pt x="5" y="18"/>
                </a:cubicBezTo>
                <a:cubicBezTo>
                  <a:pt x="4" y="16"/>
                  <a:pt x="2" y="17"/>
                  <a:pt x="1" y="14"/>
                </a:cubicBezTo>
                <a:cubicBezTo>
                  <a:pt x="0" y="12"/>
                  <a:pt x="2" y="8"/>
                  <a:pt x="1" y="5"/>
                </a:cubicBezTo>
                <a:cubicBezTo>
                  <a:pt x="4" y="6"/>
                  <a:pt x="5" y="4"/>
                  <a:pt x="5" y="1"/>
                </a:cubicBezTo>
                <a:cubicBezTo>
                  <a:pt x="7" y="2"/>
                  <a:pt x="10" y="2"/>
                  <a:pt x="10" y="0"/>
                </a:cubicBezTo>
                <a:cubicBezTo>
                  <a:pt x="13" y="3"/>
                  <a:pt x="23" y="0"/>
                  <a:pt x="25" y="3"/>
                </a:cubicBezTo>
                <a:cubicBezTo>
                  <a:pt x="28" y="3"/>
                  <a:pt x="32" y="4"/>
                  <a:pt x="3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9" name="ïṡḷiḓê">
            <a:extLst>
              <a:ext uri="{FF2B5EF4-FFF2-40B4-BE49-F238E27FC236}">
                <a16:creationId xmlns:a16="http://schemas.microsoft.com/office/drawing/2014/main" id="{049D7B52-B7AF-46F9-908B-033B15CA922C}"/>
              </a:ext>
            </a:extLst>
          </p:cNvPr>
          <p:cNvSpPr/>
          <p:nvPr/>
        </p:nvSpPr>
        <p:spPr bwMode="auto">
          <a:xfrm>
            <a:off x="5228004" y="2226623"/>
            <a:ext cx="260523" cy="126977"/>
          </a:xfrm>
          <a:custGeom>
            <a:avLst/>
            <a:gdLst>
              <a:gd name="T0" fmla="*/ 58 w 80"/>
              <a:gd name="T1" fmla="*/ 0 h 39"/>
              <a:gd name="T2" fmla="*/ 66 w 80"/>
              <a:gd name="T3" fmla="*/ 4 h 39"/>
              <a:gd name="T4" fmla="*/ 71 w 80"/>
              <a:gd name="T5" fmla="*/ 6 h 39"/>
              <a:gd name="T6" fmla="*/ 69 w 80"/>
              <a:gd name="T7" fmla="*/ 9 h 39"/>
              <a:gd name="T8" fmla="*/ 79 w 80"/>
              <a:gd name="T9" fmla="*/ 15 h 39"/>
              <a:gd name="T10" fmla="*/ 73 w 80"/>
              <a:gd name="T11" fmla="*/ 26 h 39"/>
              <a:gd name="T12" fmla="*/ 68 w 80"/>
              <a:gd name="T13" fmla="*/ 28 h 39"/>
              <a:gd name="T14" fmla="*/ 60 w 80"/>
              <a:gd name="T15" fmla="*/ 32 h 39"/>
              <a:gd name="T16" fmla="*/ 55 w 80"/>
              <a:gd name="T17" fmla="*/ 34 h 39"/>
              <a:gd name="T18" fmla="*/ 51 w 80"/>
              <a:gd name="T19" fmla="*/ 35 h 39"/>
              <a:gd name="T20" fmla="*/ 28 w 80"/>
              <a:gd name="T21" fmla="*/ 37 h 39"/>
              <a:gd name="T22" fmla="*/ 27 w 80"/>
              <a:gd name="T23" fmla="*/ 35 h 39"/>
              <a:gd name="T24" fmla="*/ 19 w 80"/>
              <a:gd name="T25" fmla="*/ 32 h 39"/>
              <a:gd name="T26" fmla="*/ 15 w 80"/>
              <a:gd name="T27" fmla="*/ 30 h 39"/>
              <a:gd name="T28" fmla="*/ 19 w 80"/>
              <a:gd name="T29" fmla="*/ 28 h 39"/>
              <a:gd name="T30" fmla="*/ 14 w 80"/>
              <a:gd name="T31" fmla="*/ 24 h 39"/>
              <a:gd name="T32" fmla="*/ 14 w 80"/>
              <a:gd name="T33" fmla="*/ 13 h 39"/>
              <a:gd name="T34" fmla="*/ 2 w 80"/>
              <a:gd name="T35" fmla="*/ 15 h 39"/>
              <a:gd name="T36" fmla="*/ 6 w 80"/>
              <a:gd name="T37" fmla="*/ 7 h 39"/>
              <a:gd name="T38" fmla="*/ 21 w 80"/>
              <a:gd name="T39" fmla="*/ 7 h 39"/>
              <a:gd name="T40" fmla="*/ 23 w 80"/>
              <a:gd name="T41" fmla="*/ 15 h 39"/>
              <a:gd name="T42" fmla="*/ 28 w 80"/>
              <a:gd name="T43" fmla="*/ 7 h 39"/>
              <a:gd name="T44" fmla="*/ 40 w 80"/>
              <a:gd name="T45" fmla="*/ 11 h 39"/>
              <a:gd name="T46" fmla="*/ 43 w 80"/>
              <a:gd name="T47" fmla="*/ 7 h 39"/>
              <a:gd name="T48" fmla="*/ 55 w 80"/>
              <a:gd name="T49" fmla="*/ 6 h 39"/>
              <a:gd name="T50" fmla="*/ 58 w 80"/>
              <a:gd name="T5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0" h="39">
                <a:moveTo>
                  <a:pt x="58" y="0"/>
                </a:moveTo>
                <a:cubicBezTo>
                  <a:pt x="60" y="1"/>
                  <a:pt x="63" y="2"/>
                  <a:pt x="66" y="4"/>
                </a:cubicBezTo>
                <a:cubicBezTo>
                  <a:pt x="66" y="4"/>
                  <a:pt x="71" y="5"/>
                  <a:pt x="71" y="6"/>
                </a:cubicBezTo>
                <a:cubicBezTo>
                  <a:pt x="72" y="6"/>
                  <a:pt x="69" y="9"/>
                  <a:pt x="69" y="9"/>
                </a:cubicBezTo>
                <a:cubicBezTo>
                  <a:pt x="70" y="13"/>
                  <a:pt x="74" y="16"/>
                  <a:pt x="79" y="15"/>
                </a:cubicBezTo>
                <a:cubicBezTo>
                  <a:pt x="80" y="20"/>
                  <a:pt x="78" y="22"/>
                  <a:pt x="73" y="26"/>
                </a:cubicBezTo>
                <a:cubicBezTo>
                  <a:pt x="72" y="27"/>
                  <a:pt x="69" y="27"/>
                  <a:pt x="68" y="28"/>
                </a:cubicBezTo>
                <a:cubicBezTo>
                  <a:pt x="64" y="30"/>
                  <a:pt x="65" y="30"/>
                  <a:pt x="60" y="32"/>
                </a:cubicBezTo>
                <a:cubicBezTo>
                  <a:pt x="60" y="32"/>
                  <a:pt x="55" y="33"/>
                  <a:pt x="55" y="34"/>
                </a:cubicBezTo>
                <a:cubicBezTo>
                  <a:pt x="53" y="35"/>
                  <a:pt x="53" y="35"/>
                  <a:pt x="51" y="35"/>
                </a:cubicBezTo>
                <a:cubicBezTo>
                  <a:pt x="49" y="36"/>
                  <a:pt x="35" y="39"/>
                  <a:pt x="28" y="37"/>
                </a:cubicBezTo>
                <a:cubicBezTo>
                  <a:pt x="28" y="37"/>
                  <a:pt x="28" y="36"/>
                  <a:pt x="27" y="35"/>
                </a:cubicBezTo>
                <a:cubicBezTo>
                  <a:pt x="24" y="35"/>
                  <a:pt x="23" y="32"/>
                  <a:pt x="19" y="32"/>
                </a:cubicBezTo>
                <a:cubicBezTo>
                  <a:pt x="18" y="32"/>
                  <a:pt x="17" y="30"/>
                  <a:pt x="15" y="30"/>
                </a:cubicBezTo>
                <a:cubicBezTo>
                  <a:pt x="15" y="28"/>
                  <a:pt x="18" y="28"/>
                  <a:pt x="19" y="28"/>
                </a:cubicBezTo>
                <a:cubicBezTo>
                  <a:pt x="19" y="26"/>
                  <a:pt x="14" y="26"/>
                  <a:pt x="14" y="24"/>
                </a:cubicBezTo>
                <a:cubicBezTo>
                  <a:pt x="12" y="21"/>
                  <a:pt x="15" y="18"/>
                  <a:pt x="14" y="13"/>
                </a:cubicBezTo>
                <a:cubicBezTo>
                  <a:pt x="6" y="11"/>
                  <a:pt x="7" y="20"/>
                  <a:pt x="2" y="15"/>
                </a:cubicBezTo>
                <a:cubicBezTo>
                  <a:pt x="0" y="9"/>
                  <a:pt x="8" y="14"/>
                  <a:pt x="6" y="7"/>
                </a:cubicBezTo>
                <a:cubicBezTo>
                  <a:pt x="14" y="9"/>
                  <a:pt x="13" y="8"/>
                  <a:pt x="21" y="7"/>
                </a:cubicBezTo>
                <a:cubicBezTo>
                  <a:pt x="22" y="11"/>
                  <a:pt x="27" y="11"/>
                  <a:pt x="23" y="15"/>
                </a:cubicBezTo>
                <a:cubicBezTo>
                  <a:pt x="28" y="15"/>
                  <a:pt x="29" y="12"/>
                  <a:pt x="28" y="7"/>
                </a:cubicBezTo>
                <a:cubicBezTo>
                  <a:pt x="29" y="11"/>
                  <a:pt x="45" y="3"/>
                  <a:pt x="40" y="11"/>
                </a:cubicBezTo>
                <a:cubicBezTo>
                  <a:pt x="44" y="13"/>
                  <a:pt x="42" y="8"/>
                  <a:pt x="43" y="7"/>
                </a:cubicBezTo>
                <a:cubicBezTo>
                  <a:pt x="46" y="6"/>
                  <a:pt x="51" y="7"/>
                  <a:pt x="55" y="6"/>
                </a:cubicBezTo>
                <a:cubicBezTo>
                  <a:pt x="57" y="5"/>
                  <a:pt x="58" y="3"/>
                  <a:pt x="58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40" name="išḷiďê">
            <a:extLst>
              <a:ext uri="{FF2B5EF4-FFF2-40B4-BE49-F238E27FC236}">
                <a16:creationId xmlns:a16="http://schemas.microsoft.com/office/drawing/2014/main" id="{3CA5D36F-6EA3-4535-B78E-CC95AE67C15B}"/>
              </a:ext>
            </a:extLst>
          </p:cNvPr>
          <p:cNvSpPr/>
          <p:nvPr/>
        </p:nvSpPr>
        <p:spPr bwMode="auto">
          <a:xfrm>
            <a:off x="3673630" y="2257273"/>
            <a:ext cx="155438" cy="109463"/>
          </a:xfrm>
          <a:custGeom>
            <a:avLst/>
            <a:gdLst>
              <a:gd name="T0" fmla="*/ 13 w 48"/>
              <a:gd name="T1" fmla="*/ 0 h 34"/>
              <a:gd name="T2" fmla="*/ 24 w 48"/>
              <a:gd name="T3" fmla="*/ 12 h 34"/>
              <a:gd name="T4" fmla="*/ 27 w 48"/>
              <a:gd name="T5" fmla="*/ 10 h 34"/>
              <a:gd name="T6" fmla="*/ 33 w 48"/>
              <a:gd name="T7" fmla="*/ 15 h 34"/>
              <a:gd name="T8" fmla="*/ 41 w 48"/>
              <a:gd name="T9" fmla="*/ 25 h 34"/>
              <a:gd name="T10" fmla="*/ 48 w 48"/>
              <a:gd name="T11" fmla="*/ 26 h 34"/>
              <a:gd name="T12" fmla="*/ 24 w 48"/>
              <a:gd name="T13" fmla="*/ 28 h 34"/>
              <a:gd name="T14" fmla="*/ 14 w 48"/>
              <a:gd name="T15" fmla="*/ 34 h 34"/>
              <a:gd name="T16" fmla="*/ 0 w 48"/>
              <a:gd name="T17" fmla="*/ 28 h 34"/>
              <a:gd name="T18" fmla="*/ 3 w 48"/>
              <a:gd name="T19" fmla="*/ 26 h 34"/>
              <a:gd name="T20" fmla="*/ 5 w 48"/>
              <a:gd name="T21" fmla="*/ 23 h 34"/>
              <a:gd name="T22" fmla="*/ 5 w 48"/>
              <a:gd name="T23" fmla="*/ 6 h 34"/>
              <a:gd name="T24" fmla="*/ 13 w 48"/>
              <a:gd name="T2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34">
                <a:moveTo>
                  <a:pt x="13" y="0"/>
                </a:moveTo>
                <a:cubicBezTo>
                  <a:pt x="15" y="5"/>
                  <a:pt x="25" y="3"/>
                  <a:pt x="24" y="12"/>
                </a:cubicBezTo>
                <a:cubicBezTo>
                  <a:pt x="25" y="13"/>
                  <a:pt x="28" y="10"/>
                  <a:pt x="27" y="10"/>
                </a:cubicBezTo>
                <a:cubicBezTo>
                  <a:pt x="30" y="11"/>
                  <a:pt x="29" y="15"/>
                  <a:pt x="33" y="15"/>
                </a:cubicBezTo>
                <a:cubicBezTo>
                  <a:pt x="36" y="15"/>
                  <a:pt x="38" y="22"/>
                  <a:pt x="41" y="25"/>
                </a:cubicBezTo>
                <a:cubicBezTo>
                  <a:pt x="46" y="23"/>
                  <a:pt x="44" y="23"/>
                  <a:pt x="48" y="26"/>
                </a:cubicBezTo>
                <a:cubicBezTo>
                  <a:pt x="44" y="31"/>
                  <a:pt x="31" y="27"/>
                  <a:pt x="24" y="28"/>
                </a:cubicBezTo>
                <a:cubicBezTo>
                  <a:pt x="21" y="30"/>
                  <a:pt x="16" y="31"/>
                  <a:pt x="14" y="34"/>
                </a:cubicBezTo>
                <a:cubicBezTo>
                  <a:pt x="10" y="31"/>
                  <a:pt x="8" y="26"/>
                  <a:pt x="0" y="28"/>
                </a:cubicBezTo>
                <a:cubicBezTo>
                  <a:pt x="0" y="27"/>
                  <a:pt x="2" y="27"/>
                  <a:pt x="3" y="26"/>
                </a:cubicBezTo>
                <a:cubicBezTo>
                  <a:pt x="1" y="24"/>
                  <a:pt x="2" y="23"/>
                  <a:pt x="5" y="23"/>
                </a:cubicBezTo>
                <a:cubicBezTo>
                  <a:pt x="2" y="16"/>
                  <a:pt x="5" y="14"/>
                  <a:pt x="5" y="6"/>
                </a:cubicBezTo>
                <a:cubicBezTo>
                  <a:pt x="9" y="5"/>
                  <a:pt x="13" y="5"/>
                  <a:pt x="1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41" name="îśliḑê">
            <a:extLst>
              <a:ext uri="{FF2B5EF4-FFF2-40B4-BE49-F238E27FC236}">
                <a16:creationId xmlns:a16="http://schemas.microsoft.com/office/drawing/2014/main" id="{2A691974-578D-4697-8E0C-E70CCD3042D8}"/>
              </a:ext>
            </a:extLst>
          </p:cNvPr>
          <p:cNvSpPr/>
          <p:nvPr/>
        </p:nvSpPr>
        <p:spPr bwMode="auto">
          <a:xfrm>
            <a:off x="8181314" y="4041526"/>
            <a:ext cx="258332" cy="278038"/>
          </a:xfrm>
          <a:custGeom>
            <a:avLst/>
            <a:gdLst>
              <a:gd name="T0" fmla="*/ 8 w 80"/>
              <a:gd name="T1" fmla="*/ 12 h 86"/>
              <a:gd name="T2" fmla="*/ 4 w 80"/>
              <a:gd name="T3" fmla="*/ 11 h 86"/>
              <a:gd name="T4" fmla="*/ 0 w 80"/>
              <a:gd name="T5" fmla="*/ 5 h 86"/>
              <a:gd name="T6" fmla="*/ 15 w 80"/>
              <a:gd name="T7" fmla="*/ 3 h 86"/>
              <a:gd name="T8" fmla="*/ 23 w 80"/>
              <a:gd name="T9" fmla="*/ 7 h 86"/>
              <a:gd name="T10" fmla="*/ 23 w 80"/>
              <a:gd name="T11" fmla="*/ 11 h 86"/>
              <a:gd name="T12" fmla="*/ 26 w 80"/>
              <a:gd name="T13" fmla="*/ 14 h 86"/>
              <a:gd name="T14" fmla="*/ 34 w 80"/>
              <a:gd name="T15" fmla="*/ 18 h 86"/>
              <a:gd name="T16" fmla="*/ 47 w 80"/>
              <a:gd name="T17" fmla="*/ 29 h 86"/>
              <a:gd name="T18" fmla="*/ 51 w 80"/>
              <a:gd name="T19" fmla="*/ 35 h 86"/>
              <a:gd name="T20" fmla="*/ 56 w 80"/>
              <a:gd name="T21" fmla="*/ 37 h 86"/>
              <a:gd name="T22" fmla="*/ 60 w 80"/>
              <a:gd name="T23" fmla="*/ 40 h 86"/>
              <a:gd name="T24" fmla="*/ 60 w 80"/>
              <a:gd name="T25" fmla="*/ 44 h 86"/>
              <a:gd name="T26" fmla="*/ 64 w 80"/>
              <a:gd name="T27" fmla="*/ 48 h 86"/>
              <a:gd name="T28" fmla="*/ 69 w 80"/>
              <a:gd name="T29" fmla="*/ 53 h 86"/>
              <a:gd name="T30" fmla="*/ 73 w 80"/>
              <a:gd name="T31" fmla="*/ 57 h 86"/>
              <a:gd name="T32" fmla="*/ 77 w 80"/>
              <a:gd name="T33" fmla="*/ 66 h 86"/>
              <a:gd name="T34" fmla="*/ 79 w 80"/>
              <a:gd name="T35" fmla="*/ 74 h 86"/>
              <a:gd name="T36" fmla="*/ 80 w 80"/>
              <a:gd name="T37" fmla="*/ 80 h 86"/>
              <a:gd name="T38" fmla="*/ 71 w 80"/>
              <a:gd name="T39" fmla="*/ 81 h 86"/>
              <a:gd name="T40" fmla="*/ 64 w 80"/>
              <a:gd name="T41" fmla="*/ 81 h 86"/>
              <a:gd name="T42" fmla="*/ 64 w 80"/>
              <a:gd name="T43" fmla="*/ 78 h 86"/>
              <a:gd name="T44" fmla="*/ 60 w 80"/>
              <a:gd name="T45" fmla="*/ 78 h 86"/>
              <a:gd name="T46" fmla="*/ 51 w 80"/>
              <a:gd name="T47" fmla="*/ 70 h 86"/>
              <a:gd name="T48" fmla="*/ 52 w 80"/>
              <a:gd name="T49" fmla="*/ 66 h 86"/>
              <a:gd name="T50" fmla="*/ 51 w 80"/>
              <a:gd name="T51" fmla="*/ 66 h 86"/>
              <a:gd name="T52" fmla="*/ 49 w 80"/>
              <a:gd name="T53" fmla="*/ 63 h 86"/>
              <a:gd name="T54" fmla="*/ 45 w 80"/>
              <a:gd name="T55" fmla="*/ 63 h 86"/>
              <a:gd name="T56" fmla="*/ 38 w 80"/>
              <a:gd name="T57" fmla="*/ 55 h 86"/>
              <a:gd name="T58" fmla="*/ 34 w 80"/>
              <a:gd name="T59" fmla="*/ 42 h 86"/>
              <a:gd name="T60" fmla="*/ 32 w 80"/>
              <a:gd name="T61" fmla="*/ 46 h 86"/>
              <a:gd name="T62" fmla="*/ 28 w 80"/>
              <a:gd name="T63" fmla="*/ 37 h 86"/>
              <a:gd name="T64" fmla="*/ 24 w 80"/>
              <a:gd name="T65" fmla="*/ 33 h 86"/>
              <a:gd name="T66" fmla="*/ 21 w 80"/>
              <a:gd name="T67" fmla="*/ 31 h 86"/>
              <a:gd name="T68" fmla="*/ 19 w 80"/>
              <a:gd name="T69" fmla="*/ 24 h 86"/>
              <a:gd name="T70" fmla="*/ 13 w 80"/>
              <a:gd name="T71" fmla="*/ 20 h 86"/>
              <a:gd name="T72" fmla="*/ 10 w 80"/>
              <a:gd name="T73" fmla="*/ 16 h 86"/>
              <a:gd name="T74" fmla="*/ 8 w 80"/>
              <a:gd name="T75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86">
                <a:moveTo>
                  <a:pt x="8" y="12"/>
                </a:moveTo>
                <a:cubicBezTo>
                  <a:pt x="8" y="10"/>
                  <a:pt x="5" y="11"/>
                  <a:pt x="4" y="11"/>
                </a:cubicBezTo>
                <a:cubicBezTo>
                  <a:pt x="2" y="9"/>
                  <a:pt x="4" y="4"/>
                  <a:pt x="0" y="5"/>
                </a:cubicBezTo>
                <a:cubicBezTo>
                  <a:pt x="5" y="0"/>
                  <a:pt x="9" y="6"/>
                  <a:pt x="15" y="3"/>
                </a:cubicBezTo>
                <a:cubicBezTo>
                  <a:pt x="15" y="8"/>
                  <a:pt x="20" y="5"/>
                  <a:pt x="23" y="7"/>
                </a:cubicBezTo>
                <a:cubicBezTo>
                  <a:pt x="23" y="7"/>
                  <a:pt x="22" y="10"/>
                  <a:pt x="23" y="11"/>
                </a:cubicBezTo>
                <a:cubicBezTo>
                  <a:pt x="24" y="12"/>
                  <a:pt x="27" y="10"/>
                  <a:pt x="26" y="14"/>
                </a:cubicBezTo>
                <a:cubicBezTo>
                  <a:pt x="31" y="13"/>
                  <a:pt x="30" y="18"/>
                  <a:pt x="34" y="18"/>
                </a:cubicBezTo>
                <a:cubicBezTo>
                  <a:pt x="37" y="18"/>
                  <a:pt x="42" y="29"/>
                  <a:pt x="47" y="29"/>
                </a:cubicBezTo>
                <a:cubicBezTo>
                  <a:pt x="51" y="29"/>
                  <a:pt x="49" y="33"/>
                  <a:pt x="51" y="35"/>
                </a:cubicBezTo>
                <a:cubicBezTo>
                  <a:pt x="52" y="36"/>
                  <a:pt x="55" y="36"/>
                  <a:pt x="56" y="37"/>
                </a:cubicBezTo>
                <a:cubicBezTo>
                  <a:pt x="57" y="37"/>
                  <a:pt x="59" y="40"/>
                  <a:pt x="60" y="40"/>
                </a:cubicBezTo>
                <a:cubicBezTo>
                  <a:pt x="61" y="41"/>
                  <a:pt x="59" y="43"/>
                  <a:pt x="60" y="44"/>
                </a:cubicBezTo>
                <a:cubicBezTo>
                  <a:pt x="61" y="45"/>
                  <a:pt x="63" y="47"/>
                  <a:pt x="64" y="48"/>
                </a:cubicBezTo>
                <a:cubicBezTo>
                  <a:pt x="65" y="49"/>
                  <a:pt x="66" y="53"/>
                  <a:pt x="69" y="53"/>
                </a:cubicBezTo>
                <a:cubicBezTo>
                  <a:pt x="70" y="53"/>
                  <a:pt x="72" y="57"/>
                  <a:pt x="73" y="57"/>
                </a:cubicBezTo>
                <a:cubicBezTo>
                  <a:pt x="75" y="59"/>
                  <a:pt x="74" y="66"/>
                  <a:pt x="77" y="66"/>
                </a:cubicBezTo>
                <a:cubicBezTo>
                  <a:pt x="79" y="67"/>
                  <a:pt x="79" y="72"/>
                  <a:pt x="79" y="74"/>
                </a:cubicBezTo>
                <a:cubicBezTo>
                  <a:pt x="78" y="77"/>
                  <a:pt x="74" y="80"/>
                  <a:pt x="80" y="80"/>
                </a:cubicBezTo>
                <a:cubicBezTo>
                  <a:pt x="80" y="86"/>
                  <a:pt x="74" y="82"/>
                  <a:pt x="71" y="81"/>
                </a:cubicBezTo>
                <a:cubicBezTo>
                  <a:pt x="69" y="81"/>
                  <a:pt x="66" y="82"/>
                  <a:pt x="64" y="81"/>
                </a:cubicBezTo>
                <a:cubicBezTo>
                  <a:pt x="63" y="81"/>
                  <a:pt x="64" y="78"/>
                  <a:pt x="64" y="78"/>
                </a:cubicBezTo>
                <a:cubicBezTo>
                  <a:pt x="63" y="77"/>
                  <a:pt x="61" y="78"/>
                  <a:pt x="60" y="78"/>
                </a:cubicBezTo>
                <a:cubicBezTo>
                  <a:pt x="58" y="76"/>
                  <a:pt x="55" y="70"/>
                  <a:pt x="51" y="70"/>
                </a:cubicBezTo>
                <a:cubicBezTo>
                  <a:pt x="51" y="69"/>
                  <a:pt x="52" y="68"/>
                  <a:pt x="52" y="66"/>
                </a:cubicBezTo>
                <a:cubicBezTo>
                  <a:pt x="52" y="64"/>
                  <a:pt x="51" y="65"/>
                  <a:pt x="51" y="66"/>
                </a:cubicBezTo>
                <a:cubicBezTo>
                  <a:pt x="48" y="67"/>
                  <a:pt x="50" y="63"/>
                  <a:pt x="49" y="63"/>
                </a:cubicBezTo>
                <a:cubicBezTo>
                  <a:pt x="48" y="62"/>
                  <a:pt x="46" y="63"/>
                  <a:pt x="45" y="63"/>
                </a:cubicBezTo>
                <a:cubicBezTo>
                  <a:pt x="43" y="60"/>
                  <a:pt x="43" y="55"/>
                  <a:pt x="38" y="55"/>
                </a:cubicBezTo>
                <a:cubicBezTo>
                  <a:pt x="40" y="48"/>
                  <a:pt x="34" y="48"/>
                  <a:pt x="34" y="42"/>
                </a:cubicBezTo>
                <a:cubicBezTo>
                  <a:pt x="32" y="42"/>
                  <a:pt x="32" y="44"/>
                  <a:pt x="32" y="46"/>
                </a:cubicBezTo>
                <a:cubicBezTo>
                  <a:pt x="29" y="44"/>
                  <a:pt x="30" y="40"/>
                  <a:pt x="28" y="37"/>
                </a:cubicBezTo>
                <a:cubicBezTo>
                  <a:pt x="28" y="36"/>
                  <a:pt x="25" y="34"/>
                  <a:pt x="24" y="33"/>
                </a:cubicBezTo>
                <a:cubicBezTo>
                  <a:pt x="24" y="32"/>
                  <a:pt x="23" y="31"/>
                  <a:pt x="21" y="31"/>
                </a:cubicBezTo>
                <a:cubicBezTo>
                  <a:pt x="22" y="27"/>
                  <a:pt x="20" y="26"/>
                  <a:pt x="19" y="24"/>
                </a:cubicBezTo>
                <a:cubicBezTo>
                  <a:pt x="18" y="21"/>
                  <a:pt x="15" y="21"/>
                  <a:pt x="13" y="20"/>
                </a:cubicBezTo>
                <a:cubicBezTo>
                  <a:pt x="13" y="20"/>
                  <a:pt x="9" y="16"/>
                  <a:pt x="10" y="16"/>
                </a:cubicBezTo>
                <a:cubicBezTo>
                  <a:pt x="8" y="12"/>
                  <a:pt x="14" y="9"/>
                  <a:pt x="8" y="1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42" name="ï$1iḑê">
            <a:extLst>
              <a:ext uri="{FF2B5EF4-FFF2-40B4-BE49-F238E27FC236}">
                <a16:creationId xmlns:a16="http://schemas.microsoft.com/office/drawing/2014/main" id="{7B42135E-A2F6-406D-947A-7C1AA0A746C1}"/>
              </a:ext>
            </a:extLst>
          </p:cNvPr>
          <p:cNvSpPr/>
          <p:nvPr/>
        </p:nvSpPr>
        <p:spPr bwMode="auto">
          <a:xfrm>
            <a:off x="6896223" y="4475002"/>
            <a:ext cx="186089" cy="339338"/>
          </a:xfrm>
          <a:custGeom>
            <a:avLst/>
            <a:gdLst>
              <a:gd name="T0" fmla="*/ 43 w 57"/>
              <a:gd name="T1" fmla="*/ 0 h 104"/>
              <a:gd name="T2" fmla="*/ 50 w 57"/>
              <a:gd name="T3" fmla="*/ 1 h 104"/>
              <a:gd name="T4" fmla="*/ 47 w 57"/>
              <a:gd name="T5" fmla="*/ 35 h 104"/>
              <a:gd name="T6" fmla="*/ 43 w 57"/>
              <a:gd name="T7" fmla="*/ 57 h 104"/>
              <a:gd name="T8" fmla="*/ 37 w 57"/>
              <a:gd name="T9" fmla="*/ 67 h 104"/>
              <a:gd name="T10" fmla="*/ 36 w 57"/>
              <a:gd name="T11" fmla="*/ 78 h 104"/>
              <a:gd name="T12" fmla="*/ 36 w 57"/>
              <a:gd name="T13" fmla="*/ 82 h 104"/>
              <a:gd name="T14" fmla="*/ 32 w 57"/>
              <a:gd name="T15" fmla="*/ 83 h 104"/>
              <a:gd name="T16" fmla="*/ 30 w 57"/>
              <a:gd name="T17" fmla="*/ 95 h 104"/>
              <a:gd name="T18" fmla="*/ 28 w 57"/>
              <a:gd name="T19" fmla="*/ 96 h 104"/>
              <a:gd name="T20" fmla="*/ 26 w 57"/>
              <a:gd name="T21" fmla="*/ 102 h 104"/>
              <a:gd name="T22" fmla="*/ 8 w 57"/>
              <a:gd name="T23" fmla="*/ 104 h 104"/>
              <a:gd name="T24" fmla="*/ 6 w 57"/>
              <a:gd name="T25" fmla="*/ 95 h 104"/>
              <a:gd name="T26" fmla="*/ 4 w 57"/>
              <a:gd name="T27" fmla="*/ 91 h 104"/>
              <a:gd name="T28" fmla="*/ 0 w 57"/>
              <a:gd name="T29" fmla="*/ 89 h 104"/>
              <a:gd name="T30" fmla="*/ 0 w 57"/>
              <a:gd name="T31" fmla="*/ 82 h 104"/>
              <a:gd name="T32" fmla="*/ 2 w 57"/>
              <a:gd name="T33" fmla="*/ 80 h 104"/>
              <a:gd name="T34" fmla="*/ 0 w 57"/>
              <a:gd name="T35" fmla="*/ 78 h 104"/>
              <a:gd name="T36" fmla="*/ 4 w 57"/>
              <a:gd name="T37" fmla="*/ 70 h 104"/>
              <a:gd name="T38" fmla="*/ 4 w 57"/>
              <a:gd name="T39" fmla="*/ 67 h 104"/>
              <a:gd name="T40" fmla="*/ 8 w 57"/>
              <a:gd name="T41" fmla="*/ 65 h 104"/>
              <a:gd name="T42" fmla="*/ 11 w 57"/>
              <a:gd name="T43" fmla="*/ 55 h 104"/>
              <a:gd name="T44" fmla="*/ 8 w 57"/>
              <a:gd name="T45" fmla="*/ 50 h 104"/>
              <a:gd name="T46" fmla="*/ 8 w 57"/>
              <a:gd name="T47" fmla="*/ 39 h 104"/>
              <a:gd name="T48" fmla="*/ 11 w 57"/>
              <a:gd name="T49" fmla="*/ 35 h 104"/>
              <a:gd name="T50" fmla="*/ 17 w 57"/>
              <a:gd name="T51" fmla="*/ 31 h 104"/>
              <a:gd name="T52" fmla="*/ 26 w 57"/>
              <a:gd name="T53" fmla="*/ 24 h 104"/>
              <a:gd name="T54" fmla="*/ 32 w 57"/>
              <a:gd name="T55" fmla="*/ 26 h 104"/>
              <a:gd name="T56" fmla="*/ 34 w 57"/>
              <a:gd name="T57" fmla="*/ 14 h 104"/>
              <a:gd name="T58" fmla="*/ 39 w 57"/>
              <a:gd name="T59" fmla="*/ 13 h 104"/>
              <a:gd name="T60" fmla="*/ 43 w 57"/>
              <a:gd name="T61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" h="104">
                <a:moveTo>
                  <a:pt x="43" y="0"/>
                </a:moveTo>
                <a:cubicBezTo>
                  <a:pt x="45" y="1"/>
                  <a:pt x="47" y="2"/>
                  <a:pt x="50" y="1"/>
                </a:cubicBezTo>
                <a:cubicBezTo>
                  <a:pt x="47" y="11"/>
                  <a:pt x="57" y="28"/>
                  <a:pt x="47" y="35"/>
                </a:cubicBezTo>
                <a:cubicBezTo>
                  <a:pt x="47" y="43"/>
                  <a:pt x="46" y="50"/>
                  <a:pt x="43" y="57"/>
                </a:cubicBezTo>
                <a:cubicBezTo>
                  <a:pt x="42" y="61"/>
                  <a:pt x="41" y="66"/>
                  <a:pt x="37" y="67"/>
                </a:cubicBezTo>
                <a:cubicBezTo>
                  <a:pt x="39" y="71"/>
                  <a:pt x="36" y="75"/>
                  <a:pt x="36" y="78"/>
                </a:cubicBezTo>
                <a:cubicBezTo>
                  <a:pt x="35" y="79"/>
                  <a:pt x="36" y="81"/>
                  <a:pt x="36" y="82"/>
                </a:cubicBezTo>
                <a:cubicBezTo>
                  <a:pt x="35" y="82"/>
                  <a:pt x="32" y="83"/>
                  <a:pt x="32" y="83"/>
                </a:cubicBezTo>
                <a:cubicBezTo>
                  <a:pt x="31" y="87"/>
                  <a:pt x="32" y="91"/>
                  <a:pt x="30" y="95"/>
                </a:cubicBezTo>
                <a:cubicBezTo>
                  <a:pt x="30" y="95"/>
                  <a:pt x="28" y="95"/>
                  <a:pt x="28" y="96"/>
                </a:cubicBezTo>
                <a:cubicBezTo>
                  <a:pt x="28" y="98"/>
                  <a:pt x="25" y="99"/>
                  <a:pt x="26" y="102"/>
                </a:cubicBezTo>
                <a:cubicBezTo>
                  <a:pt x="21" y="104"/>
                  <a:pt x="15" y="104"/>
                  <a:pt x="8" y="104"/>
                </a:cubicBezTo>
                <a:cubicBezTo>
                  <a:pt x="8" y="99"/>
                  <a:pt x="4" y="100"/>
                  <a:pt x="6" y="95"/>
                </a:cubicBezTo>
                <a:cubicBezTo>
                  <a:pt x="4" y="95"/>
                  <a:pt x="4" y="92"/>
                  <a:pt x="4" y="91"/>
                </a:cubicBezTo>
                <a:cubicBezTo>
                  <a:pt x="2" y="91"/>
                  <a:pt x="1" y="90"/>
                  <a:pt x="0" y="89"/>
                </a:cubicBezTo>
                <a:cubicBezTo>
                  <a:pt x="0" y="87"/>
                  <a:pt x="0" y="84"/>
                  <a:pt x="0" y="82"/>
                </a:cubicBezTo>
                <a:cubicBezTo>
                  <a:pt x="0" y="80"/>
                  <a:pt x="2" y="80"/>
                  <a:pt x="2" y="80"/>
                </a:cubicBezTo>
                <a:cubicBezTo>
                  <a:pt x="2" y="78"/>
                  <a:pt x="0" y="78"/>
                  <a:pt x="0" y="78"/>
                </a:cubicBezTo>
                <a:cubicBezTo>
                  <a:pt x="1" y="75"/>
                  <a:pt x="3" y="72"/>
                  <a:pt x="4" y="70"/>
                </a:cubicBezTo>
                <a:cubicBezTo>
                  <a:pt x="4" y="70"/>
                  <a:pt x="3" y="67"/>
                  <a:pt x="4" y="67"/>
                </a:cubicBezTo>
                <a:cubicBezTo>
                  <a:pt x="4" y="66"/>
                  <a:pt x="8" y="65"/>
                  <a:pt x="8" y="65"/>
                </a:cubicBezTo>
                <a:cubicBezTo>
                  <a:pt x="9" y="62"/>
                  <a:pt x="5" y="49"/>
                  <a:pt x="11" y="55"/>
                </a:cubicBezTo>
                <a:cubicBezTo>
                  <a:pt x="12" y="51"/>
                  <a:pt x="8" y="53"/>
                  <a:pt x="8" y="50"/>
                </a:cubicBezTo>
                <a:cubicBezTo>
                  <a:pt x="8" y="46"/>
                  <a:pt x="8" y="42"/>
                  <a:pt x="8" y="39"/>
                </a:cubicBezTo>
                <a:cubicBezTo>
                  <a:pt x="11" y="39"/>
                  <a:pt x="11" y="37"/>
                  <a:pt x="11" y="35"/>
                </a:cubicBezTo>
                <a:cubicBezTo>
                  <a:pt x="15" y="36"/>
                  <a:pt x="15" y="32"/>
                  <a:pt x="17" y="31"/>
                </a:cubicBezTo>
                <a:cubicBezTo>
                  <a:pt x="19" y="30"/>
                  <a:pt x="27" y="31"/>
                  <a:pt x="26" y="24"/>
                </a:cubicBezTo>
                <a:cubicBezTo>
                  <a:pt x="29" y="23"/>
                  <a:pt x="29" y="26"/>
                  <a:pt x="32" y="26"/>
                </a:cubicBezTo>
                <a:cubicBezTo>
                  <a:pt x="30" y="20"/>
                  <a:pt x="34" y="19"/>
                  <a:pt x="34" y="14"/>
                </a:cubicBezTo>
                <a:cubicBezTo>
                  <a:pt x="39" y="17"/>
                  <a:pt x="38" y="2"/>
                  <a:pt x="39" y="13"/>
                </a:cubicBezTo>
                <a:cubicBezTo>
                  <a:pt x="46" y="10"/>
                  <a:pt x="40" y="2"/>
                  <a:pt x="4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43" name="îşlïḍè">
            <a:extLst>
              <a:ext uri="{FF2B5EF4-FFF2-40B4-BE49-F238E27FC236}">
                <a16:creationId xmlns:a16="http://schemas.microsoft.com/office/drawing/2014/main" id="{C915455C-CF00-4139-9DBD-E520322A0191}"/>
              </a:ext>
            </a:extLst>
          </p:cNvPr>
          <p:cNvSpPr/>
          <p:nvPr/>
        </p:nvSpPr>
        <p:spPr bwMode="auto">
          <a:xfrm>
            <a:off x="8619163" y="4457490"/>
            <a:ext cx="998302" cy="733407"/>
          </a:xfrm>
          <a:custGeom>
            <a:avLst/>
            <a:gdLst>
              <a:gd name="T0" fmla="*/ 178 w 307"/>
              <a:gd name="T1" fmla="*/ 19 h 226"/>
              <a:gd name="T2" fmla="*/ 171 w 307"/>
              <a:gd name="T3" fmla="*/ 22 h 226"/>
              <a:gd name="T4" fmla="*/ 180 w 307"/>
              <a:gd name="T5" fmla="*/ 34 h 226"/>
              <a:gd name="T6" fmla="*/ 206 w 307"/>
              <a:gd name="T7" fmla="*/ 48 h 226"/>
              <a:gd name="T8" fmla="*/ 214 w 307"/>
              <a:gd name="T9" fmla="*/ 37 h 226"/>
              <a:gd name="T10" fmla="*/ 216 w 307"/>
              <a:gd name="T11" fmla="*/ 30 h 226"/>
              <a:gd name="T12" fmla="*/ 218 w 307"/>
              <a:gd name="T13" fmla="*/ 13 h 226"/>
              <a:gd name="T14" fmla="*/ 223 w 307"/>
              <a:gd name="T15" fmla="*/ 4 h 226"/>
              <a:gd name="T16" fmla="*/ 229 w 307"/>
              <a:gd name="T17" fmla="*/ 11 h 226"/>
              <a:gd name="T18" fmla="*/ 238 w 307"/>
              <a:gd name="T19" fmla="*/ 30 h 226"/>
              <a:gd name="T20" fmla="*/ 247 w 307"/>
              <a:gd name="T21" fmla="*/ 43 h 226"/>
              <a:gd name="T22" fmla="*/ 257 w 307"/>
              <a:gd name="T23" fmla="*/ 56 h 226"/>
              <a:gd name="T24" fmla="*/ 262 w 307"/>
              <a:gd name="T25" fmla="*/ 71 h 226"/>
              <a:gd name="T26" fmla="*/ 268 w 307"/>
              <a:gd name="T27" fmla="*/ 75 h 226"/>
              <a:gd name="T28" fmla="*/ 279 w 307"/>
              <a:gd name="T29" fmla="*/ 82 h 226"/>
              <a:gd name="T30" fmla="*/ 288 w 307"/>
              <a:gd name="T31" fmla="*/ 101 h 226"/>
              <a:gd name="T32" fmla="*/ 292 w 307"/>
              <a:gd name="T33" fmla="*/ 104 h 226"/>
              <a:gd name="T34" fmla="*/ 303 w 307"/>
              <a:gd name="T35" fmla="*/ 112 h 226"/>
              <a:gd name="T36" fmla="*/ 307 w 307"/>
              <a:gd name="T37" fmla="*/ 143 h 226"/>
              <a:gd name="T38" fmla="*/ 301 w 307"/>
              <a:gd name="T39" fmla="*/ 158 h 226"/>
              <a:gd name="T40" fmla="*/ 301 w 307"/>
              <a:gd name="T41" fmla="*/ 164 h 226"/>
              <a:gd name="T42" fmla="*/ 298 w 307"/>
              <a:gd name="T43" fmla="*/ 175 h 226"/>
              <a:gd name="T44" fmla="*/ 287 w 307"/>
              <a:gd name="T45" fmla="*/ 185 h 226"/>
              <a:gd name="T46" fmla="*/ 277 w 307"/>
              <a:gd name="T47" fmla="*/ 212 h 226"/>
              <a:gd name="T48" fmla="*/ 260 w 307"/>
              <a:gd name="T49" fmla="*/ 220 h 226"/>
              <a:gd name="T50" fmla="*/ 253 w 307"/>
              <a:gd name="T51" fmla="*/ 226 h 226"/>
              <a:gd name="T52" fmla="*/ 238 w 307"/>
              <a:gd name="T53" fmla="*/ 222 h 226"/>
              <a:gd name="T54" fmla="*/ 205 w 307"/>
              <a:gd name="T55" fmla="*/ 216 h 226"/>
              <a:gd name="T56" fmla="*/ 203 w 307"/>
              <a:gd name="T57" fmla="*/ 205 h 226"/>
              <a:gd name="T58" fmla="*/ 201 w 307"/>
              <a:gd name="T59" fmla="*/ 199 h 226"/>
              <a:gd name="T60" fmla="*/ 186 w 307"/>
              <a:gd name="T61" fmla="*/ 188 h 226"/>
              <a:gd name="T62" fmla="*/ 178 w 307"/>
              <a:gd name="T63" fmla="*/ 179 h 226"/>
              <a:gd name="T64" fmla="*/ 164 w 307"/>
              <a:gd name="T65" fmla="*/ 173 h 226"/>
              <a:gd name="T66" fmla="*/ 156 w 307"/>
              <a:gd name="T67" fmla="*/ 170 h 226"/>
              <a:gd name="T68" fmla="*/ 121 w 307"/>
              <a:gd name="T69" fmla="*/ 162 h 226"/>
              <a:gd name="T70" fmla="*/ 102 w 307"/>
              <a:gd name="T71" fmla="*/ 168 h 226"/>
              <a:gd name="T72" fmla="*/ 95 w 307"/>
              <a:gd name="T73" fmla="*/ 171 h 226"/>
              <a:gd name="T74" fmla="*/ 89 w 307"/>
              <a:gd name="T75" fmla="*/ 177 h 226"/>
              <a:gd name="T76" fmla="*/ 85 w 307"/>
              <a:gd name="T77" fmla="*/ 177 h 226"/>
              <a:gd name="T78" fmla="*/ 52 w 307"/>
              <a:gd name="T79" fmla="*/ 183 h 226"/>
              <a:gd name="T80" fmla="*/ 46 w 307"/>
              <a:gd name="T81" fmla="*/ 186 h 226"/>
              <a:gd name="T82" fmla="*/ 14 w 307"/>
              <a:gd name="T83" fmla="*/ 192 h 226"/>
              <a:gd name="T84" fmla="*/ 18 w 307"/>
              <a:gd name="T85" fmla="*/ 171 h 226"/>
              <a:gd name="T86" fmla="*/ 14 w 307"/>
              <a:gd name="T87" fmla="*/ 160 h 226"/>
              <a:gd name="T88" fmla="*/ 14 w 307"/>
              <a:gd name="T89" fmla="*/ 153 h 226"/>
              <a:gd name="T90" fmla="*/ 9 w 307"/>
              <a:gd name="T91" fmla="*/ 142 h 226"/>
              <a:gd name="T92" fmla="*/ 7 w 307"/>
              <a:gd name="T93" fmla="*/ 132 h 226"/>
              <a:gd name="T94" fmla="*/ 3 w 307"/>
              <a:gd name="T95" fmla="*/ 121 h 226"/>
              <a:gd name="T96" fmla="*/ 5 w 307"/>
              <a:gd name="T97" fmla="*/ 112 h 226"/>
              <a:gd name="T98" fmla="*/ 5 w 307"/>
              <a:gd name="T99" fmla="*/ 88 h 226"/>
              <a:gd name="T100" fmla="*/ 26 w 307"/>
              <a:gd name="T101" fmla="*/ 75 h 226"/>
              <a:gd name="T102" fmla="*/ 50 w 307"/>
              <a:gd name="T103" fmla="*/ 69 h 226"/>
              <a:gd name="T104" fmla="*/ 63 w 307"/>
              <a:gd name="T105" fmla="*/ 63 h 226"/>
              <a:gd name="T106" fmla="*/ 68 w 307"/>
              <a:gd name="T107" fmla="*/ 43 h 226"/>
              <a:gd name="T108" fmla="*/ 85 w 307"/>
              <a:gd name="T109" fmla="*/ 43 h 226"/>
              <a:gd name="T110" fmla="*/ 89 w 307"/>
              <a:gd name="T111" fmla="*/ 30 h 226"/>
              <a:gd name="T112" fmla="*/ 104 w 307"/>
              <a:gd name="T113" fmla="*/ 20 h 226"/>
              <a:gd name="T114" fmla="*/ 115 w 307"/>
              <a:gd name="T115" fmla="*/ 26 h 226"/>
              <a:gd name="T116" fmla="*/ 119 w 307"/>
              <a:gd name="T117" fmla="*/ 28 h 226"/>
              <a:gd name="T118" fmla="*/ 123 w 307"/>
              <a:gd name="T119" fmla="*/ 24 h 226"/>
              <a:gd name="T120" fmla="*/ 136 w 307"/>
              <a:gd name="T121" fmla="*/ 13 h 226"/>
              <a:gd name="T122" fmla="*/ 145 w 307"/>
              <a:gd name="T123" fmla="*/ 9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7" h="226">
                <a:moveTo>
                  <a:pt x="178" y="9"/>
                </a:moveTo>
                <a:cubicBezTo>
                  <a:pt x="178" y="12"/>
                  <a:pt x="178" y="16"/>
                  <a:pt x="178" y="19"/>
                </a:cubicBezTo>
                <a:cubicBezTo>
                  <a:pt x="177" y="19"/>
                  <a:pt x="175" y="19"/>
                  <a:pt x="173" y="19"/>
                </a:cubicBezTo>
                <a:cubicBezTo>
                  <a:pt x="175" y="21"/>
                  <a:pt x="174" y="22"/>
                  <a:pt x="171" y="22"/>
                </a:cubicBezTo>
                <a:cubicBezTo>
                  <a:pt x="174" y="26"/>
                  <a:pt x="171" y="25"/>
                  <a:pt x="171" y="30"/>
                </a:cubicBezTo>
                <a:cubicBezTo>
                  <a:pt x="173" y="33"/>
                  <a:pt x="176" y="34"/>
                  <a:pt x="180" y="34"/>
                </a:cubicBezTo>
                <a:cubicBezTo>
                  <a:pt x="181" y="42"/>
                  <a:pt x="193" y="38"/>
                  <a:pt x="193" y="47"/>
                </a:cubicBezTo>
                <a:cubicBezTo>
                  <a:pt x="198" y="47"/>
                  <a:pt x="204" y="46"/>
                  <a:pt x="206" y="48"/>
                </a:cubicBezTo>
                <a:cubicBezTo>
                  <a:pt x="210" y="48"/>
                  <a:pt x="207" y="40"/>
                  <a:pt x="214" y="43"/>
                </a:cubicBezTo>
                <a:cubicBezTo>
                  <a:pt x="213" y="42"/>
                  <a:pt x="211" y="37"/>
                  <a:pt x="214" y="37"/>
                </a:cubicBezTo>
                <a:cubicBezTo>
                  <a:pt x="216" y="37"/>
                  <a:pt x="213" y="34"/>
                  <a:pt x="214" y="32"/>
                </a:cubicBezTo>
                <a:cubicBezTo>
                  <a:pt x="214" y="32"/>
                  <a:pt x="216" y="31"/>
                  <a:pt x="216" y="30"/>
                </a:cubicBezTo>
                <a:cubicBezTo>
                  <a:pt x="216" y="28"/>
                  <a:pt x="218" y="26"/>
                  <a:pt x="218" y="22"/>
                </a:cubicBezTo>
                <a:cubicBezTo>
                  <a:pt x="217" y="21"/>
                  <a:pt x="215" y="19"/>
                  <a:pt x="218" y="13"/>
                </a:cubicBezTo>
                <a:cubicBezTo>
                  <a:pt x="218" y="13"/>
                  <a:pt x="221" y="13"/>
                  <a:pt x="221" y="13"/>
                </a:cubicBezTo>
                <a:cubicBezTo>
                  <a:pt x="223" y="11"/>
                  <a:pt x="221" y="5"/>
                  <a:pt x="223" y="4"/>
                </a:cubicBezTo>
                <a:cubicBezTo>
                  <a:pt x="227" y="3"/>
                  <a:pt x="224" y="9"/>
                  <a:pt x="227" y="11"/>
                </a:cubicBezTo>
                <a:cubicBezTo>
                  <a:pt x="227" y="11"/>
                  <a:pt x="229" y="11"/>
                  <a:pt x="229" y="11"/>
                </a:cubicBezTo>
                <a:cubicBezTo>
                  <a:pt x="230" y="14"/>
                  <a:pt x="231" y="18"/>
                  <a:pt x="232" y="20"/>
                </a:cubicBezTo>
                <a:cubicBezTo>
                  <a:pt x="234" y="24"/>
                  <a:pt x="238" y="26"/>
                  <a:pt x="238" y="30"/>
                </a:cubicBezTo>
                <a:cubicBezTo>
                  <a:pt x="243" y="25"/>
                  <a:pt x="240" y="33"/>
                  <a:pt x="246" y="32"/>
                </a:cubicBezTo>
                <a:cubicBezTo>
                  <a:pt x="245" y="36"/>
                  <a:pt x="245" y="40"/>
                  <a:pt x="247" y="43"/>
                </a:cubicBezTo>
                <a:cubicBezTo>
                  <a:pt x="250" y="46"/>
                  <a:pt x="247" y="50"/>
                  <a:pt x="249" y="56"/>
                </a:cubicBezTo>
                <a:cubicBezTo>
                  <a:pt x="254" y="50"/>
                  <a:pt x="250" y="55"/>
                  <a:pt x="257" y="56"/>
                </a:cubicBezTo>
                <a:cubicBezTo>
                  <a:pt x="257" y="59"/>
                  <a:pt x="255" y="59"/>
                  <a:pt x="255" y="61"/>
                </a:cubicBezTo>
                <a:cubicBezTo>
                  <a:pt x="258" y="64"/>
                  <a:pt x="263" y="64"/>
                  <a:pt x="262" y="71"/>
                </a:cubicBezTo>
                <a:cubicBezTo>
                  <a:pt x="264" y="71"/>
                  <a:pt x="267" y="70"/>
                  <a:pt x="268" y="71"/>
                </a:cubicBezTo>
                <a:cubicBezTo>
                  <a:pt x="268" y="71"/>
                  <a:pt x="267" y="74"/>
                  <a:pt x="268" y="75"/>
                </a:cubicBezTo>
                <a:cubicBezTo>
                  <a:pt x="268" y="75"/>
                  <a:pt x="271" y="74"/>
                  <a:pt x="272" y="75"/>
                </a:cubicBezTo>
                <a:cubicBezTo>
                  <a:pt x="274" y="77"/>
                  <a:pt x="273" y="83"/>
                  <a:pt x="279" y="82"/>
                </a:cubicBezTo>
                <a:cubicBezTo>
                  <a:pt x="279" y="87"/>
                  <a:pt x="282" y="92"/>
                  <a:pt x="285" y="95"/>
                </a:cubicBezTo>
                <a:cubicBezTo>
                  <a:pt x="286" y="97"/>
                  <a:pt x="287" y="99"/>
                  <a:pt x="288" y="101"/>
                </a:cubicBezTo>
                <a:cubicBezTo>
                  <a:pt x="289" y="101"/>
                  <a:pt x="291" y="100"/>
                  <a:pt x="292" y="101"/>
                </a:cubicBezTo>
                <a:cubicBezTo>
                  <a:pt x="293" y="101"/>
                  <a:pt x="291" y="104"/>
                  <a:pt x="292" y="104"/>
                </a:cubicBezTo>
                <a:cubicBezTo>
                  <a:pt x="294" y="106"/>
                  <a:pt x="297" y="105"/>
                  <a:pt x="296" y="104"/>
                </a:cubicBezTo>
                <a:cubicBezTo>
                  <a:pt x="300" y="108"/>
                  <a:pt x="297" y="113"/>
                  <a:pt x="303" y="112"/>
                </a:cubicBezTo>
                <a:cubicBezTo>
                  <a:pt x="299" y="117"/>
                  <a:pt x="304" y="124"/>
                  <a:pt x="305" y="132"/>
                </a:cubicBezTo>
                <a:cubicBezTo>
                  <a:pt x="306" y="137"/>
                  <a:pt x="303" y="141"/>
                  <a:pt x="307" y="143"/>
                </a:cubicBezTo>
                <a:cubicBezTo>
                  <a:pt x="303" y="146"/>
                  <a:pt x="304" y="149"/>
                  <a:pt x="303" y="157"/>
                </a:cubicBezTo>
                <a:cubicBezTo>
                  <a:pt x="303" y="156"/>
                  <a:pt x="300" y="157"/>
                  <a:pt x="301" y="158"/>
                </a:cubicBezTo>
                <a:cubicBezTo>
                  <a:pt x="302" y="158"/>
                  <a:pt x="303" y="158"/>
                  <a:pt x="303" y="158"/>
                </a:cubicBezTo>
                <a:cubicBezTo>
                  <a:pt x="303" y="159"/>
                  <a:pt x="302" y="163"/>
                  <a:pt x="301" y="164"/>
                </a:cubicBezTo>
                <a:cubicBezTo>
                  <a:pt x="301" y="164"/>
                  <a:pt x="298" y="166"/>
                  <a:pt x="298" y="166"/>
                </a:cubicBezTo>
                <a:cubicBezTo>
                  <a:pt x="297" y="168"/>
                  <a:pt x="301" y="171"/>
                  <a:pt x="298" y="175"/>
                </a:cubicBezTo>
                <a:cubicBezTo>
                  <a:pt x="294" y="175"/>
                  <a:pt x="295" y="180"/>
                  <a:pt x="290" y="179"/>
                </a:cubicBezTo>
                <a:cubicBezTo>
                  <a:pt x="291" y="183"/>
                  <a:pt x="290" y="185"/>
                  <a:pt x="287" y="185"/>
                </a:cubicBezTo>
                <a:cubicBezTo>
                  <a:pt x="288" y="192"/>
                  <a:pt x="284" y="194"/>
                  <a:pt x="285" y="201"/>
                </a:cubicBezTo>
                <a:cubicBezTo>
                  <a:pt x="277" y="200"/>
                  <a:pt x="278" y="207"/>
                  <a:pt x="277" y="212"/>
                </a:cubicBezTo>
                <a:cubicBezTo>
                  <a:pt x="275" y="212"/>
                  <a:pt x="272" y="212"/>
                  <a:pt x="272" y="214"/>
                </a:cubicBezTo>
                <a:cubicBezTo>
                  <a:pt x="271" y="218"/>
                  <a:pt x="264" y="218"/>
                  <a:pt x="260" y="220"/>
                </a:cubicBezTo>
                <a:cubicBezTo>
                  <a:pt x="259" y="221"/>
                  <a:pt x="258" y="223"/>
                  <a:pt x="257" y="224"/>
                </a:cubicBezTo>
                <a:cubicBezTo>
                  <a:pt x="255" y="224"/>
                  <a:pt x="253" y="223"/>
                  <a:pt x="253" y="226"/>
                </a:cubicBezTo>
                <a:cubicBezTo>
                  <a:pt x="249" y="223"/>
                  <a:pt x="247" y="219"/>
                  <a:pt x="242" y="218"/>
                </a:cubicBezTo>
                <a:cubicBezTo>
                  <a:pt x="238" y="216"/>
                  <a:pt x="239" y="221"/>
                  <a:pt x="238" y="222"/>
                </a:cubicBezTo>
                <a:cubicBezTo>
                  <a:pt x="234" y="224"/>
                  <a:pt x="228" y="221"/>
                  <a:pt x="225" y="226"/>
                </a:cubicBezTo>
                <a:cubicBezTo>
                  <a:pt x="218" y="222"/>
                  <a:pt x="213" y="217"/>
                  <a:pt x="205" y="216"/>
                </a:cubicBezTo>
                <a:cubicBezTo>
                  <a:pt x="207" y="214"/>
                  <a:pt x="207" y="212"/>
                  <a:pt x="205" y="207"/>
                </a:cubicBezTo>
                <a:cubicBezTo>
                  <a:pt x="204" y="206"/>
                  <a:pt x="203" y="207"/>
                  <a:pt x="203" y="205"/>
                </a:cubicBezTo>
                <a:cubicBezTo>
                  <a:pt x="203" y="205"/>
                  <a:pt x="203" y="203"/>
                  <a:pt x="203" y="203"/>
                </a:cubicBezTo>
                <a:cubicBezTo>
                  <a:pt x="202" y="201"/>
                  <a:pt x="197" y="200"/>
                  <a:pt x="201" y="199"/>
                </a:cubicBezTo>
                <a:cubicBezTo>
                  <a:pt x="200" y="198"/>
                  <a:pt x="192" y="194"/>
                  <a:pt x="191" y="198"/>
                </a:cubicBezTo>
                <a:cubicBezTo>
                  <a:pt x="189" y="195"/>
                  <a:pt x="189" y="190"/>
                  <a:pt x="186" y="188"/>
                </a:cubicBezTo>
                <a:cubicBezTo>
                  <a:pt x="185" y="184"/>
                  <a:pt x="187" y="183"/>
                  <a:pt x="188" y="181"/>
                </a:cubicBezTo>
                <a:cubicBezTo>
                  <a:pt x="186" y="179"/>
                  <a:pt x="184" y="180"/>
                  <a:pt x="178" y="179"/>
                </a:cubicBezTo>
                <a:cubicBezTo>
                  <a:pt x="175" y="181"/>
                  <a:pt x="175" y="188"/>
                  <a:pt x="167" y="186"/>
                </a:cubicBezTo>
                <a:cubicBezTo>
                  <a:pt x="169" y="179"/>
                  <a:pt x="162" y="181"/>
                  <a:pt x="164" y="173"/>
                </a:cubicBezTo>
                <a:cubicBezTo>
                  <a:pt x="159" y="173"/>
                  <a:pt x="158" y="170"/>
                  <a:pt x="152" y="171"/>
                </a:cubicBezTo>
                <a:cubicBezTo>
                  <a:pt x="152" y="170"/>
                  <a:pt x="155" y="170"/>
                  <a:pt x="156" y="170"/>
                </a:cubicBezTo>
                <a:cubicBezTo>
                  <a:pt x="151" y="164"/>
                  <a:pt x="147" y="169"/>
                  <a:pt x="137" y="168"/>
                </a:cubicBezTo>
                <a:cubicBezTo>
                  <a:pt x="131" y="166"/>
                  <a:pt x="126" y="164"/>
                  <a:pt x="121" y="162"/>
                </a:cubicBezTo>
                <a:cubicBezTo>
                  <a:pt x="116" y="164"/>
                  <a:pt x="111" y="163"/>
                  <a:pt x="109" y="168"/>
                </a:cubicBezTo>
                <a:cubicBezTo>
                  <a:pt x="107" y="168"/>
                  <a:pt x="104" y="167"/>
                  <a:pt x="102" y="168"/>
                </a:cubicBezTo>
                <a:cubicBezTo>
                  <a:pt x="100" y="168"/>
                  <a:pt x="101" y="169"/>
                  <a:pt x="100" y="170"/>
                </a:cubicBezTo>
                <a:cubicBezTo>
                  <a:pt x="97" y="170"/>
                  <a:pt x="98" y="166"/>
                  <a:pt x="95" y="171"/>
                </a:cubicBezTo>
                <a:cubicBezTo>
                  <a:pt x="94" y="172"/>
                  <a:pt x="92" y="173"/>
                  <a:pt x="93" y="175"/>
                </a:cubicBezTo>
                <a:cubicBezTo>
                  <a:pt x="90" y="173"/>
                  <a:pt x="89" y="169"/>
                  <a:pt x="89" y="177"/>
                </a:cubicBezTo>
                <a:cubicBezTo>
                  <a:pt x="87" y="177"/>
                  <a:pt x="87" y="175"/>
                  <a:pt x="85" y="175"/>
                </a:cubicBezTo>
                <a:cubicBezTo>
                  <a:pt x="83" y="175"/>
                  <a:pt x="85" y="177"/>
                  <a:pt x="85" y="177"/>
                </a:cubicBezTo>
                <a:cubicBezTo>
                  <a:pt x="83" y="181"/>
                  <a:pt x="77" y="179"/>
                  <a:pt x="76" y="185"/>
                </a:cubicBezTo>
                <a:cubicBezTo>
                  <a:pt x="71" y="181"/>
                  <a:pt x="60" y="183"/>
                  <a:pt x="52" y="183"/>
                </a:cubicBezTo>
                <a:cubicBezTo>
                  <a:pt x="49" y="182"/>
                  <a:pt x="51" y="186"/>
                  <a:pt x="50" y="186"/>
                </a:cubicBezTo>
                <a:cubicBezTo>
                  <a:pt x="49" y="187"/>
                  <a:pt x="47" y="186"/>
                  <a:pt x="46" y="186"/>
                </a:cubicBezTo>
                <a:cubicBezTo>
                  <a:pt x="44" y="187"/>
                  <a:pt x="43" y="188"/>
                  <a:pt x="40" y="188"/>
                </a:cubicBezTo>
                <a:cubicBezTo>
                  <a:pt x="35" y="190"/>
                  <a:pt x="26" y="194"/>
                  <a:pt x="14" y="192"/>
                </a:cubicBezTo>
                <a:cubicBezTo>
                  <a:pt x="15" y="187"/>
                  <a:pt x="14" y="181"/>
                  <a:pt x="20" y="181"/>
                </a:cubicBezTo>
                <a:cubicBezTo>
                  <a:pt x="19" y="178"/>
                  <a:pt x="22" y="172"/>
                  <a:pt x="18" y="171"/>
                </a:cubicBezTo>
                <a:cubicBezTo>
                  <a:pt x="13" y="171"/>
                  <a:pt x="20" y="170"/>
                  <a:pt x="18" y="164"/>
                </a:cubicBezTo>
                <a:cubicBezTo>
                  <a:pt x="16" y="159"/>
                  <a:pt x="16" y="168"/>
                  <a:pt x="14" y="160"/>
                </a:cubicBezTo>
                <a:cubicBezTo>
                  <a:pt x="14" y="160"/>
                  <a:pt x="15" y="157"/>
                  <a:pt x="14" y="157"/>
                </a:cubicBezTo>
                <a:cubicBezTo>
                  <a:pt x="12" y="154"/>
                  <a:pt x="15" y="156"/>
                  <a:pt x="14" y="153"/>
                </a:cubicBezTo>
                <a:cubicBezTo>
                  <a:pt x="14" y="149"/>
                  <a:pt x="10" y="146"/>
                  <a:pt x="13" y="143"/>
                </a:cubicBezTo>
                <a:cubicBezTo>
                  <a:pt x="13" y="141"/>
                  <a:pt x="10" y="143"/>
                  <a:pt x="9" y="142"/>
                </a:cubicBezTo>
                <a:cubicBezTo>
                  <a:pt x="8" y="141"/>
                  <a:pt x="9" y="139"/>
                  <a:pt x="9" y="138"/>
                </a:cubicBezTo>
                <a:cubicBezTo>
                  <a:pt x="9" y="138"/>
                  <a:pt x="7" y="132"/>
                  <a:pt x="7" y="132"/>
                </a:cubicBezTo>
                <a:cubicBezTo>
                  <a:pt x="4" y="130"/>
                  <a:pt x="8" y="131"/>
                  <a:pt x="7" y="129"/>
                </a:cubicBezTo>
                <a:cubicBezTo>
                  <a:pt x="6" y="126"/>
                  <a:pt x="2" y="125"/>
                  <a:pt x="3" y="121"/>
                </a:cubicBezTo>
                <a:cubicBezTo>
                  <a:pt x="8" y="122"/>
                  <a:pt x="5" y="114"/>
                  <a:pt x="9" y="114"/>
                </a:cubicBezTo>
                <a:cubicBezTo>
                  <a:pt x="9" y="111"/>
                  <a:pt x="6" y="113"/>
                  <a:pt x="5" y="112"/>
                </a:cubicBezTo>
                <a:cubicBezTo>
                  <a:pt x="4" y="110"/>
                  <a:pt x="6" y="105"/>
                  <a:pt x="1" y="106"/>
                </a:cubicBezTo>
                <a:cubicBezTo>
                  <a:pt x="0" y="98"/>
                  <a:pt x="4" y="94"/>
                  <a:pt x="5" y="88"/>
                </a:cubicBezTo>
                <a:cubicBezTo>
                  <a:pt x="7" y="91"/>
                  <a:pt x="14" y="89"/>
                  <a:pt x="14" y="84"/>
                </a:cubicBezTo>
                <a:cubicBezTo>
                  <a:pt x="15" y="80"/>
                  <a:pt x="26" y="83"/>
                  <a:pt x="26" y="75"/>
                </a:cubicBezTo>
                <a:cubicBezTo>
                  <a:pt x="36" y="76"/>
                  <a:pt x="41" y="71"/>
                  <a:pt x="50" y="71"/>
                </a:cubicBezTo>
                <a:cubicBezTo>
                  <a:pt x="52" y="71"/>
                  <a:pt x="50" y="68"/>
                  <a:pt x="50" y="69"/>
                </a:cubicBezTo>
                <a:cubicBezTo>
                  <a:pt x="53" y="65"/>
                  <a:pt x="59" y="68"/>
                  <a:pt x="59" y="61"/>
                </a:cubicBezTo>
                <a:cubicBezTo>
                  <a:pt x="61" y="62"/>
                  <a:pt x="61" y="63"/>
                  <a:pt x="63" y="63"/>
                </a:cubicBezTo>
                <a:cubicBezTo>
                  <a:pt x="67" y="64"/>
                  <a:pt x="62" y="55"/>
                  <a:pt x="68" y="58"/>
                </a:cubicBezTo>
                <a:cubicBezTo>
                  <a:pt x="67" y="50"/>
                  <a:pt x="68" y="51"/>
                  <a:pt x="68" y="43"/>
                </a:cubicBezTo>
                <a:cubicBezTo>
                  <a:pt x="73" y="43"/>
                  <a:pt x="76" y="45"/>
                  <a:pt x="80" y="47"/>
                </a:cubicBezTo>
                <a:cubicBezTo>
                  <a:pt x="82" y="45"/>
                  <a:pt x="82" y="42"/>
                  <a:pt x="85" y="43"/>
                </a:cubicBezTo>
                <a:cubicBezTo>
                  <a:pt x="83" y="39"/>
                  <a:pt x="90" y="36"/>
                  <a:pt x="85" y="35"/>
                </a:cubicBezTo>
                <a:cubicBezTo>
                  <a:pt x="86" y="33"/>
                  <a:pt x="89" y="33"/>
                  <a:pt x="89" y="30"/>
                </a:cubicBezTo>
                <a:cubicBezTo>
                  <a:pt x="95" y="31"/>
                  <a:pt x="91" y="23"/>
                  <a:pt x="98" y="26"/>
                </a:cubicBezTo>
                <a:cubicBezTo>
                  <a:pt x="100" y="24"/>
                  <a:pt x="102" y="22"/>
                  <a:pt x="104" y="20"/>
                </a:cubicBezTo>
                <a:cubicBezTo>
                  <a:pt x="106" y="22"/>
                  <a:pt x="109" y="23"/>
                  <a:pt x="113" y="22"/>
                </a:cubicBezTo>
                <a:cubicBezTo>
                  <a:pt x="109" y="26"/>
                  <a:pt x="114" y="24"/>
                  <a:pt x="115" y="26"/>
                </a:cubicBezTo>
                <a:cubicBezTo>
                  <a:pt x="115" y="26"/>
                  <a:pt x="115" y="28"/>
                  <a:pt x="115" y="28"/>
                </a:cubicBezTo>
                <a:cubicBezTo>
                  <a:pt x="116" y="28"/>
                  <a:pt x="118" y="27"/>
                  <a:pt x="119" y="28"/>
                </a:cubicBezTo>
                <a:cubicBezTo>
                  <a:pt x="119" y="28"/>
                  <a:pt x="121" y="33"/>
                  <a:pt x="126" y="32"/>
                </a:cubicBezTo>
                <a:cubicBezTo>
                  <a:pt x="129" y="33"/>
                  <a:pt x="127" y="22"/>
                  <a:pt x="123" y="24"/>
                </a:cubicBezTo>
                <a:cubicBezTo>
                  <a:pt x="124" y="22"/>
                  <a:pt x="126" y="21"/>
                  <a:pt x="128" y="20"/>
                </a:cubicBezTo>
                <a:cubicBezTo>
                  <a:pt x="128" y="16"/>
                  <a:pt x="131" y="13"/>
                  <a:pt x="136" y="13"/>
                </a:cubicBezTo>
                <a:cubicBezTo>
                  <a:pt x="135" y="9"/>
                  <a:pt x="137" y="7"/>
                  <a:pt x="141" y="7"/>
                </a:cubicBezTo>
                <a:cubicBezTo>
                  <a:pt x="138" y="13"/>
                  <a:pt x="140" y="10"/>
                  <a:pt x="145" y="9"/>
                </a:cubicBezTo>
                <a:cubicBezTo>
                  <a:pt x="153" y="0"/>
                  <a:pt x="168" y="9"/>
                  <a:pt x="178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3" name="îSľïďè">
            <a:extLst>
              <a:ext uri="{FF2B5EF4-FFF2-40B4-BE49-F238E27FC236}">
                <a16:creationId xmlns:a16="http://schemas.microsoft.com/office/drawing/2014/main" id="{BDAE1022-8B13-4FA7-95E2-8FE070D64F5E}"/>
              </a:ext>
            </a:extLst>
          </p:cNvPr>
          <p:cNvSpPr/>
          <p:nvPr/>
        </p:nvSpPr>
        <p:spPr bwMode="auto">
          <a:xfrm>
            <a:off x="4587259" y="3424630"/>
            <a:ext cx="1460114" cy="1458656"/>
          </a:xfrm>
          <a:custGeom>
            <a:avLst/>
            <a:gdLst>
              <a:gd name="connsiteX0" fmla="*/ 0 w 1613574"/>
              <a:gd name="connsiteY0" fmla="*/ 0 h 1611963"/>
              <a:gd name="connsiteX1" fmla="*/ 365319 w 1613574"/>
              <a:gd name="connsiteY1" fmla="*/ 0 h 1611963"/>
              <a:gd name="connsiteX2" fmla="*/ 369704 w 1613574"/>
              <a:gd name="connsiteY2" fmla="*/ 0 h 1611963"/>
              <a:gd name="connsiteX3" fmla="*/ 369460 w 1613574"/>
              <a:gd name="connsiteY3" fmla="*/ 4830 h 1611963"/>
              <a:gd name="connsiteX4" fmla="*/ 1607133 w 1613574"/>
              <a:gd name="connsiteY4" fmla="*/ 1242502 h 1611963"/>
              <a:gd name="connsiteX5" fmla="*/ 1613574 w 1613574"/>
              <a:gd name="connsiteY5" fmla="*/ 1242177 h 1611963"/>
              <a:gd name="connsiteX6" fmla="*/ 1613574 w 1613574"/>
              <a:gd name="connsiteY6" fmla="*/ 1244216 h 1611963"/>
              <a:gd name="connsiteX7" fmla="*/ 1613574 w 1613574"/>
              <a:gd name="connsiteY7" fmla="*/ 1611963 h 1611963"/>
              <a:gd name="connsiteX8" fmla="*/ 0 w 1613574"/>
              <a:gd name="connsiteY8" fmla="*/ 0 h 161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574" h="1611963">
                <a:moveTo>
                  <a:pt x="0" y="0"/>
                </a:moveTo>
                <a:cubicBezTo>
                  <a:pt x="0" y="0"/>
                  <a:pt x="0" y="0"/>
                  <a:pt x="365319" y="0"/>
                </a:cubicBezTo>
                <a:lnTo>
                  <a:pt x="369704" y="0"/>
                </a:lnTo>
                <a:lnTo>
                  <a:pt x="369460" y="4830"/>
                </a:lnTo>
                <a:cubicBezTo>
                  <a:pt x="369460" y="688377"/>
                  <a:pt x="923585" y="1242502"/>
                  <a:pt x="1607133" y="1242502"/>
                </a:cubicBezTo>
                <a:lnTo>
                  <a:pt x="1613574" y="1242177"/>
                </a:lnTo>
                <a:lnTo>
                  <a:pt x="1613574" y="1244216"/>
                </a:lnTo>
                <a:cubicBezTo>
                  <a:pt x="1613574" y="1324682"/>
                  <a:pt x="1613574" y="1441722"/>
                  <a:pt x="1613574" y="1611963"/>
                </a:cubicBezTo>
                <a:cubicBezTo>
                  <a:pt x="724291" y="1611963"/>
                  <a:pt x="0" y="888396"/>
                  <a:pt x="0" y="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/>
          </a:p>
        </p:txBody>
      </p:sp>
      <p:sp>
        <p:nvSpPr>
          <p:cNvPr id="34" name="iṥ1îḑé">
            <a:extLst>
              <a:ext uri="{FF2B5EF4-FFF2-40B4-BE49-F238E27FC236}">
                <a16:creationId xmlns:a16="http://schemas.microsoft.com/office/drawing/2014/main" id="{ECC4EAA6-91FF-413B-9ACF-2ADB3FE7DC64}"/>
              </a:ext>
            </a:extLst>
          </p:cNvPr>
          <p:cNvSpPr/>
          <p:nvPr/>
        </p:nvSpPr>
        <p:spPr bwMode="auto">
          <a:xfrm>
            <a:off x="4587259" y="1974715"/>
            <a:ext cx="1460114" cy="1460114"/>
          </a:xfrm>
          <a:custGeom>
            <a:avLst/>
            <a:gdLst>
              <a:gd name="connsiteX0" fmla="*/ 1613574 w 1613574"/>
              <a:gd name="connsiteY0" fmla="*/ 0 h 1613574"/>
              <a:gd name="connsiteX1" fmla="*/ 1613574 w 1613574"/>
              <a:gd name="connsiteY1" fmla="*/ 363445 h 1613574"/>
              <a:gd name="connsiteX2" fmla="*/ 1613574 w 1613574"/>
              <a:gd name="connsiteY2" fmla="*/ 369786 h 1613574"/>
              <a:gd name="connsiteX3" fmla="*/ 1607133 w 1613574"/>
              <a:gd name="connsiteY3" fmla="*/ 369461 h 1613574"/>
              <a:gd name="connsiteX4" fmla="*/ 369460 w 1613574"/>
              <a:gd name="connsiteY4" fmla="*/ 1607133 h 1613574"/>
              <a:gd name="connsiteX5" fmla="*/ 369786 w 1613574"/>
              <a:gd name="connsiteY5" fmla="*/ 1613574 h 1613574"/>
              <a:gd name="connsiteX6" fmla="*/ 368115 w 1613574"/>
              <a:gd name="connsiteY6" fmla="*/ 1613574 h 1613574"/>
              <a:gd name="connsiteX7" fmla="*/ 0 w 1613574"/>
              <a:gd name="connsiteY7" fmla="*/ 1613574 h 1613574"/>
              <a:gd name="connsiteX8" fmla="*/ 1613574 w 1613574"/>
              <a:gd name="connsiteY8" fmla="*/ 0 h 161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574" h="1613574">
                <a:moveTo>
                  <a:pt x="1613574" y="0"/>
                </a:moveTo>
                <a:cubicBezTo>
                  <a:pt x="1613574" y="0"/>
                  <a:pt x="1613574" y="0"/>
                  <a:pt x="1613574" y="363445"/>
                </a:cubicBezTo>
                <a:lnTo>
                  <a:pt x="1613574" y="369786"/>
                </a:lnTo>
                <a:lnTo>
                  <a:pt x="1607133" y="369461"/>
                </a:lnTo>
                <a:cubicBezTo>
                  <a:pt x="923585" y="369461"/>
                  <a:pt x="369460" y="923586"/>
                  <a:pt x="369460" y="1607133"/>
                </a:cubicBezTo>
                <a:lnTo>
                  <a:pt x="369786" y="1613574"/>
                </a:lnTo>
                <a:lnTo>
                  <a:pt x="368115" y="1613574"/>
                </a:lnTo>
                <a:cubicBezTo>
                  <a:pt x="287569" y="1613574"/>
                  <a:pt x="170411" y="1613574"/>
                  <a:pt x="0" y="1613574"/>
                </a:cubicBezTo>
                <a:cubicBezTo>
                  <a:pt x="0" y="724291"/>
                  <a:pt x="724291" y="0"/>
                  <a:pt x="1613574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/>
          </a:p>
        </p:txBody>
      </p:sp>
      <p:sp>
        <p:nvSpPr>
          <p:cNvPr id="35" name="işľiďè">
            <a:extLst>
              <a:ext uri="{FF2B5EF4-FFF2-40B4-BE49-F238E27FC236}">
                <a16:creationId xmlns:a16="http://schemas.microsoft.com/office/drawing/2014/main" id="{BA875EEC-4726-4590-BFEE-66748E3E19CD}"/>
              </a:ext>
            </a:extLst>
          </p:cNvPr>
          <p:cNvSpPr/>
          <p:nvPr/>
        </p:nvSpPr>
        <p:spPr bwMode="auto">
          <a:xfrm>
            <a:off x="6037173" y="3424630"/>
            <a:ext cx="1458657" cy="1458656"/>
          </a:xfrm>
          <a:custGeom>
            <a:avLst/>
            <a:gdLst>
              <a:gd name="connsiteX0" fmla="*/ 1242260 w 1611964"/>
              <a:gd name="connsiteY0" fmla="*/ 0 h 1611963"/>
              <a:gd name="connsiteX1" fmla="*/ 1244217 w 1611964"/>
              <a:gd name="connsiteY1" fmla="*/ 0 h 1611963"/>
              <a:gd name="connsiteX2" fmla="*/ 1611964 w 1611964"/>
              <a:gd name="connsiteY2" fmla="*/ 0 h 1611963"/>
              <a:gd name="connsiteX3" fmla="*/ 0 w 1611964"/>
              <a:gd name="connsiteY3" fmla="*/ 1611963 h 1611963"/>
              <a:gd name="connsiteX4" fmla="*/ 0 w 1611964"/>
              <a:gd name="connsiteY4" fmla="*/ 1247009 h 1611963"/>
              <a:gd name="connsiteX5" fmla="*/ 0 w 1611964"/>
              <a:gd name="connsiteY5" fmla="*/ 1242258 h 1611963"/>
              <a:gd name="connsiteX6" fmla="*/ 4831 w 1611964"/>
              <a:gd name="connsiteY6" fmla="*/ 1242502 h 1611963"/>
              <a:gd name="connsiteX7" fmla="*/ 1242504 w 1611964"/>
              <a:gd name="connsiteY7" fmla="*/ 4830 h 161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964" h="1611963">
                <a:moveTo>
                  <a:pt x="1242260" y="0"/>
                </a:moveTo>
                <a:lnTo>
                  <a:pt x="1244217" y="0"/>
                </a:lnTo>
                <a:cubicBezTo>
                  <a:pt x="1324683" y="0"/>
                  <a:pt x="1441723" y="0"/>
                  <a:pt x="1611964" y="0"/>
                </a:cubicBezTo>
                <a:cubicBezTo>
                  <a:pt x="1611964" y="888396"/>
                  <a:pt x="888396" y="1611963"/>
                  <a:pt x="0" y="1611963"/>
                </a:cubicBezTo>
                <a:cubicBezTo>
                  <a:pt x="0" y="1611963"/>
                  <a:pt x="0" y="1611963"/>
                  <a:pt x="0" y="1247009"/>
                </a:cubicBezTo>
                <a:lnTo>
                  <a:pt x="0" y="1242258"/>
                </a:lnTo>
                <a:lnTo>
                  <a:pt x="4831" y="1242502"/>
                </a:lnTo>
                <a:cubicBezTo>
                  <a:pt x="688379" y="1242502"/>
                  <a:pt x="1242504" y="688377"/>
                  <a:pt x="1242504" y="483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/>
          </a:p>
        </p:txBody>
      </p:sp>
      <p:sp>
        <p:nvSpPr>
          <p:cNvPr id="36" name="ïṩliḑe">
            <a:extLst>
              <a:ext uri="{FF2B5EF4-FFF2-40B4-BE49-F238E27FC236}">
                <a16:creationId xmlns:a16="http://schemas.microsoft.com/office/drawing/2014/main" id="{FDE31331-BFCA-4C15-AEC1-F9A8BAFCFDB1}"/>
              </a:ext>
            </a:extLst>
          </p:cNvPr>
          <p:cNvSpPr/>
          <p:nvPr/>
        </p:nvSpPr>
        <p:spPr bwMode="auto">
          <a:xfrm>
            <a:off x="6037173" y="1974715"/>
            <a:ext cx="1458657" cy="1460114"/>
          </a:xfrm>
          <a:custGeom>
            <a:avLst/>
            <a:gdLst>
              <a:gd name="connsiteX0" fmla="*/ 0 w 1611964"/>
              <a:gd name="connsiteY0" fmla="*/ 0 h 1613574"/>
              <a:gd name="connsiteX1" fmla="*/ 1611964 w 1611964"/>
              <a:gd name="connsiteY1" fmla="*/ 1613574 h 1613574"/>
              <a:gd name="connsiteX2" fmla="*/ 1247010 w 1611964"/>
              <a:gd name="connsiteY2" fmla="*/ 1613574 h 1613574"/>
              <a:gd name="connsiteX3" fmla="*/ 1242179 w 1611964"/>
              <a:gd name="connsiteY3" fmla="*/ 1613574 h 1613574"/>
              <a:gd name="connsiteX4" fmla="*/ 1242504 w 1611964"/>
              <a:gd name="connsiteY4" fmla="*/ 1607133 h 1613574"/>
              <a:gd name="connsiteX5" fmla="*/ 4831 w 1611964"/>
              <a:gd name="connsiteY5" fmla="*/ 369461 h 1613574"/>
              <a:gd name="connsiteX6" fmla="*/ 0 w 1611964"/>
              <a:gd name="connsiteY6" fmla="*/ 369705 h 1613574"/>
              <a:gd name="connsiteX7" fmla="*/ 0 w 1611964"/>
              <a:gd name="connsiteY7" fmla="*/ 366227 h 1613574"/>
              <a:gd name="connsiteX8" fmla="*/ 0 w 1611964"/>
              <a:gd name="connsiteY8" fmla="*/ 0 h 161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1964" h="1613574">
                <a:moveTo>
                  <a:pt x="0" y="0"/>
                </a:moveTo>
                <a:cubicBezTo>
                  <a:pt x="888396" y="0"/>
                  <a:pt x="1611964" y="724291"/>
                  <a:pt x="1611964" y="1613574"/>
                </a:cubicBezTo>
                <a:cubicBezTo>
                  <a:pt x="1611964" y="1613574"/>
                  <a:pt x="1611964" y="1613574"/>
                  <a:pt x="1247010" y="1613574"/>
                </a:cubicBezTo>
                <a:lnTo>
                  <a:pt x="1242179" y="1613574"/>
                </a:lnTo>
                <a:lnTo>
                  <a:pt x="1242504" y="1607133"/>
                </a:lnTo>
                <a:cubicBezTo>
                  <a:pt x="1242504" y="923586"/>
                  <a:pt x="688379" y="369461"/>
                  <a:pt x="4831" y="369461"/>
                </a:cubicBezTo>
                <a:lnTo>
                  <a:pt x="0" y="369705"/>
                </a:lnTo>
                <a:lnTo>
                  <a:pt x="0" y="366227"/>
                </a:lnTo>
                <a:cubicBezTo>
                  <a:pt x="0" y="286094"/>
                  <a:pt x="0" y="169537"/>
                  <a:pt x="0" y="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/>
          </a:p>
        </p:txBody>
      </p:sp>
      <p:sp>
        <p:nvSpPr>
          <p:cNvPr id="17" name="iŝḷïḑê">
            <a:extLst>
              <a:ext uri="{FF2B5EF4-FFF2-40B4-BE49-F238E27FC236}">
                <a16:creationId xmlns:a16="http://schemas.microsoft.com/office/drawing/2014/main" id="{546D9D11-BC82-4B6E-B182-102DFBBC34E0}"/>
              </a:ext>
            </a:extLst>
          </p:cNvPr>
          <p:cNvSpPr/>
          <p:nvPr/>
        </p:nvSpPr>
        <p:spPr>
          <a:xfrm>
            <a:off x="4755054" y="2276333"/>
            <a:ext cx="689718" cy="689717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dirty="0"/>
              <a:t>Q1</a:t>
            </a:r>
            <a:endParaRPr dirty="0"/>
          </a:p>
        </p:txBody>
      </p:sp>
      <p:sp>
        <p:nvSpPr>
          <p:cNvPr id="18" name="îsľíḍê">
            <a:extLst>
              <a:ext uri="{FF2B5EF4-FFF2-40B4-BE49-F238E27FC236}">
                <a16:creationId xmlns:a16="http://schemas.microsoft.com/office/drawing/2014/main" id="{9CA8700C-AB48-4E39-BDAD-96A3ADAA693D}"/>
              </a:ext>
            </a:extLst>
          </p:cNvPr>
          <p:cNvSpPr/>
          <p:nvPr/>
        </p:nvSpPr>
        <p:spPr>
          <a:xfrm>
            <a:off x="6755960" y="2276333"/>
            <a:ext cx="689718" cy="689717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dirty="0"/>
              <a:t>Q2</a:t>
            </a:r>
            <a:endParaRPr dirty="0"/>
          </a:p>
        </p:txBody>
      </p:sp>
      <p:sp>
        <p:nvSpPr>
          <p:cNvPr id="19" name="íṣľïďe">
            <a:extLst>
              <a:ext uri="{FF2B5EF4-FFF2-40B4-BE49-F238E27FC236}">
                <a16:creationId xmlns:a16="http://schemas.microsoft.com/office/drawing/2014/main" id="{59232BC9-71D4-490A-A689-E2B3CC128032}"/>
              </a:ext>
            </a:extLst>
          </p:cNvPr>
          <p:cNvSpPr/>
          <p:nvPr/>
        </p:nvSpPr>
        <p:spPr>
          <a:xfrm>
            <a:off x="4755054" y="4048016"/>
            <a:ext cx="689718" cy="689717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dirty="0"/>
              <a:t>Q4</a:t>
            </a:r>
            <a:endParaRPr dirty="0"/>
          </a:p>
        </p:txBody>
      </p:sp>
      <p:sp>
        <p:nvSpPr>
          <p:cNvPr id="20" name="ïśļíďé">
            <a:extLst>
              <a:ext uri="{FF2B5EF4-FFF2-40B4-BE49-F238E27FC236}">
                <a16:creationId xmlns:a16="http://schemas.microsoft.com/office/drawing/2014/main" id="{AFB53DE9-BE4E-45B4-938A-623B9B4ECDE1}"/>
              </a:ext>
            </a:extLst>
          </p:cNvPr>
          <p:cNvSpPr/>
          <p:nvPr/>
        </p:nvSpPr>
        <p:spPr>
          <a:xfrm>
            <a:off x="6755960" y="4048016"/>
            <a:ext cx="689718" cy="689717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dirty="0"/>
              <a:t>Q3</a:t>
            </a:r>
            <a:endParaRPr dirty="0"/>
          </a:p>
        </p:txBody>
      </p:sp>
      <p:sp>
        <p:nvSpPr>
          <p:cNvPr id="30" name="íṥ1ïdê">
            <a:extLst>
              <a:ext uri="{FF2B5EF4-FFF2-40B4-BE49-F238E27FC236}">
                <a16:creationId xmlns:a16="http://schemas.microsoft.com/office/drawing/2014/main" id="{EFBF4BB8-48DA-437D-B19D-3EBECE0EEC90}"/>
              </a:ext>
            </a:extLst>
          </p:cNvPr>
          <p:cNvSpPr txBox="1"/>
          <p:nvPr/>
        </p:nvSpPr>
        <p:spPr>
          <a:xfrm>
            <a:off x="5396850" y="3549210"/>
            <a:ext cx="1289390" cy="26269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1" name="iṥļíḑe">
            <a:extLst>
              <a:ext uri="{FF2B5EF4-FFF2-40B4-BE49-F238E27FC236}">
                <a16:creationId xmlns:a16="http://schemas.microsoft.com/office/drawing/2014/main" id="{44934915-963A-43D1-85F4-7888B123180B}"/>
              </a:ext>
            </a:extLst>
          </p:cNvPr>
          <p:cNvSpPr txBox="1"/>
          <p:nvPr/>
        </p:nvSpPr>
        <p:spPr>
          <a:xfrm>
            <a:off x="5399099" y="3338228"/>
            <a:ext cx="920015" cy="157421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2" name="îśḻiďè">
            <a:extLst>
              <a:ext uri="{FF2B5EF4-FFF2-40B4-BE49-F238E27FC236}">
                <a16:creationId xmlns:a16="http://schemas.microsoft.com/office/drawing/2014/main" id="{17AAE0E0-FF46-412B-AFA5-B0D167B4403E}"/>
              </a:ext>
            </a:extLst>
          </p:cNvPr>
          <p:cNvSpPr txBox="1"/>
          <p:nvPr/>
        </p:nvSpPr>
        <p:spPr>
          <a:xfrm>
            <a:off x="5882936" y="3046092"/>
            <a:ext cx="574669" cy="235901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" name="išļîḓè">
            <a:extLst>
              <a:ext uri="{FF2B5EF4-FFF2-40B4-BE49-F238E27FC236}">
                <a16:creationId xmlns:a16="http://schemas.microsoft.com/office/drawing/2014/main" id="{B9251D1C-C3AE-4559-9F7D-8BA6B7E2E4DD}"/>
              </a:ext>
            </a:extLst>
          </p:cNvPr>
          <p:cNvSpPr/>
          <p:nvPr/>
        </p:nvSpPr>
        <p:spPr>
          <a:xfrm>
            <a:off x="5396850" y="3046091"/>
            <a:ext cx="426534" cy="2200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8" name="isľiḍe">
            <a:extLst>
              <a:ext uri="{FF2B5EF4-FFF2-40B4-BE49-F238E27FC236}">
                <a16:creationId xmlns:a16="http://schemas.microsoft.com/office/drawing/2014/main" id="{D36851DF-837C-43DF-AB5D-80F9EE655EF9}"/>
              </a:ext>
            </a:extLst>
          </p:cNvPr>
          <p:cNvSpPr/>
          <p:nvPr/>
        </p:nvSpPr>
        <p:spPr>
          <a:xfrm>
            <a:off x="5396849" y="3046091"/>
            <a:ext cx="127961" cy="22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9" name="îṧḻiḍê">
            <a:extLst>
              <a:ext uri="{FF2B5EF4-FFF2-40B4-BE49-F238E27FC236}">
                <a16:creationId xmlns:a16="http://schemas.microsoft.com/office/drawing/2014/main" id="{3D506360-5CB3-4E15-BAA8-B6DC6226C15C}"/>
              </a:ext>
            </a:extLst>
          </p:cNvPr>
          <p:cNvSpPr/>
          <p:nvPr/>
        </p:nvSpPr>
        <p:spPr>
          <a:xfrm>
            <a:off x="6378666" y="3186479"/>
            <a:ext cx="307574" cy="307109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2" name="ïš1íḋê">
            <a:extLst>
              <a:ext uri="{FF2B5EF4-FFF2-40B4-BE49-F238E27FC236}">
                <a16:creationId xmlns:a16="http://schemas.microsoft.com/office/drawing/2014/main" id="{AD929282-EF30-4F21-8C19-EE5D44F29893}"/>
              </a:ext>
            </a:extLst>
          </p:cNvPr>
          <p:cNvSpPr txBox="1"/>
          <p:nvPr/>
        </p:nvSpPr>
        <p:spPr>
          <a:xfrm>
            <a:off x="3660962" y="2450097"/>
            <a:ext cx="925630" cy="27475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accent1"/>
                </a:solidFill>
                <a:latin typeface="Impact" panose="020B0806030902050204" pitchFamily="34" charset="0"/>
              </a:rPr>
              <a:t>1</a:t>
            </a:r>
            <a:r>
              <a:rPr lang="en-US" sz="5400" dirty="0">
                <a:solidFill>
                  <a:schemeClr val="accent1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23" name="íS1íḋé">
            <a:extLst>
              <a:ext uri="{FF2B5EF4-FFF2-40B4-BE49-F238E27FC236}">
                <a16:creationId xmlns:a16="http://schemas.microsoft.com/office/drawing/2014/main" id="{B45C6C57-0879-4FCF-BCC5-EDD528079E8E}"/>
              </a:ext>
            </a:extLst>
          </p:cNvPr>
          <p:cNvSpPr txBox="1"/>
          <p:nvPr/>
        </p:nvSpPr>
        <p:spPr>
          <a:xfrm>
            <a:off x="3660962" y="4255496"/>
            <a:ext cx="925630" cy="274758"/>
          </a:xfrm>
          <a:prstGeom prst="rect">
            <a:avLst/>
          </a:prstGeom>
          <a:noFill/>
        </p:spPr>
        <p:txBody>
          <a:bodyPr wrap="none" lIns="91422" tIns="45711" rIns="91422" bIns="45711" numCol="1">
            <a:prstTxWarp prst="textPlain">
              <a:avLst/>
            </a:prstTxWarp>
            <a:normAutofit fontScale="25000" lnSpcReduction="20000"/>
          </a:bodyPr>
          <a:lstStyle>
            <a:defPPr>
              <a:defRPr lang="zh-CN"/>
            </a:defPPr>
            <a:lvl1pPr>
              <a:defRPr sz="5400">
                <a:solidFill>
                  <a:schemeClr val="accent3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/>
              <a:t>1</a:t>
            </a:r>
            <a:r>
              <a:rPr lang="en-US" dirty="0"/>
              <a:t>86,456K</a:t>
            </a:r>
          </a:p>
        </p:txBody>
      </p:sp>
      <p:sp>
        <p:nvSpPr>
          <p:cNvPr id="24" name="iṥľiḋe">
            <a:extLst>
              <a:ext uri="{FF2B5EF4-FFF2-40B4-BE49-F238E27FC236}">
                <a16:creationId xmlns:a16="http://schemas.microsoft.com/office/drawing/2014/main" id="{5633EC1A-86BB-47FB-98F1-CD037D272A4B}"/>
              </a:ext>
            </a:extLst>
          </p:cNvPr>
          <p:cNvSpPr txBox="1"/>
          <p:nvPr/>
        </p:nvSpPr>
        <p:spPr>
          <a:xfrm>
            <a:off x="7605409" y="2450097"/>
            <a:ext cx="925630" cy="27475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accent3"/>
                </a:solidFill>
                <a:latin typeface="Impact" panose="020B0806030902050204" pitchFamily="34" charset="0"/>
              </a:rPr>
              <a:t>1</a:t>
            </a:r>
            <a:r>
              <a:rPr lang="en-US" sz="5400" dirty="0">
                <a:solidFill>
                  <a:schemeClr val="accent3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25" name="işḷîḓê">
            <a:extLst>
              <a:ext uri="{FF2B5EF4-FFF2-40B4-BE49-F238E27FC236}">
                <a16:creationId xmlns:a16="http://schemas.microsoft.com/office/drawing/2014/main" id="{6E1692CF-6DEB-4512-8FBC-6E9E231B9F7D}"/>
              </a:ext>
            </a:extLst>
          </p:cNvPr>
          <p:cNvSpPr txBox="1"/>
          <p:nvPr/>
        </p:nvSpPr>
        <p:spPr>
          <a:xfrm>
            <a:off x="7605409" y="4255496"/>
            <a:ext cx="925630" cy="27475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accent1"/>
                </a:solidFill>
                <a:latin typeface="Impact" panose="020B0806030902050204" pitchFamily="34" charset="0"/>
              </a:rPr>
              <a:t>1</a:t>
            </a:r>
            <a:r>
              <a:rPr lang="en-US" sz="5400" dirty="0">
                <a:solidFill>
                  <a:schemeClr val="accent1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8" name="íSlíḑê">
            <a:extLst>
              <a:ext uri="{FF2B5EF4-FFF2-40B4-BE49-F238E27FC236}">
                <a16:creationId xmlns:a16="http://schemas.microsoft.com/office/drawing/2014/main" id="{2C0F42A9-B1B8-41E0-86AB-8544C11BD13E}"/>
              </a:ext>
            </a:extLst>
          </p:cNvPr>
          <p:cNvSpPr/>
          <p:nvPr/>
        </p:nvSpPr>
        <p:spPr bwMode="auto">
          <a:xfrm>
            <a:off x="669925" y="1494076"/>
            <a:ext cx="3551878" cy="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9" name="íṩḻïḍe">
            <a:extLst>
              <a:ext uri="{FF2B5EF4-FFF2-40B4-BE49-F238E27FC236}">
                <a16:creationId xmlns:a16="http://schemas.microsoft.com/office/drawing/2014/main" id="{0C680D59-27C9-446D-B462-0BC95783BA11}"/>
              </a:ext>
            </a:extLst>
          </p:cNvPr>
          <p:cNvSpPr txBox="1"/>
          <p:nvPr/>
        </p:nvSpPr>
        <p:spPr bwMode="auto">
          <a:xfrm>
            <a:off x="669925" y="1124744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0" name="íŝļîḋê">
            <a:extLst>
              <a:ext uri="{FF2B5EF4-FFF2-40B4-BE49-F238E27FC236}">
                <a16:creationId xmlns:a16="http://schemas.microsoft.com/office/drawing/2014/main" id="{456219AA-516B-4B5E-880F-9EEF847191B6}"/>
              </a:ext>
            </a:extLst>
          </p:cNvPr>
          <p:cNvSpPr/>
          <p:nvPr/>
        </p:nvSpPr>
        <p:spPr bwMode="auto">
          <a:xfrm>
            <a:off x="669925" y="5250205"/>
            <a:ext cx="3551878" cy="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1" name="iṧḻïďê">
            <a:extLst>
              <a:ext uri="{FF2B5EF4-FFF2-40B4-BE49-F238E27FC236}">
                <a16:creationId xmlns:a16="http://schemas.microsoft.com/office/drawing/2014/main" id="{DBBF4710-2803-40BB-B024-37332AF21196}"/>
              </a:ext>
            </a:extLst>
          </p:cNvPr>
          <p:cNvSpPr txBox="1"/>
          <p:nvPr/>
        </p:nvSpPr>
        <p:spPr bwMode="auto">
          <a:xfrm>
            <a:off x="669925" y="4880873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2" name="ïṥļïdè">
            <a:extLst>
              <a:ext uri="{FF2B5EF4-FFF2-40B4-BE49-F238E27FC236}">
                <a16:creationId xmlns:a16="http://schemas.microsoft.com/office/drawing/2014/main" id="{701CB49A-F74B-44F8-93F2-77DDD7185B62}"/>
              </a:ext>
            </a:extLst>
          </p:cNvPr>
          <p:cNvSpPr/>
          <p:nvPr/>
        </p:nvSpPr>
        <p:spPr bwMode="auto">
          <a:xfrm>
            <a:off x="7968610" y="1494076"/>
            <a:ext cx="3551878" cy="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3" name="iS1iďè">
            <a:extLst>
              <a:ext uri="{FF2B5EF4-FFF2-40B4-BE49-F238E27FC236}">
                <a16:creationId xmlns:a16="http://schemas.microsoft.com/office/drawing/2014/main" id="{D1F6AF22-955B-4960-AFE4-E890FD50B5F2}"/>
              </a:ext>
            </a:extLst>
          </p:cNvPr>
          <p:cNvSpPr txBox="1"/>
          <p:nvPr/>
        </p:nvSpPr>
        <p:spPr bwMode="auto">
          <a:xfrm>
            <a:off x="7968610" y="1124744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4" name="îşľiďé">
            <a:extLst>
              <a:ext uri="{FF2B5EF4-FFF2-40B4-BE49-F238E27FC236}">
                <a16:creationId xmlns:a16="http://schemas.microsoft.com/office/drawing/2014/main" id="{D35803A4-4277-481C-B491-5DA8B2BB3EE6}"/>
              </a:ext>
            </a:extLst>
          </p:cNvPr>
          <p:cNvSpPr/>
          <p:nvPr/>
        </p:nvSpPr>
        <p:spPr bwMode="auto">
          <a:xfrm>
            <a:off x="7968610" y="5250205"/>
            <a:ext cx="3551878" cy="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5" name="î$1íḓè">
            <a:extLst>
              <a:ext uri="{FF2B5EF4-FFF2-40B4-BE49-F238E27FC236}">
                <a16:creationId xmlns:a16="http://schemas.microsoft.com/office/drawing/2014/main" id="{0827BA4F-8F8C-4B64-9395-7A74F9BE278C}"/>
              </a:ext>
            </a:extLst>
          </p:cNvPr>
          <p:cNvSpPr txBox="1"/>
          <p:nvPr/>
        </p:nvSpPr>
        <p:spPr bwMode="auto">
          <a:xfrm>
            <a:off x="7968610" y="4880873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103309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58035-59E0-4984-AA29-216A3328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8DB4499-F05F-4BAD-B7E3-F9608C51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218F3F-3C17-421D-B58A-39DFE041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íŝ1íḍê">
            <a:extLst>
              <a:ext uri="{FF2B5EF4-FFF2-40B4-BE49-F238E27FC236}">
                <a16:creationId xmlns:a16="http://schemas.microsoft.com/office/drawing/2014/main" id="{2F2A4275-1C91-4106-9FE1-4BC2D93530EA}"/>
              </a:ext>
            </a:extLst>
          </p:cNvPr>
          <p:cNvSpPr/>
          <p:nvPr/>
        </p:nvSpPr>
        <p:spPr>
          <a:xfrm>
            <a:off x="0" y="2852936"/>
            <a:ext cx="12192000" cy="1634505"/>
          </a:xfrm>
          <a:prstGeom prst="roundRect">
            <a:avLst>
              <a:gd name="adj" fmla="val 0"/>
            </a:avLst>
          </a:prstGeom>
          <a:blipFill>
            <a:blip r:embed="rId3"/>
            <a:srcRect/>
            <a:stretch>
              <a:fillRect t="-191403" b="-191143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$lídê">
            <a:extLst>
              <a:ext uri="{FF2B5EF4-FFF2-40B4-BE49-F238E27FC236}">
                <a16:creationId xmlns:a16="http://schemas.microsoft.com/office/drawing/2014/main" id="{59A29FE1-D0D2-48AE-A137-DEFE8AEE934F}"/>
              </a:ext>
            </a:extLst>
          </p:cNvPr>
          <p:cNvSpPr/>
          <p:nvPr/>
        </p:nvSpPr>
        <p:spPr>
          <a:xfrm>
            <a:off x="669925" y="2852936"/>
            <a:ext cx="10850564" cy="1634505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şlíḋè">
            <a:extLst>
              <a:ext uri="{FF2B5EF4-FFF2-40B4-BE49-F238E27FC236}">
                <a16:creationId xmlns:a16="http://schemas.microsoft.com/office/drawing/2014/main" id="{F3B46DA1-DBE0-418B-B3C0-B17B8861BA18}"/>
              </a:ext>
            </a:extLst>
          </p:cNvPr>
          <p:cNvSpPr/>
          <p:nvPr/>
        </p:nvSpPr>
        <p:spPr bwMode="auto">
          <a:xfrm rot="10800000" flipV="1">
            <a:off x="3431704" y="2404008"/>
            <a:ext cx="5328592" cy="2532360"/>
          </a:xfrm>
          <a:custGeom>
            <a:avLst/>
            <a:gdLst>
              <a:gd name="connsiteX0" fmla="*/ 1141754 w 4807214"/>
              <a:gd name="connsiteY0" fmla="*/ 0 h 2284583"/>
              <a:gd name="connsiteX1" fmla="*/ 1482657 w 4807214"/>
              <a:gd name="connsiteY1" fmla="*/ 142363 h 2284583"/>
              <a:gd name="connsiteX2" fmla="*/ 1837912 w 4807214"/>
              <a:gd name="connsiteY2" fmla="*/ 498418 h 2284583"/>
              <a:gd name="connsiteX3" fmla="*/ 1884770 w 4807214"/>
              <a:gd name="connsiteY3" fmla="*/ 545381 h 2284583"/>
              <a:gd name="connsiteX4" fmla="*/ 1887979 w 4807214"/>
              <a:gd name="connsiteY4" fmla="*/ 548595 h 2284583"/>
              <a:gd name="connsiteX5" fmla="*/ 2202332 w 4807214"/>
              <a:gd name="connsiteY5" fmla="*/ 863423 h 2284583"/>
              <a:gd name="connsiteX6" fmla="*/ 2603030 w 4807214"/>
              <a:gd name="connsiteY6" fmla="*/ 863423 h 2284583"/>
              <a:gd name="connsiteX7" fmla="*/ 3068706 w 4807214"/>
              <a:gd name="connsiteY7" fmla="*/ 397045 h 2284583"/>
              <a:gd name="connsiteX8" fmla="*/ 3071483 w 4807214"/>
              <a:gd name="connsiteY8" fmla="*/ 397045 h 2284583"/>
              <a:gd name="connsiteX9" fmla="*/ 3079823 w 4807214"/>
              <a:gd name="connsiteY9" fmla="*/ 388773 h 2284583"/>
              <a:gd name="connsiteX10" fmla="*/ 3328250 w 4807214"/>
              <a:gd name="connsiteY10" fmla="*/ 142363 h 2284583"/>
              <a:gd name="connsiteX11" fmla="*/ 4010224 w 4807214"/>
              <a:gd name="connsiteY11" fmla="*/ 142363 h 2284583"/>
              <a:gd name="connsiteX12" fmla="*/ 4665136 w 4807214"/>
              <a:gd name="connsiteY12" fmla="*/ 798587 h 2284583"/>
              <a:gd name="connsiteX13" fmla="*/ 4665136 w 4807214"/>
              <a:gd name="connsiteY13" fmla="*/ 1481929 h 2284583"/>
              <a:gd name="connsiteX14" fmla="*/ 4010224 w 4807214"/>
              <a:gd name="connsiteY14" fmla="*/ 2143576 h 2284583"/>
              <a:gd name="connsiteX15" fmla="*/ 3701712 w 4807214"/>
              <a:gd name="connsiteY15" fmla="*/ 2284583 h 2284583"/>
              <a:gd name="connsiteX16" fmla="*/ 3701712 w 4807214"/>
              <a:gd name="connsiteY16" fmla="*/ 2089343 h 2284583"/>
              <a:gd name="connsiteX17" fmla="*/ 3869499 w 4807214"/>
              <a:gd name="connsiteY17" fmla="*/ 2007993 h 2284583"/>
              <a:gd name="connsiteX18" fmla="*/ 4529824 w 4807214"/>
              <a:gd name="connsiteY18" fmla="*/ 1346345 h 2284583"/>
              <a:gd name="connsiteX19" fmla="*/ 4529824 w 4807214"/>
              <a:gd name="connsiteY19" fmla="*/ 939594 h 2284583"/>
              <a:gd name="connsiteX20" fmla="*/ 3869499 w 4807214"/>
              <a:gd name="connsiteY20" fmla="*/ 277946 h 2284583"/>
              <a:gd name="connsiteX21" fmla="*/ 3463562 w 4807214"/>
              <a:gd name="connsiteY21" fmla="*/ 277946 h 2284583"/>
              <a:gd name="connsiteX22" fmla="*/ 3073862 w 4807214"/>
              <a:gd name="connsiteY22" fmla="*/ 673851 h 2284583"/>
              <a:gd name="connsiteX23" fmla="*/ 3069465 w 4807214"/>
              <a:gd name="connsiteY23" fmla="*/ 673851 h 2284583"/>
              <a:gd name="connsiteX24" fmla="*/ 3068473 w 4807214"/>
              <a:gd name="connsiteY24" fmla="*/ 673851 h 2284583"/>
              <a:gd name="connsiteX25" fmla="*/ 3022475 w 4807214"/>
              <a:gd name="connsiteY25" fmla="*/ 719918 h 2284583"/>
              <a:gd name="connsiteX26" fmla="*/ 2743816 w 4807214"/>
              <a:gd name="connsiteY26" fmla="*/ 998997 h 2284583"/>
              <a:gd name="connsiteX27" fmla="*/ 2402681 w 4807214"/>
              <a:gd name="connsiteY27" fmla="*/ 1139995 h 2284583"/>
              <a:gd name="connsiteX28" fmla="*/ 2061547 w 4807214"/>
              <a:gd name="connsiteY28" fmla="*/ 998997 h 2284583"/>
              <a:gd name="connsiteX29" fmla="*/ 1460500 w 4807214"/>
              <a:gd name="connsiteY29" fmla="*/ 397045 h 2284583"/>
              <a:gd name="connsiteX30" fmla="*/ 1464581 w 4807214"/>
              <a:gd name="connsiteY30" fmla="*/ 397045 h 2284583"/>
              <a:gd name="connsiteX31" fmla="*/ 1415958 w 4807214"/>
              <a:gd name="connsiteY31" fmla="*/ 347636 h 2284583"/>
              <a:gd name="connsiteX32" fmla="*/ 1347378 w 4807214"/>
              <a:gd name="connsiteY32" fmla="*/ 277946 h 2284583"/>
              <a:gd name="connsiteX33" fmla="*/ 941541 w 4807214"/>
              <a:gd name="connsiteY33" fmla="*/ 277946 h 2284583"/>
              <a:gd name="connsiteX34" fmla="*/ 281380 w 4807214"/>
              <a:gd name="connsiteY34" fmla="*/ 939594 h 2284583"/>
              <a:gd name="connsiteX35" fmla="*/ 200213 w 4807214"/>
              <a:gd name="connsiteY35" fmla="*/ 1140258 h 2284583"/>
              <a:gd name="connsiteX36" fmla="*/ 281380 w 4807214"/>
              <a:gd name="connsiteY36" fmla="*/ 1346345 h 2284583"/>
              <a:gd name="connsiteX37" fmla="*/ 941541 w 4807214"/>
              <a:gd name="connsiteY37" fmla="*/ 2007993 h 2284583"/>
              <a:gd name="connsiteX38" fmla="*/ 1141754 w 4807214"/>
              <a:gd name="connsiteY38" fmla="*/ 2089343 h 2284583"/>
              <a:gd name="connsiteX39" fmla="*/ 1141754 w 4807214"/>
              <a:gd name="connsiteY39" fmla="*/ 2284583 h 2284583"/>
              <a:gd name="connsiteX40" fmla="*/ 800851 w 4807214"/>
              <a:gd name="connsiteY40" fmla="*/ 2143576 h 2284583"/>
              <a:gd name="connsiteX41" fmla="*/ 140690 w 4807214"/>
              <a:gd name="connsiteY41" fmla="*/ 1481929 h 2284583"/>
              <a:gd name="connsiteX42" fmla="*/ 0 w 4807214"/>
              <a:gd name="connsiteY42" fmla="*/ 1140258 h 2284583"/>
              <a:gd name="connsiteX43" fmla="*/ 140690 w 4807214"/>
              <a:gd name="connsiteY43" fmla="*/ 798587 h 2284583"/>
              <a:gd name="connsiteX44" fmla="*/ 800851 w 4807214"/>
              <a:gd name="connsiteY44" fmla="*/ 142363 h 2284583"/>
              <a:gd name="connsiteX45" fmla="*/ 1141754 w 4807214"/>
              <a:gd name="connsiteY45" fmla="*/ 0 h 228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07214" h="2284583">
                <a:moveTo>
                  <a:pt x="1141754" y="0"/>
                </a:moveTo>
                <a:cubicBezTo>
                  <a:pt x="1264857" y="0"/>
                  <a:pt x="1387961" y="47454"/>
                  <a:pt x="1482657" y="142363"/>
                </a:cubicBezTo>
                <a:cubicBezTo>
                  <a:pt x="1482657" y="142363"/>
                  <a:pt x="1482657" y="142363"/>
                  <a:pt x="1837912" y="498418"/>
                </a:cubicBezTo>
                <a:lnTo>
                  <a:pt x="1884770" y="545381"/>
                </a:lnTo>
                <a:lnTo>
                  <a:pt x="1887979" y="548595"/>
                </a:lnTo>
                <a:cubicBezTo>
                  <a:pt x="1956761" y="617481"/>
                  <a:pt x="2056809" y="717680"/>
                  <a:pt x="2202332" y="863423"/>
                </a:cubicBezTo>
                <a:cubicBezTo>
                  <a:pt x="2310629" y="971882"/>
                  <a:pt x="2494733" y="971882"/>
                  <a:pt x="2603030" y="863423"/>
                </a:cubicBezTo>
                <a:lnTo>
                  <a:pt x="3068706" y="397045"/>
                </a:lnTo>
                <a:lnTo>
                  <a:pt x="3071483" y="397045"/>
                </a:lnTo>
                <a:lnTo>
                  <a:pt x="3079823" y="388773"/>
                </a:lnTo>
                <a:cubicBezTo>
                  <a:pt x="3146149" y="322986"/>
                  <a:pt x="3227780" y="242017"/>
                  <a:pt x="3328250" y="142363"/>
                </a:cubicBezTo>
                <a:cubicBezTo>
                  <a:pt x="3512275" y="-47454"/>
                  <a:pt x="3820787" y="-47454"/>
                  <a:pt x="4010224" y="142363"/>
                </a:cubicBezTo>
                <a:cubicBezTo>
                  <a:pt x="4010224" y="142363"/>
                  <a:pt x="4010224" y="142363"/>
                  <a:pt x="4665136" y="798587"/>
                </a:cubicBezTo>
                <a:cubicBezTo>
                  <a:pt x="4854574" y="988404"/>
                  <a:pt x="4854574" y="1297535"/>
                  <a:pt x="4665136" y="1481929"/>
                </a:cubicBezTo>
                <a:cubicBezTo>
                  <a:pt x="4665136" y="1481929"/>
                  <a:pt x="4665136" y="1481929"/>
                  <a:pt x="4010224" y="2143576"/>
                </a:cubicBezTo>
                <a:cubicBezTo>
                  <a:pt x="3923624" y="2230350"/>
                  <a:pt x="3809962" y="2279160"/>
                  <a:pt x="3701712" y="2284583"/>
                </a:cubicBezTo>
                <a:cubicBezTo>
                  <a:pt x="3701712" y="2284583"/>
                  <a:pt x="3701712" y="2284583"/>
                  <a:pt x="3701712" y="2089343"/>
                </a:cubicBezTo>
                <a:cubicBezTo>
                  <a:pt x="3761249" y="2078496"/>
                  <a:pt x="3820787" y="2051379"/>
                  <a:pt x="3869499" y="2007993"/>
                </a:cubicBezTo>
                <a:cubicBezTo>
                  <a:pt x="3869499" y="2007993"/>
                  <a:pt x="3869499" y="2007993"/>
                  <a:pt x="4529824" y="1346345"/>
                </a:cubicBezTo>
                <a:cubicBezTo>
                  <a:pt x="4638074" y="1232455"/>
                  <a:pt x="4638074" y="1053485"/>
                  <a:pt x="4529824" y="939594"/>
                </a:cubicBezTo>
                <a:cubicBezTo>
                  <a:pt x="4529824" y="939594"/>
                  <a:pt x="4529824" y="939594"/>
                  <a:pt x="3869499" y="277946"/>
                </a:cubicBezTo>
                <a:cubicBezTo>
                  <a:pt x="3755837" y="169480"/>
                  <a:pt x="3577225" y="169480"/>
                  <a:pt x="3463562" y="277946"/>
                </a:cubicBezTo>
                <a:cubicBezTo>
                  <a:pt x="3463562" y="277946"/>
                  <a:pt x="3463562" y="277946"/>
                  <a:pt x="3073862" y="673851"/>
                </a:cubicBezTo>
                <a:cubicBezTo>
                  <a:pt x="3073862" y="673851"/>
                  <a:pt x="3073862" y="673851"/>
                  <a:pt x="3069465" y="673851"/>
                </a:cubicBezTo>
                <a:lnTo>
                  <a:pt x="3068473" y="673851"/>
                </a:lnTo>
                <a:lnTo>
                  <a:pt x="3022475" y="719918"/>
                </a:lnTo>
                <a:cubicBezTo>
                  <a:pt x="2948078" y="794428"/>
                  <a:pt x="2856512" y="886131"/>
                  <a:pt x="2743816" y="998997"/>
                </a:cubicBezTo>
                <a:cubicBezTo>
                  <a:pt x="2651764" y="1096611"/>
                  <a:pt x="2527222" y="1139995"/>
                  <a:pt x="2402681" y="1139995"/>
                </a:cubicBezTo>
                <a:cubicBezTo>
                  <a:pt x="2278140" y="1139995"/>
                  <a:pt x="2153599" y="1096611"/>
                  <a:pt x="2061547" y="998997"/>
                </a:cubicBezTo>
                <a:cubicBezTo>
                  <a:pt x="2061547" y="998997"/>
                  <a:pt x="2061547" y="998997"/>
                  <a:pt x="1460500" y="397045"/>
                </a:cubicBezTo>
                <a:lnTo>
                  <a:pt x="1464581" y="397045"/>
                </a:lnTo>
                <a:lnTo>
                  <a:pt x="1415958" y="347636"/>
                </a:lnTo>
                <a:cubicBezTo>
                  <a:pt x="1394556" y="325888"/>
                  <a:pt x="1371728" y="302690"/>
                  <a:pt x="1347378" y="277946"/>
                </a:cubicBezTo>
                <a:cubicBezTo>
                  <a:pt x="1233743" y="169480"/>
                  <a:pt x="1049764" y="169480"/>
                  <a:pt x="941541" y="277946"/>
                </a:cubicBezTo>
                <a:cubicBezTo>
                  <a:pt x="941541" y="277946"/>
                  <a:pt x="941541" y="277946"/>
                  <a:pt x="281380" y="939594"/>
                </a:cubicBezTo>
                <a:cubicBezTo>
                  <a:pt x="227268" y="993828"/>
                  <a:pt x="200213" y="1064331"/>
                  <a:pt x="200213" y="1140258"/>
                </a:cubicBezTo>
                <a:cubicBezTo>
                  <a:pt x="200213" y="1221608"/>
                  <a:pt x="227268" y="1292112"/>
                  <a:pt x="281380" y="1346345"/>
                </a:cubicBezTo>
                <a:cubicBezTo>
                  <a:pt x="281380" y="1346345"/>
                  <a:pt x="281380" y="1346345"/>
                  <a:pt x="941541" y="2007993"/>
                </a:cubicBezTo>
                <a:cubicBezTo>
                  <a:pt x="995652" y="2062226"/>
                  <a:pt x="1071409" y="2089343"/>
                  <a:pt x="1141754" y="2089343"/>
                </a:cubicBezTo>
                <a:cubicBezTo>
                  <a:pt x="1141754" y="2089343"/>
                  <a:pt x="1141754" y="2089343"/>
                  <a:pt x="1141754" y="2284583"/>
                </a:cubicBezTo>
                <a:cubicBezTo>
                  <a:pt x="1017297" y="2284583"/>
                  <a:pt x="898252" y="2241196"/>
                  <a:pt x="800851" y="2143576"/>
                </a:cubicBezTo>
                <a:cubicBezTo>
                  <a:pt x="800851" y="2143576"/>
                  <a:pt x="800851" y="2143576"/>
                  <a:pt x="140690" y="1481929"/>
                </a:cubicBezTo>
                <a:cubicBezTo>
                  <a:pt x="54111" y="1395155"/>
                  <a:pt x="0" y="1270418"/>
                  <a:pt x="0" y="1140258"/>
                </a:cubicBezTo>
                <a:cubicBezTo>
                  <a:pt x="0" y="1015521"/>
                  <a:pt x="54111" y="890784"/>
                  <a:pt x="140690" y="798587"/>
                </a:cubicBezTo>
                <a:cubicBezTo>
                  <a:pt x="140690" y="798587"/>
                  <a:pt x="140690" y="798587"/>
                  <a:pt x="800851" y="142363"/>
                </a:cubicBezTo>
                <a:cubicBezTo>
                  <a:pt x="895546" y="47454"/>
                  <a:pt x="1018650" y="0"/>
                  <a:pt x="114175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ṩḻiḋè">
            <a:extLst>
              <a:ext uri="{FF2B5EF4-FFF2-40B4-BE49-F238E27FC236}">
                <a16:creationId xmlns:a16="http://schemas.microsoft.com/office/drawing/2014/main" id="{703AF4D0-0192-4D56-8BB6-2DDAD72891F3}"/>
              </a:ext>
            </a:extLst>
          </p:cNvPr>
          <p:cNvSpPr/>
          <p:nvPr/>
        </p:nvSpPr>
        <p:spPr>
          <a:xfrm>
            <a:off x="4439816" y="4406721"/>
            <a:ext cx="900099" cy="900099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îşļîḍè">
            <a:extLst>
              <a:ext uri="{FF2B5EF4-FFF2-40B4-BE49-F238E27FC236}">
                <a16:creationId xmlns:a16="http://schemas.microsoft.com/office/drawing/2014/main" id="{E1DB9294-1084-4E02-B267-C0791992364C}"/>
              </a:ext>
            </a:extLst>
          </p:cNvPr>
          <p:cNvSpPr/>
          <p:nvPr/>
        </p:nvSpPr>
        <p:spPr bwMode="auto">
          <a:xfrm>
            <a:off x="4667535" y="4644739"/>
            <a:ext cx="444658" cy="424066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ṡļiḑê">
            <a:extLst>
              <a:ext uri="{FF2B5EF4-FFF2-40B4-BE49-F238E27FC236}">
                <a16:creationId xmlns:a16="http://schemas.microsoft.com/office/drawing/2014/main" id="{6FCA84F4-3B19-463A-AB7D-C2B78314EFFA}"/>
              </a:ext>
            </a:extLst>
          </p:cNvPr>
          <p:cNvSpPr/>
          <p:nvPr/>
        </p:nvSpPr>
        <p:spPr>
          <a:xfrm>
            <a:off x="6672064" y="4401760"/>
            <a:ext cx="900099" cy="900099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íṡḷîďe">
            <a:extLst>
              <a:ext uri="{FF2B5EF4-FFF2-40B4-BE49-F238E27FC236}">
                <a16:creationId xmlns:a16="http://schemas.microsoft.com/office/drawing/2014/main" id="{33BECCB7-26CA-4C1C-A513-0362B6180367}"/>
              </a:ext>
            </a:extLst>
          </p:cNvPr>
          <p:cNvSpPr/>
          <p:nvPr/>
        </p:nvSpPr>
        <p:spPr bwMode="auto">
          <a:xfrm>
            <a:off x="6899783" y="4629619"/>
            <a:ext cx="444658" cy="444383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ṩḻïḑè">
            <a:extLst>
              <a:ext uri="{FF2B5EF4-FFF2-40B4-BE49-F238E27FC236}">
                <a16:creationId xmlns:a16="http://schemas.microsoft.com/office/drawing/2014/main" id="{0EB7D58F-2BBC-451E-BAD6-803F84375687}"/>
              </a:ext>
            </a:extLst>
          </p:cNvPr>
          <p:cNvSpPr/>
          <p:nvPr/>
        </p:nvSpPr>
        <p:spPr bwMode="auto">
          <a:xfrm>
            <a:off x="833161" y="5202948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r">
              <a:lnSpc>
                <a:spcPct val="160000"/>
              </a:lnSpc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27" name="iṡ1ïḋe">
            <a:extLst>
              <a:ext uri="{FF2B5EF4-FFF2-40B4-BE49-F238E27FC236}">
                <a16:creationId xmlns:a16="http://schemas.microsoft.com/office/drawing/2014/main" id="{C0574EE1-9EC9-4AB2-8E30-60D02FF012B0}"/>
              </a:ext>
            </a:extLst>
          </p:cNvPr>
          <p:cNvSpPr txBox="1"/>
          <p:nvPr/>
        </p:nvSpPr>
        <p:spPr bwMode="auto">
          <a:xfrm>
            <a:off x="833161" y="4851809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4" name="iśļïḓè">
            <a:extLst>
              <a:ext uri="{FF2B5EF4-FFF2-40B4-BE49-F238E27FC236}">
                <a16:creationId xmlns:a16="http://schemas.microsoft.com/office/drawing/2014/main" id="{80403DB5-2C75-4A58-8C61-95B99D86F7AD}"/>
              </a:ext>
            </a:extLst>
          </p:cNvPr>
          <p:cNvSpPr/>
          <p:nvPr/>
        </p:nvSpPr>
        <p:spPr bwMode="auto">
          <a:xfrm>
            <a:off x="7679973" y="5202948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25" name="íṡḷîḍé">
            <a:extLst>
              <a:ext uri="{FF2B5EF4-FFF2-40B4-BE49-F238E27FC236}">
                <a16:creationId xmlns:a16="http://schemas.microsoft.com/office/drawing/2014/main" id="{3941C192-CB43-4D1B-805C-979927DC3772}"/>
              </a:ext>
            </a:extLst>
          </p:cNvPr>
          <p:cNvSpPr txBox="1"/>
          <p:nvPr/>
        </p:nvSpPr>
        <p:spPr bwMode="auto">
          <a:xfrm>
            <a:off x="7679973" y="4851809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3" name="íṣľídê">
            <a:extLst>
              <a:ext uri="{FF2B5EF4-FFF2-40B4-BE49-F238E27FC236}">
                <a16:creationId xmlns:a16="http://schemas.microsoft.com/office/drawing/2014/main" id="{0D3DBE2F-E598-4A45-B50D-E8F8AB479722}"/>
              </a:ext>
            </a:extLst>
          </p:cNvPr>
          <p:cNvSpPr/>
          <p:nvPr/>
        </p:nvSpPr>
        <p:spPr>
          <a:xfrm>
            <a:off x="3143672" y="3335188"/>
            <a:ext cx="669998" cy="66999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400" b="1" dirty="0" err="1"/>
              <a:t>Txet</a:t>
            </a:r>
            <a:endParaRPr lang="zh-CN" altLang="en-US" sz="1400" b="1" dirty="0"/>
          </a:p>
        </p:txBody>
      </p:sp>
      <p:sp>
        <p:nvSpPr>
          <p:cNvPr id="14" name="îšļïḋé">
            <a:extLst>
              <a:ext uri="{FF2B5EF4-FFF2-40B4-BE49-F238E27FC236}">
                <a16:creationId xmlns:a16="http://schemas.microsoft.com/office/drawing/2014/main" id="{9AFCC478-9D97-4A65-8C60-DE289DE28886}"/>
              </a:ext>
            </a:extLst>
          </p:cNvPr>
          <p:cNvSpPr/>
          <p:nvPr/>
        </p:nvSpPr>
        <p:spPr>
          <a:xfrm>
            <a:off x="5707107" y="3097925"/>
            <a:ext cx="900099" cy="90009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400" b="1" dirty="0"/>
              <a:t>Text</a:t>
            </a:r>
            <a:endParaRPr lang="zh-CN" altLang="en-US" sz="1400" b="1" dirty="0"/>
          </a:p>
        </p:txBody>
      </p:sp>
      <p:sp>
        <p:nvSpPr>
          <p:cNvPr id="15" name="íŝľiḋe">
            <a:extLst>
              <a:ext uri="{FF2B5EF4-FFF2-40B4-BE49-F238E27FC236}">
                <a16:creationId xmlns:a16="http://schemas.microsoft.com/office/drawing/2014/main" id="{8373CD82-C0F8-4B7D-8B20-EAFFC72892CE}"/>
              </a:ext>
            </a:extLst>
          </p:cNvPr>
          <p:cNvSpPr/>
          <p:nvPr/>
        </p:nvSpPr>
        <p:spPr>
          <a:xfrm>
            <a:off x="8256240" y="3212976"/>
            <a:ext cx="669998" cy="66999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400" b="1" dirty="0"/>
              <a:t>Text</a:t>
            </a:r>
            <a:endParaRPr lang="zh-CN" altLang="en-US" sz="1400" b="1" dirty="0"/>
          </a:p>
        </p:txBody>
      </p:sp>
      <p:sp>
        <p:nvSpPr>
          <p:cNvPr id="22" name="íşlíde">
            <a:extLst>
              <a:ext uri="{FF2B5EF4-FFF2-40B4-BE49-F238E27FC236}">
                <a16:creationId xmlns:a16="http://schemas.microsoft.com/office/drawing/2014/main" id="{7E9726A1-D338-4F62-B04D-B6364815A474}"/>
              </a:ext>
            </a:extLst>
          </p:cNvPr>
          <p:cNvSpPr/>
          <p:nvPr/>
        </p:nvSpPr>
        <p:spPr bwMode="auto">
          <a:xfrm>
            <a:off x="790369" y="3626600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When you copy &amp; paste, choose "keep text only" option.</a:t>
            </a:r>
          </a:p>
        </p:txBody>
      </p:sp>
      <p:sp>
        <p:nvSpPr>
          <p:cNvPr id="23" name="íṥļíḋè">
            <a:extLst>
              <a:ext uri="{FF2B5EF4-FFF2-40B4-BE49-F238E27FC236}">
                <a16:creationId xmlns:a16="http://schemas.microsoft.com/office/drawing/2014/main" id="{FDC61DEA-FC22-4161-8647-DD807B8A85CF}"/>
              </a:ext>
            </a:extLst>
          </p:cNvPr>
          <p:cNvSpPr txBox="1"/>
          <p:nvPr/>
        </p:nvSpPr>
        <p:spPr bwMode="auto">
          <a:xfrm>
            <a:off x="790369" y="3213720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</a:rPr>
              <a:t>Text here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20" name="í$1iḑê">
            <a:extLst>
              <a:ext uri="{FF2B5EF4-FFF2-40B4-BE49-F238E27FC236}">
                <a16:creationId xmlns:a16="http://schemas.microsoft.com/office/drawing/2014/main" id="{55320C29-B454-4A9C-911E-994C22BDD4B2}"/>
              </a:ext>
            </a:extLst>
          </p:cNvPr>
          <p:cNvSpPr/>
          <p:nvPr/>
        </p:nvSpPr>
        <p:spPr bwMode="auto">
          <a:xfrm>
            <a:off x="9048328" y="3626600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When you copy &amp; paste, choose "keep text only" option.</a:t>
            </a:r>
          </a:p>
        </p:txBody>
      </p:sp>
      <p:sp>
        <p:nvSpPr>
          <p:cNvPr id="21" name="išliḍè">
            <a:extLst>
              <a:ext uri="{FF2B5EF4-FFF2-40B4-BE49-F238E27FC236}">
                <a16:creationId xmlns:a16="http://schemas.microsoft.com/office/drawing/2014/main" id="{780CA472-CB54-41DB-A509-71F463132E27}"/>
              </a:ext>
            </a:extLst>
          </p:cNvPr>
          <p:cNvSpPr txBox="1"/>
          <p:nvPr/>
        </p:nvSpPr>
        <p:spPr bwMode="auto">
          <a:xfrm>
            <a:off x="9048328" y="3213720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</a:rPr>
              <a:t>Text here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18" name="î$1ïḋe">
            <a:extLst>
              <a:ext uri="{FF2B5EF4-FFF2-40B4-BE49-F238E27FC236}">
                <a16:creationId xmlns:a16="http://schemas.microsoft.com/office/drawing/2014/main" id="{CCF30ABA-5764-4C63-BAAF-983F155EBBB0}"/>
              </a:ext>
            </a:extLst>
          </p:cNvPr>
          <p:cNvSpPr/>
          <p:nvPr/>
        </p:nvSpPr>
        <p:spPr bwMode="auto">
          <a:xfrm>
            <a:off x="4148315" y="1639317"/>
            <a:ext cx="4017686" cy="78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9" name="is1ïḋè">
            <a:extLst>
              <a:ext uri="{FF2B5EF4-FFF2-40B4-BE49-F238E27FC236}">
                <a16:creationId xmlns:a16="http://schemas.microsoft.com/office/drawing/2014/main" id="{73D5DBE7-17DE-4D37-8550-5BDAFD6CEA2B}"/>
              </a:ext>
            </a:extLst>
          </p:cNvPr>
          <p:cNvSpPr txBox="1"/>
          <p:nvPr/>
        </p:nvSpPr>
        <p:spPr bwMode="auto">
          <a:xfrm>
            <a:off x="4148315" y="1288179"/>
            <a:ext cx="401768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75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083C7-AEF1-4CD9-9A24-D24EAA34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6D1C780-F5A6-45D6-B49C-6C4E535B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5FC894-4455-4FA5-B246-12B1D58C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33" name="îśļíḓê">
            <a:extLst>
              <a:ext uri="{FF2B5EF4-FFF2-40B4-BE49-F238E27FC236}">
                <a16:creationId xmlns:a16="http://schemas.microsoft.com/office/drawing/2014/main" id="{0DDB5CE0-3949-479F-969E-45FA71D086C2}"/>
              </a:ext>
            </a:extLst>
          </p:cNvPr>
          <p:cNvSpPr/>
          <p:nvPr/>
        </p:nvSpPr>
        <p:spPr bwMode="auto">
          <a:xfrm>
            <a:off x="5468163" y="3189380"/>
            <a:ext cx="552730" cy="809732"/>
          </a:xfrm>
          <a:custGeom>
            <a:avLst/>
            <a:gdLst>
              <a:gd name="T0" fmla="*/ 351 w 351"/>
              <a:gd name="T1" fmla="*/ 514 h 514"/>
              <a:gd name="T2" fmla="*/ 351 w 351"/>
              <a:gd name="T3" fmla="*/ 316 h 514"/>
              <a:gd name="T4" fmla="*/ 286 w 351"/>
              <a:gd name="T5" fmla="*/ 257 h 514"/>
              <a:gd name="T6" fmla="*/ 66 w 351"/>
              <a:gd name="T7" fmla="*/ 257 h 514"/>
              <a:gd name="T8" fmla="*/ 0 w 351"/>
              <a:gd name="T9" fmla="*/ 199 h 514"/>
              <a:gd name="T10" fmla="*/ 0 w 351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1" h="514">
                <a:moveTo>
                  <a:pt x="351" y="514"/>
                </a:moveTo>
                <a:cubicBezTo>
                  <a:pt x="351" y="316"/>
                  <a:pt x="351" y="316"/>
                  <a:pt x="351" y="316"/>
                </a:cubicBezTo>
                <a:cubicBezTo>
                  <a:pt x="351" y="283"/>
                  <a:pt x="322" y="257"/>
                  <a:pt x="286" y="257"/>
                </a:cubicBezTo>
                <a:cubicBezTo>
                  <a:pt x="66" y="257"/>
                  <a:pt x="66" y="257"/>
                  <a:pt x="66" y="257"/>
                </a:cubicBezTo>
                <a:cubicBezTo>
                  <a:pt x="30" y="257"/>
                  <a:pt x="0" y="231"/>
                  <a:pt x="0" y="199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41275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ṩ1ïďe">
            <a:extLst>
              <a:ext uri="{FF2B5EF4-FFF2-40B4-BE49-F238E27FC236}">
                <a16:creationId xmlns:a16="http://schemas.microsoft.com/office/drawing/2014/main" id="{EC9D0786-2A90-4406-9646-EC7061AA6C38}"/>
              </a:ext>
            </a:extLst>
          </p:cNvPr>
          <p:cNvSpPr/>
          <p:nvPr/>
        </p:nvSpPr>
        <p:spPr bwMode="auto">
          <a:xfrm>
            <a:off x="6126511" y="3189380"/>
            <a:ext cx="552730" cy="809732"/>
          </a:xfrm>
          <a:custGeom>
            <a:avLst/>
            <a:gdLst>
              <a:gd name="T0" fmla="*/ 0 w 351"/>
              <a:gd name="T1" fmla="*/ 514 h 514"/>
              <a:gd name="T2" fmla="*/ 0 w 351"/>
              <a:gd name="T3" fmla="*/ 316 h 514"/>
              <a:gd name="T4" fmla="*/ 65 w 351"/>
              <a:gd name="T5" fmla="*/ 257 h 514"/>
              <a:gd name="T6" fmla="*/ 285 w 351"/>
              <a:gd name="T7" fmla="*/ 257 h 514"/>
              <a:gd name="T8" fmla="*/ 351 w 351"/>
              <a:gd name="T9" fmla="*/ 199 h 514"/>
              <a:gd name="T10" fmla="*/ 351 w 351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1" h="514">
                <a:moveTo>
                  <a:pt x="0" y="514"/>
                </a:moveTo>
                <a:cubicBezTo>
                  <a:pt x="0" y="316"/>
                  <a:pt x="0" y="316"/>
                  <a:pt x="0" y="316"/>
                </a:cubicBezTo>
                <a:cubicBezTo>
                  <a:pt x="0" y="283"/>
                  <a:pt x="29" y="257"/>
                  <a:pt x="65" y="257"/>
                </a:cubicBezTo>
                <a:cubicBezTo>
                  <a:pt x="285" y="257"/>
                  <a:pt x="285" y="257"/>
                  <a:pt x="285" y="257"/>
                </a:cubicBezTo>
                <a:cubicBezTo>
                  <a:pt x="321" y="257"/>
                  <a:pt x="351" y="231"/>
                  <a:pt x="351" y="199"/>
                </a:cubicBezTo>
                <a:cubicBezTo>
                  <a:pt x="351" y="0"/>
                  <a:pt x="351" y="0"/>
                  <a:pt x="351" y="0"/>
                </a:cubicBezTo>
              </a:path>
            </a:pathLst>
          </a:custGeom>
          <a:noFill/>
          <a:ln w="41275" cap="flat">
            <a:solidFill>
              <a:srgbClr val="5895C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ṣḻíḋè">
            <a:extLst>
              <a:ext uri="{FF2B5EF4-FFF2-40B4-BE49-F238E27FC236}">
                <a16:creationId xmlns:a16="http://schemas.microsoft.com/office/drawing/2014/main" id="{0F73159F-0D5E-423D-88C0-FD79BB302FC8}"/>
              </a:ext>
            </a:extLst>
          </p:cNvPr>
          <p:cNvSpPr/>
          <p:nvPr/>
        </p:nvSpPr>
        <p:spPr bwMode="auto">
          <a:xfrm>
            <a:off x="4705372" y="2359698"/>
            <a:ext cx="370834" cy="540995"/>
          </a:xfrm>
          <a:custGeom>
            <a:avLst/>
            <a:gdLst>
              <a:gd name="T0" fmla="*/ 235 w 235"/>
              <a:gd name="T1" fmla="*/ 344 h 344"/>
              <a:gd name="T2" fmla="*/ 235 w 235"/>
              <a:gd name="T3" fmla="*/ 211 h 344"/>
              <a:gd name="T4" fmla="*/ 191 w 235"/>
              <a:gd name="T5" fmla="*/ 172 h 344"/>
              <a:gd name="T6" fmla="*/ 44 w 235"/>
              <a:gd name="T7" fmla="*/ 172 h 344"/>
              <a:gd name="T8" fmla="*/ 0 w 235"/>
              <a:gd name="T9" fmla="*/ 133 h 344"/>
              <a:gd name="T10" fmla="*/ 0 w 235"/>
              <a:gd name="T11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" h="344">
                <a:moveTo>
                  <a:pt x="235" y="344"/>
                </a:moveTo>
                <a:cubicBezTo>
                  <a:pt x="235" y="211"/>
                  <a:pt x="235" y="211"/>
                  <a:pt x="235" y="211"/>
                </a:cubicBezTo>
                <a:cubicBezTo>
                  <a:pt x="235" y="189"/>
                  <a:pt x="215" y="172"/>
                  <a:pt x="191" y="172"/>
                </a:cubicBezTo>
                <a:cubicBezTo>
                  <a:pt x="44" y="172"/>
                  <a:pt x="44" y="172"/>
                  <a:pt x="44" y="172"/>
                </a:cubicBezTo>
                <a:cubicBezTo>
                  <a:pt x="20" y="172"/>
                  <a:pt x="0" y="154"/>
                  <a:pt x="0" y="13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41275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ṣļíḋé">
            <a:extLst>
              <a:ext uri="{FF2B5EF4-FFF2-40B4-BE49-F238E27FC236}">
                <a16:creationId xmlns:a16="http://schemas.microsoft.com/office/drawing/2014/main" id="{E00A4614-76CC-492E-B16B-EFBF8A4067D1}"/>
              </a:ext>
            </a:extLst>
          </p:cNvPr>
          <p:cNvSpPr/>
          <p:nvPr/>
        </p:nvSpPr>
        <p:spPr bwMode="auto">
          <a:xfrm>
            <a:off x="7163906" y="2697674"/>
            <a:ext cx="368487" cy="542169"/>
          </a:xfrm>
          <a:custGeom>
            <a:avLst/>
            <a:gdLst>
              <a:gd name="T0" fmla="*/ 0 w 234"/>
              <a:gd name="T1" fmla="*/ 344 h 344"/>
              <a:gd name="T2" fmla="*/ 0 w 234"/>
              <a:gd name="T3" fmla="*/ 211 h 344"/>
              <a:gd name="T4" fmla="*/ 43 w 234"/>
              <a:gd name="T5" fmla="*/ 172 h 344"/>
              <a:gd name="T6" fmla="*/ 191 w 234"/>
              <a:gd name="T7" fmla="*/ 172 h 344"/>
              <a:gd name="T8" fmla="*/ 234 w 234"/>
              <a:gd name="T9" fmla="*/ 133 h 344"/>
              <a:gd name="T10" fmla="*/ 234 w 234"/>
              <a:gd name="T11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4" h="344">
                <a:moveTo>
                  <a:pt x="0" y="344"/>
                </a:moveTo>
                <a:cubicBezTo>
                  <a:pt x="0" y="211"/>
                  <a:pt x="0" y="211"/>
                  <a:pt x="0" y="211"/>
                </a:cubicBezTo>
                <a:cubicBezTo>
                  <a:pt x="0" y="190"/>
                  <a:pt x="19" y="172"/>
                  <a:pt x="43" y="172"/>
                </a:cubicBezTo>
                <a:cubicBezTo>
                  <a:pt x="191" y="172"/>
                  <a:pt x="191" y="172"/>
                  <a:pt x="191" y="172"/>
                </a:cubicBezTo>
                <a:cubicBezTo>
                  <a:pt x="215" y="172"/>
                  <a:pt x="234" y="154"/>
                  <a:pt x="234" y="133"/>
                </a:cubicBezTo>
                <a:cubicBezTo>
                  <a:pt x="234" y="0"/>
                  <a:pt x="234" y="0"/>
                  <a:pt x="234" y="0"/>
                </a:cubicBezTo>
              </a:path>
            </a:pathLst>
          </a:custGeom>
          <a:noFill/>
          <a:ln w="412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ṡļîḓe">
            <a:extLst>
              <a:ext uri="{FF2B5EF4-FFF2-40B4-BE49-F238E27FC236}">
                <a16:creationId xmlns:a16="http://schemas.microsoft.com/office/drawing/2014/main" id="{C4283470-877D-4BE3-B847-5853FC2D0F46}"/>
              </a:ext>
            </a:extLst>
          </p:cNvPr>
          <p:cNvSpPr/>
          <p:nvPr/>
        </p:nvSpPr>
        <p:spPr bwMode="auto">
          <a:xfrm>
            <a:off x="6484436" y="1601601"/>
            <a:ext cx="369661" cy="540995"/>
          </a:xfrm>
          <a:custGeom>
            <a:avLst/>
            <a:gdLst>
              <a:gd name="T0" fmla="*/ 0 w 235"/>
              <a:gd name="T1" fmla="*/ 343 h 343"/>
              <a:gd name="T2" fmla="*/ 0 w 235"/>
              <a:gd name="T3" fmla="*/ 210 h 343"/>
              <a:gd name="T4" fmla="*/ 44 w 235"/>
              <a:gd name="T5" fmla="*/ 171 h 343"/>
              <a:gd name="T6" fmla="*/ 191 w 235"/>
              <a:gd name="T7" fmla="*/ 171 h 343"/>
              <a:gd name="T8" fmla="*/ 235 w 235"/>
              <a:gd name="T9" fmla="*/ 132 h 343"/>
              <a:gd name="T10" fmla="*/ 235 w 235"/>
              <a:gd name="T11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" h="343">
                <a:moveTo>
                  <a:pt x="0" y="343"/>
                </a:moveTo>
                <a:cubicBezTo>
                  <a:pt x="0" y="210"/>
                  <a:pt x="0" y="210"/>
                  <a:pt x="0" y="210"/>
                </a:cubicBezTo>
                <a:cubicBezTo>
                  <a:pt x="0" y="189"/>
                  <a:pt x="20" y="171"/>
                  <a:pt x="44" y="171"/>
                </a:cubicBezTo>
                <a:cubicBezTo>
                  <a:pt x="191" y="171"/>
                  <a:pt x="191" y="171"/>
                  <a:pt x="191" y="171"/>
                </a:cubicBezTo>
                <a:cubicBezTo>
                  <a:pt x="215" y="171"/>
                  <a:pt x="235" y="154"/>
                  <a:pt x="235" y="132"/>
                </a:cubicBezTo>
                <a:cubicBezTo>
                  <a:pt x="235" y="0"/>
                  <a:pt x="235" y="0"/>
                  <a:pt x="235" y="0"/>
                </a:cubicBezTo>
              </a:path>
            </a:pathLst>
          </a:custGeom>
          <a:noFill/>
          <a:ln w="41275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ṥḻíḍè">
            <a:extLst>
              <a:ext uri="{FF2B5EF4-FFF2-40B4-BE49-F238E27FC236}">
                <a16:creationId xmlns:a16="http://schemas.microsoft.com/office/drawing/2014/main" id="{039D0649-359E-4C31-9D5D-00551C9C278F}"/>
              </a:ext>
            </a:extLst>
          </p:cNvPr>
          <p:cNvSpPr/>
          <p:nvPr/>
        </p:nvSpPr>
        <p:spPr bwMode="auto">
          <a:xfrm>
            <a:off x="6074876" y="3020392"/>
            <a:ext cx="0" cy="1369504"/>
          </a:xfrm>
          <a:prstGeom prst="line">
            <a:avLst/>
          </a:prstGeom>
          <a:noFill/>
          <a:ln w="412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Sļîḓe">
            <a:extLst>
              <a:ext uri="{FF2B5EF4-FFF2-40B4-BE49-F238E27FC236}">
                <a16:creationId xmlns:a16="http://schemas.microsoft.com/office/drawing/2014/main" id="{CAD50286-E3B5-4EE1-AC4C-EF6E45E6590B}"/>
              </a:ext>
            </a:extLst>
          </p:cNvPr>
          <p:cNvSpPr/>
          <p:nvPr/>
        </p:nvSpPr>
        <p:spPr bwMode="auto">
          <a:xfrm>
            <a:off x="5303870" y="1757679"/>
            <a:ext cx="1540838" cy="975199"/>
          </a:xfrm>
          <a:custGeom>
            <a:avLst/>
            <a:gdLst>
              <a:gd name="T0" fmla="*/ 781 w 978"/>
              <a:gd name="T1" fmla="*/ 619 h 619"/>
              <a:gd name="T2" fmla="*/ 978 w 978"/>
              <a:gd name="T3" fmla="*/ 422 h 619"/>
              <a:gd name="T4" fmla="*/ 781 w 978"/>
              <a:gd name="T5" fmla="*/ 225 h 619"/>
              <a:gd name="T6" fmla="*/ 764 w 978"/>
              <a:gd name="T7" fmla="*/ 226 h 619"/>
              <a:gd name="T8" fmla="*/ 498 w 978"/>
              <a:gd name="T9" fmla="*/ 0 h 619"/>
              <a:gd name="T10" fmla="*/ 231 w 978"/>
              <a:gd name="T11" fmla="*/ 228 h 619"/>
              <a:gd name="T12" fmla="*/ 197 w 978"/>
              <a:gd name="T13" fmla="*/ 225 h 619"/>
              <a:gd name="T14" fmla="*/ 0 w 978"/>
              <a:gd name="T15" fmla="*/ 422 h 619"/>
              <a:gd name="T16" fmla="*/ 197 w 978"/>
              <a:gd name="T17" fmla="*/ 619 h 619"/>
              <a:gd name="T18" fmla="*/ 781 w 978"/>
              <a:gd name="T19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8" h="619">
                <a:moveTo>
                  <a:pt x="781" y="619"/>
                </a:moveTo>
                <a:cubicBezTo>
                  <a:pt x="890" y="619"/>
                  <a:pt x="978" y="531"/>
                  <a:pt x="978" y="422"/>
                </a:cubicBezTo>
                <a:cubicBezTo>
                  <a:pt x="978" y="313"/>
                  <a:pt x="890" y="225"/>
                  <a:pt x="781" y="225"/>
                </a:cubicBezTo>
                <a:cubicBezTo>
                  <a:pt x="775" y="225"/>
                  <a:pt x="770" y="226"/>
                  <a:pt x="764" y="226"/>
                </a:cubicBezTo>
                <a:cubicBezTo>
                  <a:pt x="743" y="98"/>
                  <a:pt x="632" y="0"/>
                  <a:pt x="498" y="0"/>
                </a:cubicBezTo>
                <a:cubicBezTo>
                  <a:pt x="363" y="0"/>
                  <a:pt x="251" y="99"/>
                  <a:pt x="231" y="228"/>
                </a:cubicBezTo>
                <a:cubicBezTo>
                  <a:pt x="220" y="226"/>
                  <a:pt x="208" y="225"/>
                  <a:pt x="197" y="225"/>
                </a:cubicBezTo>
                <a:cubicBezTo>
                  <a:pt x="88" y="225"/>
                  <a:pt x="0" y="313"/>
                  <a:pt x="0" y="422"/>
                </a:cubicBezTo>
                <a:cubicBezTo>
                  <a:pt x="0" y="531"/>
                  <a:pt x="88" y="619"/>
                  <a:pt x="197" y="619"/>
                </a:cubicBezTo>
                <a:lnTo>
                  <a:pt x="781" y="6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ś1íḓè">
            <a:extLst>
              <a:ext uri="{FF2B5EF4-FFF2-40B4-BE49-F238E27FC236}">
                <a16:creationId xmlns:a16="http://schemas.microsoft.com/office/drawing/2014/main" id="{42B60E46-8A7D-4B5F-8982-DDE0B3036D21}"/>
              </a:ext>
            </a:extLst>
          </p:cNvPr>
          <p:cNvSpPr/>
          <p:nvPr/>
        </p:nvSpPr>
        <p:spPr bwMode="auto">
          <a:xfrm>
            <a:off x="5763891" y="2377301"/>
            <a:ext cx="1540838" cy="974026"/>
          </a:xfrm>
          <a:custGeom>
            <a:avLst/>
            <a:gdLst>
              <a:gd name="T0" fmla="*/ 781 w 978"/>
              <a:gd name="T1" fmla="*/ 619 h 619"/>
              <a:gd name="T2" fmla="*/ 978 w 978"/>
              <a:gd name="T3" fmla="*/ 423 h 619"/>
              <a:gd name="T4" fmla="*/ 781 w 978"/>
              <a:gd name="T5" fmla="*/ 226 h 619"/>
              <a:gd name="T6" fmla="*/ 764 w 978"/>
              <a:gd name="T7" fmla="*/ 227 h 619"/>
              <a:gd name="T8" fmla="*/ 498 w 978"/>
              <a:gd name="T9" fmla="*/ 0 h 619"/>
              <a:gd name="T10" fmla="*/ 231 w 978"/>
              <a:gd name="T11" fmla="*/ 229 h 619"/>
              <a:gd name="T12" fmla="*/ 197 w 978"/>
              <a:gd name="T13" fmla="*/ 226 h 619"/>
              <a:gd name="T14" fmla="*/ 0 w 978"/>
              <a:gd name="T15" fmla="*/ 423 h 619"/>
              <a:gd name="T16" fmla="*/ 197 w 978"/>
              <a:gd name="T17" fmla="*/ 619 h 619"/>
              <a:gd name="T18" fmla="*/ 781 w 978"/>
              <a:gd name="T19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8" h="619">
                <a:moveTo>
                  <a:pt x="781" y="619"/>
                </a:moveTo>
                <a:cubicBezTo>
                  <a:pt x="890" y="619"/>
                  <a:pt x="978" y="531"/>
                  <a:pt x="978" y="423"/>
                </a:cubicBezTo>
                <a:cubicBezTo>
                  <a:pt x="978" y="314"/>
                  <a:pt x="890" y="226"/>
                  <a:pt x="781" y="226"/>
                </a:cubicBezTo>
                <a:cubicBezTo>
                  <a:pt x="776" y="226"/>
                  <a:pt x="770" y="226"/>
                  <a:pt x="764" y="227"/>
                </a:cubicBezTo>
                <a:cubicBezTo>
                  <a:pt x="743" y="98"/>
                  <a:pt x="632" y="0"/>
                  <a:pt x="498" y="0"/>
                </a:cubicBezTo>
                <a:cubicBezTo>
                  <a:pt x="363" y="0"/>
                  <a:pt x="251" y="99"/>
                  <a:pt x="231" y="229"/>
                </a:cubicBezTo>
                <a:cubicBezTo>
                  <a:pt x="220" y="227"/>
                  <a:pt x="209" y="226"/>
                  <a:pt x="197" y="226"/>
                </a:cubicBezTo>
                <a:cubicBezTo>
                  <a:pt x="88" y="226"/>
                  <a:pt x="0" y="314"/>
                  <a:pt x="0" y="423"/>
                </a:cubicBezTo>
                <a:cubicBezTo>
                  <a:pt x="0" y="531"/>
                  <a:pt x="88" y="619"/>
                  <a:pt x="197" y="619"/>
                </a:cubicBezTo>
                <a:lnTo>
                  <a:pt x="781" y="619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śḷíḍè">
            <a:extLst>
              <a:ext uri="{FF2B5EF4-FFF2-40B4-BE49-F238E27FC236}">
                <a16:creationId xmlns:a16="http://schemas.microsoft.com/office/drawing/2014/main" id="{FECB23EE-849F-4E5E-A675-340B7A757A0B}"/>
              </a:ext>
            </a:extLst>
          </p:cNvPr>
          <p:cNvSpPr/>
          <p:nvPr/>
        </p:nvSpPr>
        <p:spPr bwMode="auto">
          <a:xfrm>
            <a:off x="4843848" y="2377301"/>
            <a:ext cx="1540838" cy="974026"/>
          </a:xfrm>
          <a:custGeom>
            <a:avLst/>
            <a:gdLst>
              <a:gd name="T0" fmla="*/ 781 w 978"/>
              <a:gd name="T1" fmla="*/ 619 h 619"/>
              <a:gd name="T2" fmla="*/ 978 w 978"/>
              <a:gd name="T3" fmla="*/ 423 h 619"/>
              <a:gd name="T4" fmla="*/ 781 w 978"/>
              <a:gd name="T5" fmla="*/ 226 h 619"/>
              <a:gd name="T6" fmla="*/ 764 w 978"/>
              <a:gd name="T7" fmla="*/ 227 h 619"/>
              <a:gd name="T8" fmla="*/ 497 w 978"/>
              <a:gd name="T9" fmla="*/ 0 h 619"/>
              <a:gd name="T10" fmla="*/ 231 w 978"/>
              <a:gd name="T11" fmla="*/ 229 h 619"/>
              <a:gd name="T12" fmla="*/ 197 w 978"/>
              <a:gd name="T13" fmla="*/ 226 h 619"/>
              <a:gd name="T14" fmla="*/ 0 w 978"/>
              <a:gd name="T15" fmla="*/ 423 h 619"/>
              <a:gd name="T16" fmla="*/ 197 w 978"/>
              <a:gd name="T17" fmla="*/ 619 h 619"/>
              <a:gd name="T18" fmla="*/ 781 w 978"/>
              <a:gd name="T19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8" h="619">
                <a:moveTo>
                  <a:pt x="781" y="619"/>
                </a:moveTo>
                <a:cubicBezTo>
                  <a:pt x="890" y="619"/>
                  <a:pt x="978" y="531"/>
                  <a:pt x="978" y="423"/>
                </a:cubicBezTo>
                <a:cubicBezTo>
                  <a:pt x="978" y="314"/>
                  <a:pt x="890" y="226"/>
                  <a:pt x="781" y="226"/>
                </a:cubicBezTo>
                <a:cubicBezTo>
                  <a:pt x="775" y="226"/>
                  <a:pt x="770" y="226"/>
                  <a:pt x="764" y="227"/>
                </a:cubicBezTo>
                <a:cubicBezTo>
                  <a:pt x="743" y="98"/>
                  <a:pt x="632" y="0"/>
                  <a:pt x="497" y="0"/>
                </a:cubicBezTo>
                <a:cubicBezTo>
                  <a:pt x="362" y="0"/>
                  <a:pt x="251" y="99"/>
                  <a:pt x="231" y="229"/>
                </a:cubicBezTo>
                <a:cubicBezTo>
                  <a:pt x="220" y="227"/>
                  <a:pt x="208" y="226"/>
                  <a:pt x="197" y="226"/>
                </a:cubicBezTo>
                <a:cubicBezTo>
                  <a:pt x="88" y="226"/>
                  <a:pt x="0" y="314"/>
                  <a:pt x="0" y="423"/>
                </a:cubicBezTo>
                <a:cubicBezTo>
                  <a:pt x="0" y="531"/>
                  <a:pt x="88" y="619"/>
                  <a:pt x="197" y="619"/>
                </a:cubicBezTo>
                <a:lnTo>
                  <a:pt x="781" y="619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śḻïḋè">
            <a:extLst>
              <a:ext uri="{FF2B5EF4-FFF2-40B4-BE49-F238E27FC236}">
                <a16:creationId xmlns:a16="http://schemas.microsoft.com/office/drawing/2014/main" id="{63AE06A5-7958-49A4-9D3A-CC8B872D22C9}"/>
              </a:ext>
            </a:extLst>
          </p:cNvPr>
          <p:cNvSpPr/>
          <p:nvPr/>
        </p:nvSpPr>
        <p:spPr bwMode="auto">
          <a:xfrm>
            <a:off x="5755677" y="2716450"/>
            <a:ext cx="637224" cy="63487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ṩḷidè">
            <a:extLst>
              <a:ext uri="{FF2B5EF4-FFF2-40B4-BE49-F238E27FC236}">
                <a16:creationId xmlns:a16="http://schemas.microsoft.com/office/drawing/2014/main" id="{D6BC5B29-11DF-4D30-BC10-04BA5D3023EF}"/>
              </a:ext>
            </a:extLst>
          </p:cNvPr>
          <p:cNvSpPr/>
          <p:nvPr/>
        </p:nvSpPr>
        <p:spPr bwMode="auto">
          <a:xfrm>
            <a:off x="7231971" y="2318625"/>
            <a:ext cx="602019" cy="379048"/>
          </a:xfrm>
          <a:custGeom>
            <a:avLst/>
            <a:gdLst>
              <a:gd name="T0" fmla="*/ 305 w 382"/>
              <a:gd name="T1" fmla="*/ 241 h 241"/>
              <a:gd name="T2" fmla="*/ 382 w 382"/>
              <a:gd name="T3" fmla="*/ 164 h 241"/>
              <a:gd name="T4" fmla="*/ 305 w 382"/>
              <a:gd name="T5" fmla="*/ 88 h 241"/>
              <a:gd name="T6" fmla="*/ 299 w 382"/>
              <a:gd name="T7" fmla="*/ 88 h 241"/>
              <a:gd name="T8" fmla="*/ 195 w 382"/>
              <a:gd name="T9" fmla="*/ 0 h 241"/>
              <a:gd name="T10" fmla="*/ 90 w 382"/>
              <a:gd name="T11" fmla="*/ 89 h 241"/>
              <a:gd name="T12" fmla="*/ 77 w 382"/>
              <a:gd name="T13" fmla="*/ 88 h 241"/>
              <a:gd name="T14" fmla="*/ 0 w 382"/>
              <a:gd name="T15" fmla="*/ 164 h 241"/>
              <a:gd name="T16" fmla="*/ 77 w 382"/>
              <a:gd name="T17" fmla="*/ 241 h 241"/>
              <a:gd name="T18" fmla="*/ 305 w 382"/>
              <a:gd name="T19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2" h="241">
                <a:moveTo>
                  <a:pt x="305" y="241"/>
                </a:moveTo>
                <a:cubicBezTo>
                  <a:pt x="348" y="241"/>
                  <a:pt x="382" y="207"/>
                  <a:pt x="382" y="164"/>
                </a:cubicBezTo>
                <a:cubicBezTo>
                  <a:pt x="382" y="122"/>
                  <a:pt x="348" y="88"/>
                  <a:pt x="305" y="88"/>
                </a:cubicBezTo>
                <a:cubicBezTo>
                  <a:pt x="303" y="88"/>
                  <a:pt x="301" y="88"/>
                  <a:pt x="299" y="88"/>
                </a:cubicBezTo>
                <a:cubicBezTo>
                  <a:pt x="290" y="38"/>
                  <a:pt x="247" y="0"/>
                  <a:pt x="195" y="0"/>
                </a:cubicBezTo>
                <a:cubicBezTo>
                  <a:pt x="142" y="0"/>
                  <a:pt x="98" y="38"/>
                  <a:pt x="90" y="89"/>
                </a:cubicBezTo>
                <a:cubicBezTo>
                  <a:pt x="86" y="88"/>
                  <a:pt x="82" y="88"/>
                  <a:pt x="77" y="88"/>
                </a:cubicBezTo>
                <a:cubicBezTo>
                  <a:pt x="35" y="88"/>
                  <a:pt x="0" y="122"/>
                  <a:pt x="0" y="164"/>
                </a:cubicBezTo>
                <a:cubicBezTo>
                  <a:pt x="0" y="207"/>
                  <a:pt x="35" y="241"/>
                  <a:pt x="77" y="241"/>
                </a:cubicBezTo>
                <a:lnTo>
                  <a:pt x="305" y="2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ślíḑè">
            <a:extLst>
              <a:ext uri="{FF2B5EF4-FFF2-40B4-BE49-F238E27FC236}">
                <a16:creationId xmlns:a16="http://schemas.microsoft.com/office/drawing/2014/main" id="{F55F27AE-1A14-4231-8282-D871A8C84C7D}"/>
              </a:ext>
            </a:extLst>
          </p:cNvPr>
          <p:cNvSpPr/>
          <p:nvPr/>
        </p:nvSpPr>
        <p:spPr bwMode="auto">
          <a:xfrm>
            <a:off x="4406123" y="2116779"/>
            <a:ext cx="600845" cy="380222"/>
          </a:xfrm>
          <a:custGeom>
            <a:avLst/>
            <a:gdLst>
              <a:gd name="T0" fmla="*/ 304 w 381"/>
              <a:gd name="T1" fmla="*/ 241 h 241"/>
              <a:gd name="T2" fmla="*/ 381 w 381"/>
              <a:gd name="T3" fmla="*/ 165 h 241"/>
              <a:gd name="T4" fmla="*/ 304 w 381"/>
              <a:gd name="T5" fmla="*/ 88 h 241"/>
              <a:gd name="T6" fmla="*/ 298 w 381"/>
              <a:gd name="T7" fmla="*/ 88 h 241"/>
              <a:gd name="T8" fmla="*/ 194 w 381"/>
              <a:gd name="T9" fmla="*/ 0 h 241"/>
              <a:gd name="T10" fmla="*/ 90 w 381"/>
              <a:gd name="T11" fmla="*/ 89 h 241"/>
              <a:gd name="T12" fmla="*/ 76 w 381"/>
              <a:gd name="T13" fmla="*/ 88 h 241"/>
              <a:gd name="T14" fmla="*/ 0 w 381"/>
              <a:gd name="T15" fmla="*/ 165 h 241"/>
              <a:gd name="T16" fmla="*/ 76 w 381"/>
              <a:gd name="T17" fmla="*/ 241 h 241"/>
              <a:gd name="T18" fmla="*/ 304 w 381"/>
              <a:gd name="T19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1" h="241">
                <a:moveTo>
                  <a:pt x="304" y="241"/>
                </a:moveTo>
                <a:cubicBezTo>
                  <a:pt x="347" y="241"/>
                  <a:pt x="381" y="207"/>
                  <a:pt x="381" y="165"/>
                </a:cubicBezTo>
                <a:cubicBezTo>
                  <a:pt x="381" y="122"/>
                  <a:pt x="347" y="88"/>
                  <a:pt x="304" y="88"/>
                </a:cubicBezTo>
                <a:cubicBezTo>
                  <a:pt x="302" y="88"/>
                  <a:pt x="300" y="88"/>
                  <a:pt x="298" y="88"/>
                </a:cubicBezTo>
                <a:cubicBezTo>
                  <a:pt x="290" y="38"/>
                  <a:pt x="246" y="0"/>
                  <a:pt x="194" y="0"/>
                </a:cubicBezTo>
                <a:cubicBezTo>
                  <a:pt x="141" y="0"/>
                  <a:pt x="97" y="38"/>
                  <a:pt x="90" y="89"/>
                </a:cubicBezTo>
                <a:cubicBezTo>
                  <a:pt x="85" y="88"/>
                  <a:pt x="81" y="88"/>
                  <a:pt x="76" y="88"/>
                </a:cubicBezTo>
                <a:cubicBezTo>
                  <a:pt x="34" y="88"/>
                  <a:pt x="0" y="122"/>
                  <a:pt x="0" y="165"/>
                </a:cubicBezTo>
                <a:cubicBezTo>
                  <a:pt x="0" y="207"/>
                  <a:pt x="34" y="241"/>
                  <a:pt x="76" y="241"/>
                </a:cubicBezTo>
                <a:lnTo>
                  <a:pt x="304" y="2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Sḻíḋe">
            <a:extLst>
              <a:ext uri="{FF2B5EF4-FFF2-40B4-BE49-F238E27FC236}">
                <a16:creationId xmlns:a16="http://schemas.microsoft.com/office/drawing/2014/main" id="{C3ACF93E-7AED-4932-9D70-4D5205CF8C63}"/>
              </a:ext>
            </a:extLst>
          </p:cNvPr>
          <p:cNvSpPr/>
          <p:nvPr/>
        </p:nvSpPr>
        <p:spPr bwMode="auto">
          <a:xfrm>
            <a:off x="6553674" y="1370416"/>
            <a:ext cx="600845" cy="381396"/>
          </a:xfrm>
          <a:custGeom>
            <a:avLst/>
            <a:gdLst>
              <a:gd name="T0" fmla="*/ 305 w 382"/>
              <a:gd name="T1" fmla="*/ 242 h 242"/>
              <a:gd name="T2" fmla="*/ 382 w 382"/>
              <a:gd name="T3" fmla="*/ 165 h 242"/>
              <a:gd name="T4" fmla="*/ 305 w 382"/>
              <a:gd name="T5" fmla="*/ 88 h 242"/>
              <a:gd name="T6" fmla="*/ 298 w 382"/>
              <a:gd name="T7" fmla="*/ 88 h 242"/>
              <a:gd name="T8" fmla="*/ 194 w 382"/>
              <a:gd name="T9" fmla="*/ 0 h 242"/>
              <a:gd name="T10" fmla="*/ 90 w 382"/>
              <a:gd name="T11" fmla="*/ 89 h 242"/>
              <a:gd name="T12" fmla="*/ 77 w 382"/>
              <a:gd name="T13" fmla="*/ 88 h 242"/>
              <a:gd name="T14" fmla="*/ 0 w 382"/>
              <a:gd name="T15" fmla="*/ 165 h 242"/>
              <a:gd name="T16" fmla="*/ 77 w 382"/>
              <a:gd name="T17" fmla="*/ 242 h 242"/>
              <a:gd name="T18" fmla="*/ 305 w 382"/>
              <a:gd name="T1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2" h="242">
                <a:moveTo>
                  <a:pt x="305" y="242"/>
                </a:moveTo>
                <a:cubicBezTo>
                  <a:pt x="347" y="242"/>
                  <a:pt x="382" y="207"/>
                  <a:pt x="382" y="165"/>
                </a:cubicBezTo>
                <a:cubicBezTo>
                  <a:pt x="382" y="122"/>
                  <a:pt x="347" y="88"/>
                  <a:pt x="305" y="88"/>
                </a:cubicBezTo>
                <a:cubicBezTo>
                  <a:pt x="303" y="88"/>
                  <a:pt x="300" y="88"/>
                  <a:pt x="298" y="88"/>
                </a:cubicBezTo>
                <a:cubicBezTo>
                  <a:pt x="290" y="38"/>
                  <a:pt x="247" y="0"/>
                  <a:pt x="194" y="0"/>
                </a:cubicBezTo>
                <a:cubicBezTo>
                  <a:pt x="142" y="0"/>
                  <a:pt x="98" y="39"/>
                  <a:pt x="90" y="89"/>
                </a:cubicBezTo>
                <a:cubicBezTo>
                  <a:pt x="86" y="88"/>
                  <a:pt x="81" y="88"/>
                  <a:pt x="77" y="88"/>
                </a:cubicBezTo>
                <a:cubicBezTo>
                  <a:pt x="34" y="88"/>
                  <a:pt x="0" y="122"/>
                  <a:pt x="0" y="165"/>
                </a:cubicBezTo>
                <a:cubicBezTo>
                  <a:pt x="0" y="207"/>
                  <a:pt x="34" y="242"/>
                  <a:pt x="77" y="242"/>
                </a:cubicBezTo>
                <a:lnTo>
                  <a:pt x="305" y="2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ŝḷíḍè">
            <a:extLst>
              <a:ext uri="{FF2B5EF4-FFF2-40B4-BE49-F238E27FC236}">
                <a16:creationId xmlns:a16="http://schemas.microsoft.com/office/drawing/2014/main" id="{48536E0F-4776-4758-9CC3-81871E2BA4CB}"/>
              </a:ext>
            </a:extLst>
          </p:cNvPr>
          <p:cNvSpPr/>
          <p:nvPr/>
        </p:nvSpPr>
        <p:spPr bwMode="auto">
          <a:xfrm>
            <a:off x="5056255" y="1561701"/>
            <a:ext cx="301596" cy="301596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ṥlîḓe">
            <a:extLst>
              <a:ext uri="{FF2B5EF4-FFF2-40B4-BE49-F238E27FC236}">
                <a16:creationId xmlns:a16="http://schemas.microsoft.com/office/drawing/2014/main" id="{7DFFF2AD-8B42-4CB9-81D1-A82AFC8B464E}"/>
              </a:ext>
            </a:extLst>
          </p:cNvPr>
          <p:cNvSpPr/>
          <p:nvPr/>
        </p:nvSpPr>
        <p:spPr bwMode="auto">
          <a:xfrm>
            <a:off x="7575814" y="2995748"/>
            <a:ext cx="301596" cy="302769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şḷiḑè">
            <a:extLst>
              <a:ext uri="{FF2B5EF4-FFF2-40B4-BE49-F238E27FC236}">
                <a16:creationId xmlns:a16="http://schemas.microsoft.com/office/drawing/2014/main" id="{B55E3D9E-7AF7-4B57-A696-ADFFAE7D6615}"/>
              </a:ext>
            </a:extLst>
          </p:cNvPr>
          <p:cNvSpPr/>
          <p:nvPr/>
        </p:nvSpPr>
        <p:spPr bwMode="auto">
          <a:xfrm>
            <a:off x="7517138" y="1594560"/>
            <a:ext cx="302769" cy="301596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$lîdè">
            <a:extLst>
              <a:ext uri="{FF2B5EF4-FFF2-40B4-BE49-F238E27FC236}">
                <a16:creationId xmlns:a16="http://schemas.microsoft.com/office/drawing/2014/main" id="{A97141E3-EAAE-41CA-B015-82148D6C17CE}"/>
              </a:ext>
            </a:extLst>
          </p:cNvPr>
          <p:cNvSpPr/>
          <p:nvPr/>
        </p:nvSpPr>
        <p:spPr bwMode="auto">
          <a:xfrm>
            <a:off x="4314588" y="3063813"/>
            <a:ext cx="302769" cy="301596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ṧḷíḑè">
            <a:extLst>
              <a:ext uri="{FF2B5EF4-FFF2-40B4-BE49-F238E27FC236}">
                <a16:creationId xmlns:a16="http://schemas.microsoft.com/office/drawing/2014/main" id="{BB36FD65-B5C4-4234-A9B3-435BDE0D818A}"/>
              </a:ext>
            </a:extLst>
          </p:cNvPr>
          <p:cNvSpPr/>
          <p:nvPr/>
        </p:nvSpPr>
        <p:spPr bwMode="auto">
          <a:xfrm>
            <a:off x="7168601" y="2004120"/>
            <a:ext cx="224143" cy="22297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ṡ1ïḋé">
            <a:extLst>
              <a:ext uri="{FF2B5EF4-FFF2-40B4-BE49-F238E27FC236}">
                <a16:creationId xmlns:a16="http://schemas.microsoft.com/office/drawing/2014/main" id="{9F04C265-F696-4151-BBD9-5439E5964049}"/>
              </a:ext>
            </a:extLst>
          </p:cNvPr>
          <p:cNvSpPr/>
          <p:nvPr/>
        </p:nvSpPr>
        <p:spPr bwMode="auto">
          <a:xfrm>
            <a:off x="5698174" y="1351640"/>
            <a:ext cx="222970" cy="224143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ṧ1iḓè">
            <a:extLst>
              <a:ext uri="{FF2B5EF4-FFF2-40B4-BE49-F238E27FC236}">
                <a16:creationId xmlns:a16="http://schemas.microsoft.com/office/drawing/2014/main" id="{7167A228-179A-4050-AA1A-9BD5C06FDCD5}"/>
              </a:ext>
            </a:extLst>
          </p:cNvPr>
          <p:cNvSpPr/>
          <p:nvPr/>
        </p:nvSpPr>
        <p:spPr bwMode="auto">
          <a:xfrm>
            <a:off x="4424899" y="1585172"/>
            <a:ext cx="224143" cy="22297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ŝļïdé">
            <a:extLst>
              <a:ext uri="{FF2B5EF4-FFF2-40B4-BE49-F238E27FC236}">
                <a16:creationId xmlns:a16="http://schemas.microsoft.com/office/drawing/2014/main" id="{88926EE8-7A9C-46E2-9396-34F3F4B7B19F}"/>
              </a:ext>
            </a:extLst>
          </p:cNvPr>
          <p:cNvSpPr/>
          <p:nvPr/>
        </p:nvSpPr>
        <p:spPr bwMode="auto">
          <a:xfrm>
            <a:off x="4841501" y="3570776"/>
            <a:ext cx="222970" cy="22297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ŝļîďê">
            <a:extLst>
              <a:ext uri="{FF2B5EF4-FFF2-40B4-BE49-F238E27FC236}">
                <a16:creationId xmlns:a16="http://schemas.microsoft.com/office/drawing/2014/main" id="{BD682E59-B81A-4401-8B8A-7A7ACCAD4B60}"/>
              </a:ext>
            </a:extLst>
          </p:cNvPr>
          <p:cNvSpPr/>
          <p:nvPr/>
        </p:nvSpPr>
        <p:spPr bwMode="auto">
          <a:xfrm>
            <a:off x="7039513" y="3570776"/>
            <a:ext cx="224143" cy="22297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Sļíḋé">
            <a:extLst>
              <a:ext uri="{FF2B5EF4-FFF2-40B4-BE49-F238E27FC236}">
                <a16:creationId xmlns:a16="http://schemas.microsoft.com/office/drawing/2014/main" id="{3E098D83-1A8D-4E5D-816A-21AA5A90CBCB}"/>
              </a:ext>
            </a:extLst>
          </p:cNvPr>
          <p:cNvSpPr/>
          <p:nvPr/>
        </p:nvSpPr>
        <p:spPr bwMode="auto">
          <a:xfrm>
            <a:off x="5152485" y="2751655"/>
            <a:ext cx="264043" cy="199500"/>
          </a:xfrm>
          <a:custGeom>
            <a:avLst/>
            <a:gdLst>
              <a:gd name="T0" fmla="*/ 151 w 167"/>
              <a:gd name="T1" fmla="*/ 22 h 127"/>
              <a:gd name="T2" fmla="*/ 110 w 167"/>
              <a:gd name="T3" fmla="*/ 0 h 127"/>
              <a:gd name="T4" fmla="*/ 110 w 167"/>
              <a:gd name="T5" fmla="*/ 15 h 127"/>
              <a:gd name="T6" fmla="*/ 139 w 167"/>
              <a:gd name="T7" fmla="*/ 30 h 127"/>
              <a:gd name="T8" fmla="*/ 129 w 167"/>
              <a:gd name="T9" fmla="*/ 79 h 127"/>
              <a:gd name="T10" fmla="*/ 110 w 167"/>
              <a:gd name="T11" fmla="*/ 85 h 127"/>
              <a:gd name="T12" fmla="*/ 110 w 167"/>
              <a:gd name="T13" fmla="*/ 100 h 127"/>
              <a:gd name="T14" fmla="*/ 137 w 167"/>
              <a:gd name="T15" fmla="*/ 91 h 127"/>
              <a:gd name="T16" fmla="*/ 151 w 167"/>
              <a:gd name="T17" fmla="*/ 22 h 127"/>
              <a:gd name="T18" fmla="*/ 110 w 167"/>
              <a:gd name="T19" fmla="*/ 0 h 127"/>
              <a:gd name="T20" fmla="*/ 82 w 167"/>
              <a:gd name="T21" fmla="*/ 8 h 127"/>
              <a:gd name="T22" fmla="*/ 65 w 167"/>
              <a:gd name="T23" fmla="*/ 72 h 127"/>
              <a:gd name="T24" fmla="*/ 57 w 167"/>
              <a:gd name="T25" fmla="*/ 77 h 127"/>
              <a:gd name="T26" fmla="*/ 57 w 167"/>
              <a:gd name="T27" fmla="*/ 76 h 127"/>
              <a:gd name="T28" fmla="*/ 57 w 167"/>
              <a:gd name="T29" fmla="*/ 76 h 127"/>
              <a:gd name="T30" fmla="*/ 57 w 167"/>
              <a:gd name="T31" fmla="*/ 76 h 127"/>
              <a:gd name="T32" fmla="*/ 57 w 167"/>
              <a:gd name="T33" fmla="*/ 76 h 127"/>
              <a:gd name="T34" fmla="*/ 47 w 167"/>
              <a:gd name="T35" fmla="*/ 78 h 127"/>
              <a:gd name="T36" fmla="*/ 7 w 167"/>
              <a:gd name="T37" fmla="*/ 105 h 127"/>
              <a:gd name="T38" fmla="*/ 3 w 167"/>
              <a:gd name="T39" fmla="*/ 121 h 127"/>
              <a:gd name="T40" fmla="*/ 19 w 167"/>
              <a:gd name="T41" fmla="*/ 124 h 127"/>
              <a:gd name="T42" fmla="*/ 60 w 167"/>
              <a:gd name="T43" fmla="*/ 97 h 127"/>
              <a:gd name="T44" fmla="*/ 65 w 167"/>
              <a:gd name="T45" fmla="*/ 88 h 127"/>
              <a:gd name="T46" fmla="*/ 65 w 167"/>
              <a:gd name="T47" fmla="*/ 88 h 127"/>
              <a:gd name="T48" fmla="*/ 65 w 167"/>
              <a:gd name="T49" fmla="*/ 88 h 127"/>
              <a:gd name="T50" fmla="*/ 72 w 167"/>
              <a:gd name="T51" fmla="*/ 83 h 127"/>
              <a:gd name="T52" fmla="*/ 110 w 167"/>
              <a:gd name="T53" fmla="*/ 100 h 127"/>
              <a:gd name="T54" fmla="*/ 110 w 167"/>
              <a:gd name="T55" fmla="*/ 85 h 127"/>
              <a:gd name="T56" fmla="*/ 81 w 167"/>
              <a:gd name="T57" fmla="*/ 69 h 127"/>
              <a:gd name="T58" fmla="*/ 81 w 167"/>
              <a:gd name="T59" fmla="*/ 69 h 127"/>
              <a:gd name="T60" fmla="*/ 90 w 167"/>
              <a:gd name="T61" fmla="*/ 21 h 127"/>
              <a:gd name="T62" fmla="*/ 110 w 167"/>
              <a:gd name="T63" fmla="*/ 15 h 127"/>
              <a:gd name="T64" fmla="*/ 110 w 167"/>
              <a:gd name="T65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7" h="127">
                <a:moveTo>
                  <a:pt x="151" y="22"/>
                </a:moveTo>
                <a:cubicBezTo>
                  <a:pt x="142" y="8"/>
                  <a:pt x="126" y="0"/>
                  <a:pt x="110" y="0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21" y="15"/>
                  <a:pt x="132" y="20"/>
                  <a:pt x="139" y="30"/>
                </a:cubicBezTo>
                <a:cubicBezTo>
                  <a:pt x="150" y="47"/>
                  <a:pt x="145" y="68"/>
                  <a:pt x="129" y="79"/>
                </a:cubicBezTo>
                <a:cubicBezTo>
                  <a:pt x="123" y="83"/>
                  <a:pt x="116" y="85"/>
                  <a:pt x="110" y="85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119" y="100"/>
                  <a:pt x="129" y="97"/>
                  <a:pt x="137" y="91"/>
                </a:cubicBezTo>
                <a:cubicBezTo>
                  <a:pt x="160" y="76"/>
                  <a:pt x="167" y="45"/>
                  <a:pt x="151" y="22"/>
                </a:cubicBezTo>
                <a:close/>
                <a:moveTo>
                  <a:pt x="110" y="0"/>
                </a:moveTo>
                <a:cubicBezTo>
                  <a:pt x="100" y="0"/>
                  <a:pt x="91" y="3"/>
                  <a:pt x="82" y="8"/>
                </a:cubicBezTo>
                <a:cubicBezTo>
                  <a:pt x="61" y="22"/>
                  <a:pt x="54" y="50"/>
                  <a:pt x="65" y="72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4" y="75"/>
                  <a:pt x="50" y="76"/>
                  <a:pt x="47" y="78"/>
                </a:cubicBezTo>
                <a:cubicBezTo>
                  <a:pt x="7" y="105"/>
                  <a:pt x="7" y="105"/>
                  <a:pt x="7" y="105"/>
                </a:cubicBezTo>
                <a:cubicBezTo>
                  <a:pt x="1" y="108"/>
                  <a:pt x="0" y="115"/>
                  <a:pt x="3" y="121"/>
                </a:cubicBezTo>
                <a:cubicBezTo>
                  <a:pt x="7" y="126"/>
                  <a:pt x="14" y="127"/>
                  <a:pt x="19" y="124"/>
                </a:cubicBezTo>
                <a:cubicBezTo>
                  <a:pt x="60" y="97"/>
                  <a:pt x="60" y="97"/>
                  <a:pt x="60" y="97"/>
                </a:cubicBezTo>
                <a:cubicBezTo>
                  <a:pt x="63" y="95"/>
                  <a:pt x="65" y="92"/>
                  <a:pt x="65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72" y="83"/>
                  <a:pt x="72" y="83"/>
                  <a:pt x="72" y="83"/>
                </a:cubicBezTo>
                <a:cubicBezTo>
                  <a:pt x="82" y="94"/>
                  <a:pt x="96" y="100"/>
                  <a:pt x="110" y="100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98" y="85"/>
                  <a:pt x="87" y="79"/>
                  <a:pt x="81" y="69"/>
                </a:cubicBezTo>
                <a:cubicBezTo>
                  <a:pt x="81" y="69"/>
                  <a:pt x="81" y="69"/>
                  <a:pt x="81" y="69"/>
                </a:cubicBezTo>
                <a:cubicBezTo>
                  <a:pt x="70" y="53"/>
                  <a:pt x="74" y="31"/>
                  <a:pt x="90" y="21"/>
                </a:cubicBezTo>
                <a:cubicBezTo>
                  <a:pt x="96" y="17"/>
                  <a:pt x="103" y="15"/>
                  <a:pt x="110" y="15"/>
                </a:cubicBezTo>
                <a:lnTo>
                  <a:pt x="1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ş1ïdè">
            <a:extLst>
              <a:ext uri="{FF2B5EF4-FFF2-40B4-BE49-F238E27FC236}">
                <a16:creationId xmlns:a16="http://schemas.microsoft.com/office/drawing/2014/main" id="{B96ED149-8D29-4C25-8230-EF5AEDAD7DAF}"/>
              </a:ext>
            </a:extLst>
          </p:cNvPr>
          <p:cNvSpPr/>
          <p:nvPr/>
        </p:nvSpPr>
        <p:spPr bwMode="auto">
          <a:xfrm>
            <a:off x="7642705" y="3151828"/>
            <a:ext cx="78626" cy="7862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ṥḷiḍé">
            <a:extLst>
              <a:ext uri="{FF2B5EF4-FFF2-40B4-BE49-F238E27FC236}">
                <a16:creationId xmlns:a16="http://schemas.microsoft.com/office/drawing/2014/main" id="{907DCFF9-3A85-44BB-B115-D91C367B2811}"/>
              </a:ext>
            </a:extLst>
          </p:cNvPr>
          <p:cNvSpPr/>
          <p:nvPr/>
        </p:nvSpPr>
        <p:spPr bwMode="auto">
          <a:xfrm>
            <a:off x="7682605" y="3042690"/>
            <a:ext cx="147865" cy="147865"/>
          </a:xfrm>
          <a:custGeom>
            <a:avLst/>
            <a:gdLst>
              <a:gd name="T0" fmla="*/ 30 w 94"/>
              <a:gd name="T1" fmla="*/ 64 h 94"/>
              <a:gd name="T2" fmla="*/ 42 w 94"/>
              <a:gd name="T3" fmla="*/ 94 h 94"/>
              <a:gd name="T4" fmla="*/ 59 w 94"/>
              <a:gd name="T5" fmla="*/ 94 h 94"/>
              <a:gd name="T6" fmla="*/ 30 w 94"/>
              <a:gd name="T7" fmla="*/ 42 h 94"/>
              <a:gd name="T8" fmla="*/ 30 w 94"/>
              <a:gd name="T9" fmla="*/ 64 h 94"/>
              <a:gd name="T10" fmla="*/ 30 w 94"/>
              <a:gd name="T11" fmla="*/ 23 h 94"/>
              <a:gd name="T12" fmla="*/ 30 w 94"/>
              <a:gd name="T13" fmla="*/ 5 h 94"/>
              <a:gd name="T14" fmla="*/ 94 w 94"/>
              <a:gd name="T15" fmla="*/ 94 h 94"/>
              <a:gd name="T16" fmla="*/ 77 w 94"/>
              <a:gd name="T17" fmla="*/ 94 h 94"/>
              <a:gd name="T18" fmla="*/ 30 w 94"/>
              <a:gd name="T19" fmla="*/ 23 h 94"/>
              <a:gd name="T20" fmla="*/ 0 w 94"/>
              <a:gd name="T21" fmla="*/ 51 h 94"/>
              <a:gd name="T22" fmla="*/ 30 w 94"/>
              <a:gd name="T23" fmla="*/ 64 h 94"/>
              <a:gd name="T24" fmla="*/ 30 w 94"/>
              <a:gd name="T25" fmla="*/ 42 h 94"/>
              <a:gd name="T26" fmla="*/ 0 w 94"/>
              <a:gd name="T27" fmla="*/ 35 h 94"/>
              <a:gd name="T28" fmla="*/ 0 w 94"/>
              <a:gd name="T29" fmla="*/ 51 h 94"/>
              <a:gd name="T30" fmla="*/ 30 w 94"/>
              <a:gd name="T31" fmla="*/ 5 h 94"/>
              <a:gd name="T32" fmla="*/ 30 w 94"/>
              <a:gd name="T33" fmla="*/ 23 h 94"/>
              <a:gd name="T34" fmla="*/ 0 w 94"/>
              <a:gd name="T35" fmla="*/ 17 h 94"/>
              <a:gd name="T36" fmla="*/ 0 w 94"/>
              <a:gd name="T37" fmla="*/ 0 h 94"/>
              <a:gd name="T38" fmla="*/ 30 w 94"/>
              <a:gd name="T39" fmla="*/ 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94">
                <a:moveTo>
                  <a:pt x="30" y="64"/>
                </a:moveTo>
                <a:cubicBezTo>
                  <a:pt x="38" y="71"/>
                  <a:pt x="42" y="82"/>
                  <a:pt x="42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59" y="72"/>
                  <a:pt x="47" y="53"/>
                  <a:pt x="30" y="42"/>
                </a:cubicBezTo>
                <a:cubicBezTo>
                  <a:pt x="30" y="64"/>
                  <a:pt x="30" y="64"/>
                  <a:pt x="30" y="64"/>
                </a:cubicBezTo>
                <a:close/>
                <a:moveTo>
                  <a:pt x="30" y="23"/>
                </a:moveTo>
                <a:cubicBezTo>
                  <a:pt x="30" y="5"/>
                  <a:pt x="30" y="5"/>
                  <a:pt x="30" y="5"/>
                </a:cubicBezTo>
                <a:cubicBezTo>
                  <a:pt x="67" y="18"/>
                  <a:pt x="94" y="53"/>
                  <a:pt x="94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77" y="62"/>
                  <a:pt x="57" y="34"/>
                  <a:pt x="30" y="23"/>
                </a:cubicBezTo>
                <a:close/>
                <a:moveTo>
                  <a:pt x="0" y="51"/>
                </a:moveTo>
                <a:cubicBezTo>
                  <a:pt x="11" y="51"/>
                  <a:pt x="22" y="56"/>
                  <a:pt x="30" y="64"/>
                </a:cubicBezTo>
                <a:cubicBezTo>
                  <a:pt x="30" y="42"/>
                  <a:pt x="30" y="42"/>
                  <a:pt x="30" y="42"/>
                </a:cubicBezTo>
                <a:cubicBezTo>
                  <a:pt x="21" y="37"/>
                  <a:pt x="11" y="35"/>
                  <a:pt x="0" y="35"/>
                </a:cubicBezTo>
                <a:cubicBezTo>
                  <a:pt x="0" y="51"/>
                  <a:pt x="0" y="51"/>
                  <a:pt x="0" y="51"/>
                </a:cubicBezTo>
                <a:close/>
                <a:moveTo>
                  <a:pt x="30" y="5"/>
                </a:moveTo>
                <a:cubicBezTo>
                  <a:pt x="30" y="23"/>
                  <a:pt x="30" y="23"/>
                  <a:pt x="30" y="23"/>
                </a:cubicBezTo>
                <a:cubicBezTo>
                  <a:pt x="20" y="19"/>
                  <a:pt x="10" y="17"/>
                  <a:pt x="0" y="17"/>
                </a:cubicBezTo>
                <a:cubicBezTo>
                  <a:pt x="0" y="0"/>
                  <a:pt x="0" y="0"/>
                  <a:pt x="0" y="0"/>
                </a:cubicBezTo>
                <a:cubicBezTo>
                  <a:pt x="10" y="0"/>
                  <a:pt x="20" y="2"/>
                  <a:pt x="3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$ļïḍè">
            <a:extLst>
              <a:ext uri="{FF2B5EF4-FFF2-40B4-BE49-F238E27FC236}">
                <a16:creationId xmlns:a16="http://schemas.microsoft.com/office/drawing/2014/main" id="{315B1F07-CDA0-4DCB-A71C-4E544CF5C7CC}"/>
              </a:ext>
            </a:extLst>
          </p:cNvPr>
          <p:cNvSpPr/>
          <p:nvPr/>
        </p:nvSpPr>
        <p:spPr bwMode="auto">
          <a:xfrm>
            <a:off x="5786189" y="1972435"/>
            <a:ext cx="218276" cy="218276"/>
          </a:xfrm>
          <a:custGeom>
            <a:avLst/>
            <a:gdLst>
              <a:gd name="T0" fmla="*/ 69 w 139"/>
              <a:gd name="T1" fmla="*/ 10 h 139"/>
              <a:gd name="T2" fmla="*/ 76 w 139"/>
              <a:gd name="T3" fmla="*/ 10 h 139"/>
              <a:gd name="T4" fmla="*/ 79 w 139"/>
              <a:gd name="T5" fmla="*/ 0 h 139"/>
              <a:gd name="T6" fmla="*/ 100 w 139"/>
              <a:gd name="T7" fmla="*/ 6 h 139"/>
              <a:gd name="T8" fmla="*/ 97 w 139"/>
              <a:gd name="T9" fmla="*/ 16 h 139"/>
              <a:gd name="T10" fmla="*/ 116 w 139"/>
              <a:gd name="T11" fmla="*/ 32 h 139"/>
              <a:gd name="T12" fmla="*/ 125 w 139"/>
              <a:gd name="T13" fmla="*/ 27 h 139"/>
              <a:gd name="T14" fmla="*/ 136 w 139"/>
              <a:gd name="T15" fmla="*/ 47 h 139"/>
              <a:gd name="T16" fmla="*/ 127 w 139"/>
              <a:gd name="T17" fmla="*/ 52 h 139"/>
              <a:gd name="T18" fmla="*/ 129 w 139"/>
              <a:gd name="T19" fmla="*/ 76 h 139"/>
              <a:gd name="T20" fmla="*/ 139 w 139"/>
              <a:gd name="T21" fmla="*/ 79 h 139"/>
              <a:gd name="T22" fmla="*/ 133 w 139"/>
              <a:gd name="T23" fmla="*/ 100 h 139"/>
              <a:gd name="T24" fmla="*/ 123 w 139"/>
              <a:gd name="T25" fmla="*/ 97 h 139"/>
              <a:gd name="T26" fmla="*/ 107 w 139"/>
              <a:gd name="T27" fmla="*/ 117 h 139"/>
              <a:gd name="T28" fmla="*/ 112 w 139"/>
              <a:gd name="T29" fmla="*/ 126 h 139"/>
              <a:gd name="T30" fmla="*/ 92 w 139"/>
              <a:gd name="T31" fmla="*/ 136 h 139"/>
              <a:gd name="T32" fmla="*/ 87 w 139"/>
              <a:gd name="T33" fmla="*/ 127 h 139"/>
              <a:gd name="T34" fmla="*/ 69 w 139"/>
              <a:gd name="T35" fmla="*/ 130 h 139"/>
              <a:gd name="T36" fmla="*/ 69 w 139"/>
              <a:gd name="T37" fmla="*/ 110 h 139"/>
              <a:gd name="T38" fmla="*/ 108 w 139"/>
              <a:gd name="T39" fmla="*/ 81 h 139"/>
              <a:gd name="T40" fmla="*/ 81 w 139"/>
              <a:gd name="T41" fmla="*/ 31 h 139"/>
              <a:gd name="T42" fmla="*/ 69 w 139"/>
              <a:gd name="T43" fmla="*/ 29 h 139"/>
              <a:gd name="T44" fmla="*/ 69 w 139"/>
              <a:gd name="T45" fmla="*/ 10 h 139"/>
              <a:gd name="T46" fmla="*/ 32 w 139"/>
              <a:gd name="T47" fmla="*/ 23 h 139"/>
              <a:gd name="T48" fmla="*/ 27 w 139"/>
              <a:gd name="T49" fmla="*/ 14 h 139"/>
              <a:gd name="T50" fmla="*/ 46 w 139"/>
              <a:gd name="T51" fmla="*/ 3 h 139"/>
              <a:gd name="T52" fmla="*/ 51 w 139"/>
              <a:gd name="T53" fmla="*/ 12 h 139"/>
              <a:gd name="T54" fmla="*/ 69 w 139"/>
              <a:gd name="T55" fmla="*/ 10 h 139"/>
              <a:gd name="T56" fmla="*/ 69 w 139"/>
              <a:gd name="T57" fmla="*/ 29 h 139"/>
              <a:gd name="T58" fmla="*/ 31 w 139"/>
              <a:gd name="T59" fmla="*/ 58 h 139"/>
              <a:gd name="T60" fmla="*/ 58 w 139"/>
              <a:gd name="T61" fmla="*/ 108 h 139"/>
              <a:gd name="T62" fmla="*/ 58 w 139"/>
              <a:gd name="T63" fmla="*/ 108 h 139"/>
              <a:gd name="T64" fmla="*/ 69 w 139"/>
              <a:gd name="T65" fmla="*/ 110 h 139"/>
              <a:gd name="T66" fmla="*/ 69 w 139"/>
              <a:gd name="T67" fmla="*/ 130 h 139"/>
              <a:gd name="T68" fmla="*/ 63 w 139"/>
              <a:gd name="T69" fmla="*/ 129 h 139"/>
              <a:gd name="T70" fmla="*/ 60 w 139"/>
              <a:gd name="T71" fmla="*/ 139 h 139"/>
              <a:gd name="T72" fmla="*/ 39 w 139"/>
              <a:gd name="T73" fmla="*/ 133 h 139"/>
              <a:gd name="T74" fmla="*/ 42 w 139"/>
              <a:gd name="T75" fmla="*/ 123 h 139"/>
              <a:gd name="T76" fmla="*/ 22 w 139"/>
              <a:gd name="T77" fmla="*/ 107 h 139"/>
              <a:gd name="T78" fmla="*/ 13 w 139"/>
              <a:gd name="T79" fmla="*/ 112 h 139"/>
              <a:gd name="T80" fmla="*/ 3 w 139"/>
              <a:gd name="T81" fmla="*/ 93 h 139"/>
              <a:gd name="T82" fmla="*/ 12 w 139"/>
              <a:gd name="T83" fmla="*/ 88 h 139"/>
              <a:gd name="T84" fmla="*/ 10 w 139"/>
              <a:gd name="T85" fmla="*/ 63 h 139"/>
              <a:gd name="T86" fmla="*/ 0 w 139"/>
              <a:gd name="T87" fmla="*/ 60 h 139"/>
              <a:gd name="T88" fmla="*/ 6 w 139"/>
              <a:gd name="T89" fmla="*/ 39 h 139"/>
              <a:gd name="T90" fmla="*/ 16 w 139"/>
              <a:gd name="T91" fmla="*/ 42 h 139"/>
              <a:gd name="T92" fmla="*/ 32 w 139"/>
              <a:gd name="T93" fmla="*/ 2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9" h="139">
                <a:moveTo>
                  <a:pt x="69" y="10"/>
                </a:moveTo>
                <a:cubicBezTo>
                  <a:pt x="71" y="10"/>
                  <a:pt x="74" y="10"/>
                  <a:pt x="76" y="10"/>
                </a:cubicBezTo>
                <a:cubicBezTo>
                  <a:pt x="79" y="0"/>
                  <a:pt x="79" y="0"/>
                  <a:pt x="79" y="0"/>
                </a:cubicBezTo>
                <a:cubicBezTo>
                  <a:pt x="100" y="6"/>
                  <a:pt x="100" y="6"/>
                  <a:pt x="100" y="6"/>
                </a:cubicBezTo>
                <a:cubicBezTo>
                  <a:pt x="97" y="16"/>
                  <a:pt x="97" y="16"/>
                  <a:pt x="97" y="16"/>
                </a:cubicBezTo>
                <a:cubicBezTo>
                  <a:pt x="105" y="20"/>
                  <a:pt x="111" y="26"/>
                  <a:pt x="116" y="32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36" y="47"/>
                  <a:pt x="136" y="47"/>
                  <a:pt x="136" y="47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9" y="59"/>
                  <a:pt x="130" y="68"/>
                  <a:pt x="129" y="76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3" y="100"/>
                  <a:pt x="133" y="100"/>
                  <a:pt x="133" y="100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5"/>
                  <a:pt x="113" y="112"/>
                  <a:pt x="107" y="117"/>
                </a:cubicBezTo>
                <a:cubicBezTo>
                  <a:pt x="112" y="126"/>
                  <a:pt x="112" y="126"/>
                  <a:pt x="112" y="12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87" y="127"/>
                  <a:pt x="87" y="127"/>
                  <a:pt x="87" y="127"/>
                </a:cubicBezTo>
                <a:cubicBezTo>
                  <a:pt x="82" y="129"/>
                  <a:pt x="76" y="130"/>
                  <a:pt x="69" y="130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87" y="110"/>
                  <a:pt x="103" y="99"/>
                  <a:pt x="108" y="81"/>
                </a:cubicBezTo>
                <a:cubicBezTo>
                  <a:pt x="114" y="60"/>
                  <a:pt x="102" y="38"/>
                  <a:pt x="81" y="31"/>
                </a:cubicBezTo>
                <a:cubicBezTo>
                  <a:pt x="77" y="30"/>
                  <a:pt x="73" y="29"/>
                  <a:pt x="69" y="29"/>
                </a:cubicBezTo>
                <a:lnTo>
                  <a:pt x="69" y="10"/>
                </a:lnTo>
                <a:close/>
                <a:moveTo>
                  <a:pt x="32" y="23"/>
                </a:moveTo>
                <a:cubicBezTo>
                  <a:pt x="27" y="14"/>
                  <a:pt x="27" y="14"/>
                  <a:pt x="27" y="14"/>
                </a:cubicBezTo>
                <a:cubicBezTo>
                  <a:pt x="46" y="3"/>
                  <a:pt x="46" y="3"/>
                  <a:pt x="46" y="3"/>
                </a:cubicBezTo>
                <a:cubicBezTo>
                  <a:pt x="51" y="12"/>
                  <a:pt x="51" y="12"/>
                  <a:pt x="51" y="12"/>
                </a:cubicBezTo>
                <a:cubicBezTo>
                  <a:pt x="57" y="11"/>
                  <a:pt x="63" y="10"/>
                  <a:pt x="69" y="10"/>
                </a:cubicBezTo>
                <a:cubicBezTo>
                  <a:pt x="69" y="29"/>
                  <a:pt x="69" y="29"/>
                  <a:pt x="69" y="29"/>
                </a:cubicBezTo>
                <a:cubicBezTo>
                  <a:pt x="52" y="29"/>
                  <a:pt x="36" y="41"/>
                  <a:pt x="31" y="58"/>
                </a:cubicBezTo>
                <a:cubicBezTo>
                  <a:pt x="24" y="79"/>
                  <a:pt x="36" y="102"/>
                  <a:pt x="58" y="108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61" y="109"/>
                  <a:pt x="65" y="110"/>
                  <a:pt x="69" y="110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67" y="130"/>
                  <a:pt x="65" y="130"/>
                  <a:pt x="63" y="129"/>
                </a:cubicBezTo>
                <a:cubicBezTo>
                  <a:pt x="60" y="139"/>
                  <a:pt x="60" y="139"/>
                  <a:pt x="60" y="139"/>
                </a:cubicBezTo>
                <a:cubicBezTo>
                  <a:pt x="39" y="133"/>
                  <a:pt x="39" y="133"/>
                  <a:pt x="39" y="133"/>
                </a:cubicBezTo>
                <a:cubicBezTo>
                  <a:pt x="42" y="123"/>
                  <a:pt x="42" y="123"/>
                  <a:pt x="42" y="123"/>
                </a:cubicBezTo>
                <a:cubicBezTo>
                  <a:pt x="34" y="119"/>
                  <a:pt x="27" y="114"/>
                  <a:pt x="22" y="107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3" y="93"/>
                  <a:pt x="3" y="93"/>
                  <a:pt x="3" y="93"/>
                </a:cubicBezTo>
                <a:cubicBezTo>
                  <a:pt x="12" y="88"/>
                  <a:pt x="12" y="88"/>
                  <a:pt x="12" y="88"/>
                </a:cubicBezTo>
                <a:cubicBezTo>
                  <a:pt x="10" y="80"/>
                  <a:pt x="9" y="72"/>
                  <a:pt x="10" y="63"/>
                </a:cubicBezTo>
                <a:cubicBezTo>
                  <a:pt x="0" y="60"/>
                  <a:pt x="0" y="60"/>
                  <a:pt x="0" y="60"/>
                </a:cubicBezTo>
                <a:cubicBezTo>
                  <a:pt x="6" y="39"/>
                  <a:pt x="6" y="39"/>
                  <a:pt x="6" y="39"/>
                </a:cubicBezTo>
                <a:cubicBezTo>
                  <a:pt x="16" y="42"/>
                  <a:pt x="16" y="42"/>
                  <a:pt x="16" y="42"/>
                </a:cubicBezTo>
                <a:cubicBezTo>
                  <a:pt x="20" y="34"/>
                  <a:pt x="25" y="28"/>
                  <a:pt x="32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sḷiďê">
            <a:extLst>
              <a:ext uri="{FF2B5EF4-FFF2-40B4-BE49-F238E27FC236}">
                <a16:creationId xmlns:a16="http://schemas.microsoft.com/office/drawing/2014/main" id="{CDC35062-6C0B-4737-87A2-B1BFB8D3041B}"/>
              </a:ext>
            </a:extLst>
          </p:cNvPr>
          <p:cNvSpPr/>
          <p:nvPr/>
        </p:nvSpPr>
        <p:spPr bwMode="auto">
          <a:xfrm>
            <a:off x="5942267" y="2274031"/>
            <a:ext cx="231185" cy="222970"/>
          </a:xfrm>
          <a:custGeom>
            <a:avLst/>
            <a:gdLst>
              <a:gd name="T0" fmla="*/ 74 w 147"/>
              <a:gd name="T1" fmla="*/ 0 h 141"/>
              <a:gd name="T2" fmla="*/ 147 w 147"/>
              <a:gd name="T3" fmla="*/ 63 h 141"/>
              <a:gd name="T4" fmla="*/ 117 w 147"/>
              <a:gd name="T5" fmla="*/ 115 h 141"/>
              <a:gd name="T6" fmla="*/ 128 w 147"/>
              <a:gd name="T7" fmla="*/ 141 h 141"/>
              <a:gd name="T8" fmla="*/ 102 w 147"/>
              <a:gd name="T9" fmla="*/ 122 h 141"/>
              <a:gd name="T10" fmla="*/ 74 w 147"/>
              <a:gd name="T11" fmla="*/ 127 h 141"/>
              <a:gd name="T12" fmla="*/ 0 w 147"/>
              <a:gd name="T13" fmla="*/ 63 h 141"/>
              <a:gd name="T14" fmla="*/ 74 w 147"/>
              <a:gd name="T15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" h="141">
                <a:moveTo>
                  <a:pt x="74" y="0"/>
                </a:moveTo>
                <a:cubicBezTo>
                  <a:pt x="114" y="0"/>
                  <a:pt x="147" y="28"/>
                  <a:pt x="147" y="63"/>
                </a:cubicBezTo>
                <a:cubicBezTo>
                  <a:pt x="147" y="84"/>
                  <a:pt x="135" y="103"/>
                  <a:pt x="117" y="115"/>
                </a:cubicBezTo>
                <a:cubicBezTo>
                  <a:pt x="128" y="141"/>
                  <a:pt x="128" y="141"/>
                  <a:pt x="128" y="141"/>
                </a:cubicBezTo>
                <a:cubicBezTo>
                  <a:pt x="102" y="122"/>
                  <a:pt x="102" y="122"/>
                  <a:pt x="102" y="122"/>
                </a:cubicBezTo>
                <a:cubicBezTo>
                  <a:pt x="93" y="125"/>
                  <a:pt x="84" y="127"/>
                  <a:pt x="74" y="127"/>
                </a:cubicBezTo>
                <a:cubicBezTo>
                  <a:pt x="33" y="127"/>
                  <a:pt x="0" y="98"/>
                  <a:pt x="0" y="63"/>
                </a:cubicBezTo>
                <a:cubicBezTo>
                  <a:pt x="0" y="28"/>
                  <a:pt x="33" y="0"/>
                  <a:pt x="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şľide">
            <a:extLst>
              <a:ext uri="{FF2B5EF4-FFF2-40B4-BE49-F238E27FC236}">
                <a16:creationId xmlns:a16="http://schemas.microsoft.com/office/drawing/2014/main" id="{E704EE3A-15F7-42B4-8A49-8B2640EB8901}"/>
              </a:ext>
            </a:extLst>
          </p:cNvPr>
          <p:cNvSpPr/>
          <p:nvPr/>
        </p:nvSpPr>
        <p:spPr bwMode="auto">
          <a:xfrm>
            <a:off x="6093652" y="2360872"/>
            <a:ext cx="30511" cy="30511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ṡļíḑé">
            <a:extLst>
              <a:ext uri="{FF2B5EF4-FFF2-40B4-BE49-F238E27FC236}">
                <a16:creationId xmlns:a16="http://schemas.microsoft.com/office/drawing/2014/main" id="{4C73A757-93FC-4737-A066-97FCCEED17A8}"/>
              </a:ext>
            </a:extLst>
          </p:cNvPr>
          <p:cNvSpPr/>
          <p:nvPr/>
        </p:nvSpPr>
        <p:spPr bwMode="auto">
          <a:xfrm>
            <a:off x="6043191" y="2360872"/>
            <a:ext cx="31685" cy="30511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śḷiďé">
            <a:extLst>
              <a:ext uri="{FF2B5EF4-FFF2-40B4-BE49-F238E27FC236}">
                <a16:creationId xmlns:a16="http://schemas.microsoft.com/office/drawing/2014/main" id="{9B58AA84-AAC0-4FAD-8C41-A0A896577460}"/>
              </a:ext>
            </a:extLst>
          </p:cNvPr>
          <p:cNvSpPr/>
          <p:nvPr/>
        </p:nvSpPr>
        <p:spPr bwMode="auto">
          <a:xfrm>
            <a:off x="5990382" y="2360872"/>
            <a:ext cx="31685" cy="30511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îṡlïḋé">
            <a:extLst>
              <a:ext uri="{FF2B5EF4-FFF2-40B4-BE49-F238E27FC236}">
                <a16:creationId xmlns:a16="http://schemas.microsoft.com/office/drawing/2014/main" id="{4FEC0A20-1D9E-480E-A5AD-2927BDF3C403}"/>
              </a:ext>
            </a:extLst>
          </p:cNvPr>
          <p:cNvSpPr/>
          <p:nvPr/>
        </p:nvSpPr>
        <p:spPr bwMode="auto">
          <a:xfrm>
            <a:off x="5164220" y="1635633"/>
            <a:ext cx="129087" cy="153732"/>
          </a:xfrm>
          <a:custGeom>
            <a:avLst/>
            <a:gdLst>
              <a:gd name="T0" fmla="*/ 0 w 110"/>
              <a:gd name="T1" fmla="*/ 0 h 131"/>
              <a:gd name="T2" fmla="*/ 110 w 110"/>
              <a:gd name="T3" fmla="*/ 65 h 131"/>
              <a:gd name="T4" fmla="*/ 0 w 110"/>
              <a:gd name="T5" fmla="*/ 131 h 131"/>
              <a:gd name="T6" fmla="*/ 0 w 110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" h="131">
                <a:moveTo>
                  <a:pt x="0" y="0"/>
                </a:moveTo>
                <a:lnTo>
                  <a:pt x="110" y="65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šļiḑe">
            <a:extLst>
              <a:ext uri="{FF2B5EF4-FFF2-40B4-BE49-F238E27FC236}">
                <a16:creationId xmlns:a16="http://schemas.microsoft.com/office/drawing/2014/main" id="{D80635A8-DCD6-46C4-99DB-CC754992AA21}"/>
              </a:ext>
            </a:extLst>
          </p:cNvPr>
          <p:cNvSpPr/>
          <p:nvPr/>
        </p:nvSpPr>
        <p:spPr bwMode="auto">
          <a:xfrm>
            <a:off x="5971605" y="3037996"/>
            <a:ext cx="105617" cy="86841"/>
          </a:xfrm>
          <a:custGeom>
            <a:avLst/>
            <a:gdLst>
              <a:gd name="T0" fmla="*/ 0 w 90"/>
              <a:gd name="T1" fmla="*/ 66 h 74"/>
              <a:gd name="T2" fmla="*/ 84 w 90"/>
              <a:gd name="T3" fmla="*/ 0 h 74"/>
              <a:gd name="T4" fmla="*/ 90 w 90"/>
              <a:gd name="T5" fmla="*/ 8 h 74"/>
              <a:gd name="T6" fmla="*/ 7 w 90"/>
              <a:gd name="T7" fmla="*/ 74 h 74"/>
              <a:gd name="T8" fmla="*/ 0 w 90"/>
              <a:gd name="T9" fmla="*/ 6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74">
                <a:moveTo>
                  <a:pt x="0" y="66"/>
                </a:moveTo>
                <a:lnTo>
                  <a:pt x="84" y="0"/>
                </a:lnTo>
                <a:lnTo>
                  <a:pt x="90" y="8"/>
                </a:lnTo>
                <a:lnTo>
                  <a:pt x="7" y="74"/>
                </a:lnTo>
                <a:lnTo>
                  <a:pt x="0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ṩ1iḋe">
            <a:extLst>
              <a:ext uri="{FF2B5EF4-FFF2-40B4-BE49-F238E27FC236}">
                <a16:creationId xmlns:a16="http://schemas.microsoft.com/office/drawing/2014/main" id="{7D262DFA-E659-406E-A84B-91372E5B07EB}"/>
              </a:ext>
            </a:extLst>
          </p:cNvPr>
          <p:cNvSpPr/>
          <p:nvPr/>
        </p:nvSpPr>
        <p:spPr bwMode="auto">
          <a:xfrm>
            <a:off x="6070181" y="3037996"/>
            <a:ext cx="106791" cy="86841"/>
          </a:xfrm>
          <a:custGeom>
            <a:avLst/>
            <a:gdLst>
              <a:gd name="T0" fmla="*/ 84 w 91"/>
              <a:gd name="T1" fmla="*/ 74 h 74"/>
              <a:gd name="T2" fmla="*/ 0 w 91"/>
              <a:gd name="T3" fmla="*/ 8 h 74"/>
              <a:gd name="T4" fmla="*/ 6 w 91"/>
              <a:gd name="T5" fmla="*/ 0 h 74"/>
              <a:gd name="T6" fmla="*/ 91 w 91"/>
              <a:gd name="T7" fmla="*/ 66 h 74"/>
              <a:gd name="T8" fmla="*/ 84 w 91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74">
                <a:moveTo>
                  <a:pt x="84" y="74"/>
                </a:moveTo>
                <a:lnTo>
                  <a:pt x="0" y="8"/>
                </a:lnTo>
                <a:lnTo>
                  <a:pt x="6" y="0"/>
                </a:lnTo>
                <a:lnTo>
                  <a:pt x="91" y="66"/>
                </a:lnTo>
                <a:lnTo>
                  <a:pt x="84" y="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şľîde">
            <a:extLst>
              <a:ext uri="{FF2B5EF4-FFF2-40B4-BE49-F238E27FC236}">
                <a16:creationId xmlns:a16="http://schemas.microsoft.com/office/drawing/2014/main" id="{DFC69318-21AA-4AD1-BD55-549C20897FB8}"/>
              </a:ext>
            </a:extLst>
          </p:cNvPr>
          <p:cNvSpPr/>
          <p:nvPr/>
        </p:nvSpPr>
        <p:spPr bwMode="auto">
          <a:xfrm>
            <a:off x="6067835" y="2917122"/>
            <a:ext cx="12909" cy="1255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ŝļïḍe">
            <a:extLst>
              <a:ext uri="{FF2B5EF4-FFF2-40B4-BE49-F238E27FC236}">
                <a16:creationId xmlns:a16="http://schemas.microsoft.com/office/drawing/2014/main" id="{F3602905-44A4-4859-86EA-ADD8DB2A0CCF}"/>
              </a:ext>
            </a:extLst>
          </p:cNvPr>
          <p:cNvSpPr/>
          <p:nvPr/>
        </p:nvSpPr>
        <p:spPr bwMode="auto">
          <a:xfrm>
            <a:off x="6022067" y="2865487"/>
            <a:ext cx="104444" cy="103270"/>
          </a:xfrm>
          <a:custGeom>
            <a:avLst/>
            <a:gdLst>
              <a:gd name="T0" fmla="*/ 45 w 66"/>
              <a:gd name="T1" fmla="*/ 44 h 66"/>
              <a:gd name="T2" fmla="*/ 66 w 66"/>
              <a:gd name="T3" fmla="*/ 66 h 66"/>
              <a:gd name="T4" fmla="*/ 0 w 66"/>
              <a:gd name="T5" fmla="*/ 66 h 66"/>
              <a:gd name="T6" fmla="*/ 21 w 66"/>
              <a:gd name="T7" fmla="*/ 44 h 66"/>
              <a:gd name="T8" fmla="*/ 13 w 66"/>
              <a:gd name="T9" fmla="*/ 24 h 66"/>
              <a:gd name="T10" fmla="*/ 33 w 66"/>
              <a:gd name="T11" fmla="*/ 0 h 66"/>
              <a:gd name="T12" fmla="*/ 53 w 66"/>
              <a:gd name="T13" fmla="*/ 24 h 66"/>
              <a:gd name="T14" fmla="*/ 45 w 66"/>
              <a:gd name="T15" fmla="*/ 4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" h="66">
                <a:moveTo>
                  <a:pt x="45" y="44"/>
                </a:moveTo>
                <a:cubicBezTo>
                  <a:pt x="55" y="48"/>
                  <a:pt x="63" y="56"/>
                  <a:pt x="66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3" y="56"/>
                  <a:pt x="11" y="48"/>
                  <a:pt x="21" y="44"/>
                </a:cubicBezTo>
                <a:cubicBezTo>
                  <a:pt x="16" y="40"/>
                  <a:pt x="13" y="33"/>
                  <a:pt x="13" y="24"/>
                </a:cubicBezTo>
                <a:cubicBezTo>
                  <a:pt x="13" y="11"/>
                  <a:pt x="22" y="0"/>
                  <a:pt x="33" y="0"/>
                </a:cubicBezTo>
                <a:cubicBezTo>
                  <a:pt x="44" y="0"/>
                  <a:pt x="53" y="11"/>
                  <a:pt x="53" y="24"/>
                </a:cubicBezTo>
                <a:cubicBezTo>
                  <a:pt x="53" y="33"/>
                  <a:pt x="50" y="40"/>
                  <a:pt x="45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ṥliḍé">
            <a:extLst>
              <a:ext uri="{FF2B5EF4-FFF2-40B4-BE49-F238E27FC236}">
                <a16:creationId xmlns:a16="http://schemas.microsoft.com/office/drawing/2014/main" id="{60ACCA93-2E20-49B2-A585-DA3C6F504FAE}"/>
              </a:ext>
            </a:extLst>
          </p:cNvPr>
          <p:cNvSpPr/>
          <p:nvPr/>
        </p:nvSpPr>
        <p:spPr bwMode="auto">
          <a:xfrm>
            <a:off x="5923491" y="3047383"/>
            <a:ext cx="103270" cy="104444"/>
          </a:xfrm>
          <a:custGeom>
            <a:avLst/>
            <a:gdLst>
              <a:gd name="T0" fmla="*/ 44 w 66"/>
              <a:gd name="T1" fmla="*/ 44 h 66"/>
              <a:gd name="T2" fmla="*/ 66 w 66"/>
              <a:gd name="T3" fmla="*/ 66 h 66"/>
              <a:gd name="T4" fmla="*/ 0 w 66"/>
              <a:gd name="T5" fmla="*/ 66 h 66"/>
              <a:gd name="T6" fmla="*/ 21 w 66"/>
              <a:gd name="T7" fmla="*/ 44 h 66"/>
              <a:gd name="T8" fmla="*/ 13 w 66"/>
              <a:gd name="T9" fmla="*/ 24 h 66"/>
              <a:gd name="T10" fmla="*/ 33 w 66"/>
              <a:gd name="T11" fmla="*/ 0 h 66"/>
              <a:gd name="T12" fmla="*/ 53 w 66"/>
              <a:gd name="T13" fmla="*/ 24 h 66"/>
              <a:gd name="T14" fmla="*/ 44 w 66"/>
              <a:gd name="T15" fmla="*/ 4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" h="66">
                <a:moveTo>
                  <a:pt x="44" y="44"/>
                </a:moveTo>
                <a:cubicBezTo>
                  <a:pt x="55" y="48"/>
                  <a:pt x="63" y="56"/>
                  <a:pt x="66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2" y="56"/>
                  <a:pt x="10" y="48"/>
                  <a:pt x="21" y="44"/>
                </a:cubicBezTo>
                <a:cubicBezTo>
                  <a:pt x="16" y="40"/>
                  <a:pt x="13" y="32"/>
                  <a:pt x="13" y="24"/>
                </a:cubicBezTo>
                <a:cubicBezTo>
                  <a:pt x="13" y="11"/>
                  <a:pt x="22" y="0"/>
                  <a:pt x="33" y="0"/>
                </a:cubicBezTo>
                <a:cubicBezTo>
                  <a:pt x="44" y="0"/>
                  <a:pt x="53" y="11"/>
                  <a:pt x="53" y="24"/>
                </a:cubicBezTo>
                <a:cubicBezTo>
                  <a:pt x="53" y="32"/>
                  <a:pt x="49" y="40"/>
                  <a:pt x="44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şḷîḑè">
            <a:extLst>
              <a:ext uri="{FF2B5EF4-FFF2-40B4-BE49-F238E27FC236}">
                <a16:creationId xmlns:a16="http://schemas.microsoft.com/office/drawing/2014/main" id="{11FF433E-7057-45D3-A01C-088D10075E83}"/>
              </a:ext>
            </a:extLst>
          </p:cNvPr>
          <p:cNvSpPr/>
          <p:nvPr/>
        </p:nvSpPr>
        <p:spPr bwMode="auto">
          <a:xfrm>
            <a:off x="6121817" y="3047383"/>
            <a:ext cx="103270" cy="104444"/>
          </a:xfrm>
          <a:custGeom>
            <a:avLst/>
            <a:gdLst>
              <a:gd name="T0" fmla="*/ 45 w 66"/>
              <a:gd name="T1" fmla="*/ 44 h 66"/>
              <a:gd name="T2" fmla="*/ 66 w 66"/>
              <a:gd name="T3" fmla="*/ 66 h 66"/>
              <a:gd name="T4" fmla="*/ 0 w 66"/>
              <a:gd name="T5" fmla="*/ 66 h 66"/>
              <a:gd name="T6" fmla="*/ 22 w 66"/>
              <a:gd name="T7" fmla="*/ 44 h 66"/>
              <a:gd name="T8" fmla="*/ 13 w 66"/>
              <a:gd name="T9" fmla="*/ 24 h 66"/>
              <a:gd name="T10" fmla="*/ 33 w 66"/>
              <a:gd name="T11" fmla="*/ 0 h 66"/>
              <a:gd name="T12" fmla="*/ 53 w 66"/>
              <a:gd name="T13" fmla="*/ 24 h 66"/>
              <a:gd name="T14" fmla="*/ 45 w 66"/>
              <a:gd name="T15" fmla="*/ 4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" h="66">
                <a:moveTo>
                  <a:pt x="45" y="44"/>
                </a:moveTo>
                <a:cubicBezTo>
                  <a:pt x="56" y="48"/>
                  <a:pt x="64" y="56"/>
                  <a:pt x="66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3" y="56"/>
                  <a:pt x="11" y="48"/>
                  <a:pt x="22" y="44"/>
                </a:cubicBezTo>
                <a:cubicBezTo>
                  <a:pt x="17" y="40"/>
                  <a:pt x="13" y="32"/>
                  <a:pt x="13" y="24"/>
                </a:cubicBezTo>
                <a:cubicBezTo>
                  <a:pt x="13" y="11"/>
                  <a:pt x="22" y="0"/>
                  <a:pt x="33" y="0"/>
                </a:cubicBezTo>
                <a:cubicBezTo>
                  <a:pt x="44" y="0"/>
                  <a:pt x="53" y="11"/>
                  <a:pt x="53" y="24"/>
                </a:cubicBezTo>
                <a:cubicBezTo>
                  <a:pt x="53" y="32"/>
                  <a:pt x="50" y="40"/>
                  <a:pt x="45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îšḷîḑe">
            <a:extLst>
              <a:ext uri="{FF2B5EF4-FFF2-40B4-BE49-F238E27FC236}">
                <a16:creationId xmlns:a16="http://schemas.microsoft.com/office/drawing/2014/main" id="{26EFF6D2-DE74-4DA5-B43E-93622FD1DAFD}"/>
              </a:ext>
            </a:extLst>
          </p:cNvPr>
          <p:cNvSpPr/>
          <p:nvPr/>
        </p:nvSpPr>
        <p:spPr bwMode="auto">
          <a:xfrm>
            <a:off x="6043191" y="3009831"/>
            <a:ext cx="62197" cy="6454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$1îḋê">
            <a:extLst>
              <a:ext uri="{FF2B5EF4-FFF2-40B4-BE49-F238E27FC236}">
                <a16:creationId xmlns:a16="http://schemas.microsoft.com/office/drawing/2014/main" id="{66F0FA1C-93F8-4B78-AF71-F23E4D84400A}"/>
              </a:ext>
            </a:extLst>
          </p:cNvPr>
          <p:cNvSpPr/>
          <p:nvPr/>
        </p:nvSpPr>
        <p:spPr bwMode="auto">
          <a:xfrm>
            <a:off x="6803635" y="2840844"/>
            <a:ext cx="129087" cy="150211"/>
          </a:xfrm>
          <a:custGeom>
            <a:avLst/>
            <a:gdLst>
              <a:gd name="T0" fmla="*/ 0 w 110"/>
              <a:gd name="T1" fmla="*/ 21 h 128"/>
              <a:gd name="T2" fmla="*/ 24 w 110"/>
              <a:gd name="T3" fmla="*/ 0 h 128"/>
              <a:gd name="T4" fmla="*/ 110 w 110"/>
              <a:gd name="T5" fmla="*/ 108 h 128"/>
              <a:gd name="T6" fmla="*/ 86 w 110"/>
              <a:gd name="T7" fmla="*/ 128 h 128"/>
              <a:gd name="T8" fmla="*/ 0 w 110"/>
              <a:gd name="T9" fmla="*/ 2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128">
                <a:moveTo>
                  <a:pt x="0" y="21"/>
                </a:moveTo>
                <a:lnTo>
                  <a:pt x="24" y="0"/>
                </a:lnTo>
                <a:lnTo>
                  <a:pt x="110" y="108"/>
                </a:lnTo>
                <a:lnTo>
                  <a:pt x="86" y="128"/>
                </a:lnTo>
                <a:lnTo>
                  <a:pt x="0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sliḑé">
            <a:extLst>
              <a:ext uri="{FF2B5EF4-FFF2-40B4-BE49-F238E27FC236}">
                <a16:creationId xmlns:a16="http://schemas.microsoft.com/office/drawing/2014/main" id="{1C14F4BC-D897-4566-9240-68E23CE8693F}"/>
              </a:ext>
            </a:extLst>
          </p:cNvPr>
          <p:cNvSpPr/>
          <p:nvPr/>
        </p:nvSpPr>
        <p:spPr bwMode="auto">
          <a:xfrm>
            <a:off x="6813023" y="2852579"/>
            <a:ext cx="110311" cy="127915"/>
          </a:xfrm>
          <a:custGeom>
            <a:avLst/>
            <a:gdLst>
              <a:gd name="T0" fmla="*/ 0 w 94"/>
              <a:gd name="T1" fmla="*/ 12 h 109"/>
              <a:gd name="T2" fmla="*/ 79 w 94"/>
              <a:gd name="T3" fmla="*/ 109 h 109"/>
              <a:gd name="T4" fmla="*/ 94 w 94"/>
              <a:gd name="T5" fmla="*/ 96 h 109"/>
              <a:gd name="T6" fmla="*/ 16 w 94"/>
              <a:gd name="T7" fmla="*/ 0 h 109"/>
              <a:gd name="T8" fmla="*/ 0 w 94"/>
              <a:gd name="T9" fmla="*/ 1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109">
                <a:moveTo>
                  <a:pt x="0" y="12"/>
                </a:moveTo>
                <a:lnTo>
                  <a:pt x="79" y="109"/>
                </a:lnTo>
                <a:lnTo>
                  <a:pt x="94" y="96"/>
                </a:lnTo>
                <a:lnTo>
                  <a:pt x="16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ŝľíḍê">
            <a:extLst>
              <a:ext uri="{FF2B5EF4-FFF2-40B4-BE49-F238E27FC236}">
                <a16:creationId xmlns:a16="http://schemas.microsoft.com/office/drawing/2014/main" id="{18705CB9-B2F4-4DFC-A22E-7C27E545F570}"/>
              </a:ext>
            </a:extLst>
          </p:cNvPr>
          <p:cNvSpPr/>
          <p:nvPr/>
        </p:nvSpPr>
        <p:spPr bwMode="auto">
          <a:xfrm>
            <a:off x="6762561" y="2796250"/>
            <a:ext cx="97402" cy="97402"/>
          </a:xfrm>
          <a:custGeom>
            <a:avLst/>
            <a:gdLst>
              <a:gd name="T0" fmla="*/ 26 w 62"/>
              <a:gd name="T1" fmla="*/ 1 h 62"/>
              <a:gd name="T2" fmla="*/ 52 w 62"/>
              <a:gd name="T3" fmla="*/ 12 h 62"/>
              <a:gd name="T4" fmla="*/ 47 w 62"/>
              <a:gd name="T5" fmla="*/ 52 h 62"/>
              <a:gd name="T6" fmla="*/ 7 w 62"/>
              <a:gd name="T7" fmla="*/ 47 h 62"/>
              <a:gd name="T8" fmla="*/ 3 w 62"/>
              <a:gd name="T9" fmla="*/ 20 h 62"/>
              <a:gd name="T10" fmla="*/ 13 w 62"/>
              <a:gd name="T11" fmla="*/ 33 h 62"/>
              <a:gd name="T12" fmla="*/ 18 w 62"/>
              <a:gd name="T13" fmla="*/ 39 h 62"/>
              <a:gd name="T14" fmla="*/ 27 w 62"/>
              <a:gd name="T15" fmla="*/ 38 h 62"/>
              <a:gd name="T16" fmla="*/ 35 w 62"/>
              <a:gd name="T17" fmla="*/ 37 h 62"/>
              <a:gd name="T18" fmla="*/ 38 w 62"/>
              <a:gd name="T19" fmla="*/ 29 h 62"/>
              <a:gd name="T20" fmla="*/ 41 w 62"/>
              <a:gd name="T21" fmla="*/ 21 h 62"/>
              <a:gd name="T22" fmla="*/ 36 w 62"/>
              <a:gd name="T23" fmla="*/ 14 h 62"/>
              <a:gd name="T24" fmla="*/ 26 w 62"/>
              <a:gd name="T25" fmla="*/ 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" h="62">
                <a:moveTo>
                  <a:pt x="26" y="1"/>
                </a:moveTo>
                <a:cubicBezTo>
                  <a:pt x="35" y="0"/>
                  <a:pt x="45" y="4"/>
                  <a:pt x="52" y="12"/>
                </a:cubicBezTo>
                <a:cubicBezTo>
                  <a:pt x="62" y="24"/>
                  <a:pt x="60" y="42"/>
                  <a:pt x="47" y="52"/>
                </a:cubicBezTo>
                <a:cubicBezTo>
                  <a:pt x="35" y="62"/>
                  <a:pt x="17" y="60"/>
                  <a:pt x="7" y="47"/>
                </a:cubicBezTo>
                <a:cubicBezTo>
                  <a:pt x="1" y="39"/>
                  <a:pt x="0" y="29"/>
                  <a:pt x="3" y="20"/>
                </a:cubicBezTo>
                <a:cubicBezTo>
                  <a:pt x="13" y="33"/>
                  <a:pt x="13" y="33"/>
                  <a:pt x="13" y="33"/>
                </a:cubicBezTo>
                <a:cubicBezTo>
                  <a:pt x="18" y="39"/>
                  <a:pt x="18" y="39"/>
                  <a:pt x="18" y="39"/>
                </a:cubicBezTo>
                <a:cubicBezTo>
                  <a:pt x="27" y="38"/>
                  <a:pt x="27" y="38"/>
                  <a:pt x="27" y="38"/>
                </a:cubicBezTo>
                <a:cubicBezTo>
                  <a:pt x="35" y="37"/>
                  <a:pt x="35" y="37"/>
                  <a:pt x="35" y="37"/>
                </a:cubicBezTo>
                <a:cubicBezTo>
                  <a:pt x="38" y="29"/>
                  <a:pt x="38" y="29"/>
                  <a:pt x="38" y="29"/>
                </a:cubicBezTo>
                <a:cubicBezTo>
                  <a:pt x="41" y="21"/>
                  <a:pt x="41" y="21"/>
                  <a:pt x="41" y="21"/>
                </a:cubicBezTo>
                <a:cubicBezTo>
                  <a:pt x="36" y="14"/>
                  <a:pt x="36" y="14"/>
                  <a:pt x="36" y="14"/>
                </a:cubicBezTo>
                <a:lnTo>
                  <a:pt x="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ŝḻîḑe">
            <a:extLst>
              <a:ext uri="{FF2B5EF4-FFF2-40B4-BE49-F238E27FC236}">
                <a16:creationId xmlns:a16="http://schemas.microsoft.com/office/drawing/2014/main" id="{50F8B3B9-2270-4AEC-8E03-A44B64AC8765}"/>
              </a:ext>
            </a:extLst>
          </p:cNvPr>
          <p:cNvSpPr/>
          <p:nvPr/>
        </p:nvSpPr>
        <p:spPr bwMode="auto">
          <a:xfrm>
            <a:off x="6877567" y="2939420"/>
            <a:ext cx="97402" cy="97402"/>
          </a:xfrm>
          <a:custGeom>
            <a:avLst/>
            <a:gdLst>
              <a:gd name="T0" fmla="*/ 59 w 62"/>
              <a:gd name="T1" fmla="*/ 42 h 62"/>
              <a:gd name="T2" fmla="*/ 54 w 62"/>
              <a:gd name="T3" fmla="*/ 15 h 62"/>
              <a:gd name="T4" fmla="*/ 14 w 62"/>
              <a:gd name="T5" fmla="*/ 10 h 62"/>
              <a:gd name="T6" fmla="*/ 10 w 62"/>
              <a:gd name="T7" fmla="*/ 50 h 62"/>
              <a:gd name="T8" fmla="*/ 35 w 62"/>
              <a:gd name="T9" fmla="*/ 61 h 62"/>
              <a:gd name="T10" fmla="*/ 25 w 62"/>
              <a:gd name="T11" fmla="*/ 48 h 62"/>
              <a:gd name="T12" fmla="*/ 20 w 62"/>
              <a:gd name="T13" fmla="*/ 41 h 62"/>
              <a:gd name="T14" fmla="*/ 23 w 62"/>
              <a:gd name="T15" fmla="*/ 33 h 62"/>
              <a:gd name="T16" fmla="*/ 26 w 62"/>
              <a:gd name="T17" fmla="*/ 25 h 62"/>
              <a:gd name="T18" fmla="*/ 35 w 62"/>
              <a:gd name="T19" fmla="*/ 24 h 62"/>
              <a:gd name="T20" fmla="*/ 43 w 62"/>
              <a:gd name="T21" fmla="*/ 23 h 62"/>
              <a:gd name="T22" fmla="*/ 48 w 62"/>
              <a:gd name="T23" fmla="*/ 29 h 62"/>
              <a:gd name="T24" fmla="*/ 59 w 62"/>
              <a:gd name="T25" fmla="*/ 4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" h="62">
                <a:moveTo>
                  <a:pt x="59" y="42"/>
                </a:moveTo>
                <a:cubicBezTo>
                  <a:pt x="62" y="33"/>
                  <a:pt x="60" y="23"/>
                  <a:pt x="54" y="15"/>
                </a:cubicBezTo>
                <a:cubicBezTo>
                  <a:pt x="44" y="2"/>
                  <a:pt x="26" y="0"/>
                  <a:pt x="14" y="10"/>
                </a:cubicBezTo>
                <a:cubicBezTo>
                  <a:pt x="2" y="20"/>
                  <a:pt x="0" y="38"/>
                  <a:pt x="10" y="50"/>
                </a:cubicBezTo>
                <a:cubicBezTo>
                  <a:pt x="16" y="58"/>
                  <a:pt x="26" y="62"/>
                  <a:pt x="35" y="61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41"/>
                  <a:pt x="20" y="41"/>
                  <a:pt x="20" y="41"/>
                </a:cubicBezTo>
                <a:cubicBezTo>
                  <a:pt x="23" y="33"/>
                  <a:pt x="23" y="33"/>
                  <a:pt x="23" y="33"/>
                </a:cubicBezTo>
                <a:cubicBezTo>
                  <a:pt x="26" y="25"/>
                  <a:pt x="26" y="25"/>
                  <a:pt x="26" y="25"/>
                </a:cubicBezTo>
                <a:cubicBezTo>
                  <a:pt x="35" y="24"/>
                  <a:pt x="35" y="24"/>
                  <a:pt x="35" y="24"/>
                </a:cubicBezTo>
                <a:cubicBezTo>
                  <a:pt x="43" y="23"/>
                  <a:pt x="43" y="23"/>
                  <a:pt x="43" y="23"/>
                </a:cubicBezTo>
                <a:cubicBezTo>
                  <a:pt x="48" y="29"/>
                  <a:pt x="48" y="29"/>
                  <a:pt x="48" y="29"/>
                </a:cubicBezTo>
                <a:lnTo>
                  <a:pt x="59" y="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$ľide">
            <a:extLst>
              <a:ext uri="{FF2B5EF4-FFF2-40B4-BE49-F238E27FC236}">
                <a16:creationId xmlns:a16="http://schemas.microsoft.com/office/drawing/2014/main" id="{9838D7A0-16AA-4EB9-A763-F61142FB47EA}"/>
              </a:ext>
            </a:extLst>
          </p:cNvPr>
          <p:cNvSpPr/>
          <p:nvPr/>
        </p:nvSpPr>
        <p:spPr bwMode="auto">
          <a:xfrm>
            <a:off x="6885782" y="2946461"/>
            <a:ext cx="79800" cy="78626"/>
          </a:xfrm>
          <a:custGeom>
            <a:avLst/>
            <a:gdLst>
              <a:gd name="T0" fmla="*/ 51 w 51"/>
              <a:gd name="T1" fmla="*/ 26 h 50"/>
              <a:gd name="T2" fmla="*/ 45 w 51"/>
              <a:gd name="T3" fmla="*/ 12 h 50"/>
              <a:gd name="T4" fmla="*/ 12 w 51"/>
              <a:gd name="T5" fmla="*/ 9 h 50"/>
              <a:gd name="T6" fmla="*/ 8 w 51"/>
              <a:gd name="T7" fmla="*/ 42 h 50"/>
              <a:gd name="T8" fmla="*/ 20 w 51"/>
              <a:gd name="T9" fmla="*/ 50 h 50"/>
              <a:gd name="T10" fmla="*/ 10 w 51"/>
              <a:gd name="T11" fmla="*/ 37 h 50"/>
              <a:gd name="T12" fmla="*/ 18 w 51"/>
              <a:gd name="T13" fmla="*/ 16 h 50"/>
              <a:gd name="T14" fmla="*/ 40 w 51"/>
              <a:gd name="T15" fmla="*/ 13 h 50"/>
              <a:gd name="T16" fmla="*/ 51 w 51"/>
              <a:gd name="T17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50">
                <a:moveTo>
                  <a:pt x="51" y="26"/>
                </a:moveTo>
                <a:cubicBezTo>
                  <a:pt x="50" y="21"/>
                  <a:pt x="49" y="16"/>
                  <a:pt x="45" y="12"/>
                </a:cubicBezTo>
                <a:cubicBezTo>
                  <a:pt x="37" y="2"/>
                  <a:pt x="22" y="0"/>
                  <a:pt x="12" y="9"/>
                </a:cubicBezTo>
                <a:cubicBezTo>
                  <a:pt x="2" y="17"/>
                  <a:pt x="0" y="32"/>
                  <a:pt x="8" y="42"/>
                </a:cubicBezTo>
                <a:cubicBezTo>
                  <a:pt x="11" y="46"/>
                  <a:pt x="16" y="49"/>
                  <a:pt x="20" y="50"/>
                </a:cubicBezTo>
                <a:cubicBezTo>
                  <a:pt x="10" y="37"/>
                  <a:pt x="10" y="37"/>
                  <a:pt x="10" y="37"/>
                </a:cubicBezTo>
                <a:cubicBezTo>
                  <a:pt x="18" y="16"/>
                  <a:pt x="18" y="16"/>
                  <a:pt x="18" y="16"/>
                </a:cubicBezTo>
                <a:cubicBezTo>
                  <a:pt x="40" y="13"/>
                  <a:pt x="40" y="13"/>
                  <a:pt x="40" y="13"/>
                </a:cubicBezTo>
                <a:lnTo>
                  <a:pt x="51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ṣ1îdè">
            <a:extLst>
              <a:ext uri="{FF2B5EF4-FFF2-40B4-BE49-F238E27FC236}">
                <a16:creationId xmlns:a16="http://schemas.microsoft.com/office/drawing/2014/main" id="{7027829C-01BF-4697-8B1E-08F92A93C795}"/>
              </a:ext>
            </a:extLst>
          </p:cNvPr>
          <p:cNvSpPr/>
          <p:nvPr/>
        </p:nvSpPr>
        <p:spPr bwMode="auto">
          <a:xfrm>
            <a:off x="6771950" y="2805637"/>
            <a:ext cx="78626" cy="78626"/>
          </a:xfrm>
          <a:custGeom>
            <a:avLst/>
            <a:gdLst>
              <a:gd name="T0" fmla="*/ 0 w 50"/>
              <a:gd name="T1" fmla="*/ 25 h 50"/>
              <a:gd name="T2" fmla="*/ 5 w 50"/>
              <a:gd name="T3" fmla="*/ 38 h 50"/>
              <a:gd name="T4" fmla="*/ 38 w 50"/>
              <a:gd name="T5" fmla="*/ 42 h 50"/>
              <a:gd name="T6" fmla="*/ 42 w 50"/>
              <a:gd name="T7" fmla="*/ 9 h 50"/>
              <a:gd name="T8" fmla="*/ 30 w 50"/>
              <a:gd name="T9" fmla="*/ 0 h 50"/>
              <a:gd name="T10" fmla="*/ 40 w 50"/>
              <a:gd name="T11" fmla="*/ 14 h 50"/>
              <a:gd name="T12" fmla="*/ 32 w 50"/>
              <a:gd name="T13" fmla="*/ 35 h 50"/>
              <a:gd name="T14" fmla="*/ 10 w 50"/>
              <a:gd name="T15" fmla="*/ 38 h 50"/>
              <a:gd name="T16" fmla="*/ 0 w 50"/>
              <a:gd name="T17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50">
                <a:moveTo>
                  <a:pt x="0" y="25"/>
                </a:moveTo>
                <a:cubicBezTo>
                  <a:pt x="0" y="30"/>
                  <a:pt x="2" y="34"/>
                  <a:pt x="5" y="38"/>
                </a:cubicBezTo>
                <a:cubicBezTo>
                  <a:pt x="13" y="49"/>
                  <a:pt x="28" y="50"/>
                  <a:pt x="38" y="42"/>
                </a:cubicBezTo>
                <a:cubicBezTo>
                  <a:pt x="49" y="34"/>
                  <a:pt x="50" y="19"/>
                  <a:pt x="42" y="9"/>
                </a:cubicBezTo>
                <a:cubicBezTo>
                  <a:pt x="39" y="5"/>
                  <a:pt x="35" y="2"/>
                  <a:pt x="30" y="0"/>
                </a:cubicBezTo>
                <a:cubicBezTo>
                  <a:pt x="40" y="14"/>
                  <a:pt x="40" y="14"/>
                  <a:pt x="40" y="14"/>
                </a:cubicBezTo>
                <a:cubicBezTo>
                  <a:pt x="32" y="35"/>
                  <a:pt x="32" y="35"/>
                  <a:pt x="32" y="35"/>
                </a:cubicBezTo>
                <a:cubicBezTo>
                  <a:pt x="10" y="38"/>
                  <a:pt x="10" y="38"/>
                  <a:pt x="10" y="38"/>
                </a:cubicBezTo>
                <a:lnTo>
                  <a:pt x="0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Slíďè">
            <a:extLst>
              <a:ext uri="{FF2B5EF4-FFF2-40B4-BE49-F238E27FC236}">
                <a16:creationId xmlns:a16="http://schemas.microsoft.com/office/drawing/2014/main" id="{C6CA86FD-69B8-4935-8A94-40CEB1852399}"/>
              </a:ext>
            </a:extLst>
          </p:cNvPr>
          <p:cNvSpPr/>
          <p:nvPr/>
        </p:nvSpPr>
        <p:spPr bwMode="auto">
          <a:xfrm>
            <a:off x="7595764" y="1677880"/>
            <a:ext cx="145517" cy="134955"/>
          </a:xfrm>
          <a:custGeom>
            <a:avLst/>
            <a:gdLst>
              <a:gd name="T0" fmla="*/ 16 w 92"/>
              <a:gd name="T1" fmla="*/ 86 h 86"/>
              <a:gd name="T2" fmla="*/ 31 w 92"/>
              <a:gd name="T3" fmla="*/ 71 h 86"/>
              <a:gd name="T4" fmla="*/ 31 w 92"/>
              <a:gd name="T5" fmla="*/ 71 h 86"/>
              <a:gd name="T6" fmla="*/ 31 w 92"/>
              <a:gd name="T7" fmla="*/ 20 h 86"/>
              <a:gd name="T8" fmla="*/ 82 w 92"/>
              <a:gd name="T9" fmla="*/ 20 h 86"/>
              <a:gd name="T10" fmla="*/ 82 w 92"/>
              <a:gd name="T11" fmla="*/ 56 h 86"/>
              <a:gd name="T12" fmla="*/ 76 w 92"/>
              <a:gd name="T13" fmla="*/ 55 h 86"/>
              <a:gd name="T14" fmla="*/ 60 w 92"/>
              <a:gd name="T15" fmla="*/ 71 h 86"/>
              <a:gd name="T16" fmla="*/ 76 w 92"/>
              <a:gd name="T17" fmla="*/ 86 h 86"/>
              <a:gd name="T18" fmla="*/ 92 w 92"/>
              <a:gd name="T19" fmla="*/ 71 h 86"/>
              <a:gd name="T20" fmla="*/ 92 w 92"/>
              <a:gd name="T21" fmla="*/ 71 h 86"/>
              <a:gd name="T22" fmla="*/ 92 w 92"/>
              <a:gd name="T23" fmla="*/ 71 h 86"/>
              <a:gd name="T24" fmla="*/ 92 w 92"/>
              <a:gd name="T25" fmla="*/ 20 h 86"/>
              <a:gd name="T26" fmla="*/ 92 w 92"/>
              <a:gd name="T27" fmla="*/ 0 h 86"/>
              <a:gd name="T28" fmla="*/ 82 w 92"/>
              <a:gd name="T29" fmla="*/ 0 h 86"/>
              <a:gd name="T30" fmla="*/ 31 w 92"/>
              <a:gd name="T31" fmla="*/ 0 h 86"/>
              <a:gd name="T32" fmla="*/ 21 w 92"/>
              <a:gd name="T33" fmla="*/ 0 h 86"/>
              <a:gd name="T34" fmla="*/ 21 w 92"/>
              <a:gd name="T35" fmla="*/ 20 h 86"/>
              <a:gd name="T36" fmla="*/ 21 w 92"/>
              <a:gd name="T37" fmla="*/ 56 h 86"/>
              <a:gd name="T38" fmla="*/ 16 w 92"/>
              <a:gd name="T39" fmla="*/ 55 h 86"/>
              <a:gd name="T40" fmla="*/ 0 w 92"/>
              <a:gd name="T41" fmla="*/ 71 h 86"/>
              <a:gd name="T42" fmla="*/ 16 w 92"/>
              <a:gd name="T4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2" h="86">
                <a:moveTo>
                  <a:pt x="16" y="86"/>
                </a:moveTo>
                <a:cubicBezTo>
                  <a:pt x="24" y="86"/>
                  <a:pt x="31" y="79"/>
                  <a:pt x="31" y="71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20"/>
                  <a:pt x="31" y="20"/>
                  <a:pt x="31" y="20"/>
                </a:cubicBezTo>
                <a:cubicBezTo>
                  <a:pt x="82" y="20"/>
                  <a:pt x="82" y="20"/>
                  <a:pt x="82" y="20"/>
                </a:cubicBezTo>
                <a:cubicBezTo>
                  <a:pt x="82" y="56"/>
                  <a:pt x="82" y="56"/>
                  <a:pt x="82" y="56"/>
                </a:cubicBezTo>
                <a:cubicBezTo>
                  <a:pt x="80" y="55"/>
                  <a:pt x="78" y="55"/>
                  <a:pt x="76" y="55"/>
                </a:cubicBezTo>
                <a:cubicBezTo>
                  <a:pt x="67" y="55"/>
                  <a:pt x="60" y="62"/>
                  <a:pt x="60" y="71"/>
                </a:cubicBezTo>
                <a:cubicBezTo>
                  <a:pt x="60" y="79"/>
                  <a:pt x="67" y="86"/>
                  <a:pt x="76" y="86"/>
                </a:cubicBezTo>
                <a:cubicBezTo>
                  <a:pt x="85" y="86"/>
                  <a:pt x="92" y="79"/>
                  <a:pt x="92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0"/>
                  <a:pt x="92" y="0"/>
                  <a:pt x="9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56"/>
                  <a:pt x="21" y="56"/>
                  <a:pt x="21" y="56"/>
                </a:cubicBezTo>
                <a:cubicBezTo>
                  <a:pt x="20" y="55"/>
                  <a:pt x="18" y="55"/>
                  <a:pt x="16" y="55"/>
                </a:cubicBezTo>
                <a:cubicBezTo>
                  <a:pt x="7" y="55"/>
                  <a:pt x="0" y="62"/>
                  <a:pt x="0" y="71"/>
                </a:cubicBezTo>
                <a:cubicBezTo>
                  <a:pt x="0" y="79"/>
                  <a:pt x="7" y="86"/>
                  <a:pt x="16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iśľiḓê">
            <a:extLst>
              <a:ext uri="{FF2B5EF4-FFF2-40B4-BE49-F238E27FC236}">
                <a16:creationId xmlns:a16="http://schemas.microsoft.com/office/drawing/2014/main" id="{9561E3CD-2246-498C-990E-B440C4C7E7D3}"/>
              </a:ext>
            </a:extLst>
          </p:cNvPr>
          <p:cNvSpPr/>
          <p:nvPr/>
        </p:nvSpPr>
        <p:spPr bwMode="auto">
          <a:xfrm>
            <a:off x="4467146" y="1635633"/>
            <a:ext cx="137302" cy="102096"/>
          </a:xfrm>
          <a:custGeom>
            <a:avLst/>
            <a:gdLst>
              <a:gd name="T0" fmla="*/ 44 w 87"/>
              <a:gd name="T1" fmla="*/ 0 h 65"/>
              <a:gd name="T2" fmla="*/ 0 w 87"/>
              <a:gd name="T3" fmla="*/ 43 h 65"/>
              <a:gd name="T4" fmla="*/ 5 w 87"/>
              <a:gd name="T5" fmla="*/ 64 h 65"/>
              <a:gd name="T6" fmla="*/ 5 w 87"/>
              <a:gd name="T7" fmla="*/ 53 h 65"/>
              <a:gd name="T8" fmla="*/ 7 w 87"/>
              <a:gd name="T9" fmla="*/ 47 h 65"/>
              <a:gd name="T10" fmla="*/ 7 w 87"/>
              <a:gd name="T11" fmla="*/ 43 h 65"/>
              <a:gd name="T12" fmla="*/ 44 w 87"/>
              <a:gd name="T13" fmla="*/ 7 h 65"/>
              <a:gd name="T14" fmla="*/ 80 w 87"/>
              <a:gd name="T15" fmla="*/ 43 h 65"/>
              <a:gd name="T16" fmla="*/ 80 w 87"/>
              <a:gd name="T17" fmla="*/ 47 h 65"/>
              <a:gd name="T18" fmla="*/ 82 w 87"/>
              <a:gd name="T19" fmla="*/ 53 h 65"/>
              <a:gd name="T20" fmla="*/ 82 w 87"/>
              <a:gd name="T21" fmla="*/ 65 h 65"/>
              <a:gd name="T22" fmla="*/ 87 w 87"/>
              <a:gd name="T23" fmla="*/ 43 h 65"/>
              <a:gd name="T24" fmla="*/ 44 w 87"/>
              <a:gd name="T25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" h="65">
                <a:moveTo>
                  <a:pt x="44" y="0"/>
                </a:moveTo>
                <a:cubicBezTo>
                  <a:pt x="20" y="0"/>
                  <a:pt x="0" y="19"/>
                  <a:pt x="0" y="43"/>
                </a:cubicBezTo>
                <a:cubicBezTo>
                  <a:pt x="0" y="51"/>
                  <a:pt x="2" y="58"/>
                  <a:pt x="5" y="64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1"/>
                  <a:pt x="6" y="49"/>
                  <a:pt x="7" y="47"/>
                </a:cubicBezTo>
                <a:cubicBezTo>
                  <a:pt x="7" y="46"/>
                  <a:pt x="7" y="45"/>
                  <a:pt x="7" y="43"/>
                </a:cubicBezTo>
                <a:cubicBezTo>
                  <a:pt x="7" y="23"/>
                  <a:pt x="24" y="7"/>
                  <a:pt x="44" y="7"/>
                </a:cubicBezTo>
                <a:cubicBezTo>
                  <a:pt x="64" y="7"/>
                  <a:pt x="80" y="23"/>
                  <a:pt x="80" y="43"/>
                </a:cubicBezTo>
                <a:cubicBezTo>
                  <a:pt x="80" y="45"/>
                  <a:pt x="80" y="46"/>
                  <a:pt x="80" y="47"/>
                </a:cubicBezTo>
                <a:cubicBezTo>
                  <a:pt x="81" y="49"/>
                  <a:pt x="82" y="51"/>
                  <a:pt x="82" y="53"/>
                </a:cubicBezTo>
                <a:cubicBezTo>
                  <a:pt x="82" y="65"/>
                  <a:pt x="82" y="65"/>
                  <a:pt x="82" y="65"/>
                </a:cubicBezTo>
                <a:cubicBezTo>
                  <a:pt x="85" y="58"/>
                  <a:pt x="87" y="51"/>
                  <a:pt x="87" y="43"/>
                </a:cubicBezTo>
                <a:cubicBezTo>
                  <a:pt x="87" y="19"/>
                  <a:pt x="68" y="0"/>
                  <a:pt x="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ïsľïḓê">
            <a:extLst>
              <a:ext uri="{FF2B5EF4-FFF2-40B4-BE49-F238E27FC236}">
                <a16:creationId xmlns:a16="http://schemas.microsoft.com/office/drawing/2014/main" id="{A947AD61-75E0-40B6-B4F7-A41A1E51852D}"/>
              </a:ext>
            </a:extLst>
          </p:cNvPr>
          <p:cNvSpPr/>
          <p:nvPr/>
        </p:nvSpPr>
        <p:spPr bwMode="auto">
          <a:xfrm>
            <a:off x="4480055" y="1704871"/>
            <a:ext cx="30511" cy="52809"/>
          </a:xfrm>
          <a:custGeom>
            <a:avLst/>
            <a:gdLst>
              <a:gd name="T0" fmla="*/ 0 w 19"/>
              <a:gd name="T1" fmla="*/ 7 h 34"/>
              <a:gd name="T2" fmla="*/ 0 w 19"/>
              <a:gd name="T3" fmla="*/ 9 h 34"/>
              <a:gd name="T4" fmla="*/ 0 w 19"/>
              <a:gd name="T5" fmla="*/ 20 h 34"/>
              <a:gd name="T6" fmla="*/ 0 w 19"/>
              <a:gd name="T7" fmla="*/ 25 h 34"/>
              <a:gd name="T8" fmla="*/ 13 w 19"/>
              <a:gd name="T9" fmla="*/ 34 h 34"/>
              <a:gd name="T10" fmla="*/ 19 w 19"/>
              <a:gd name="T11" fmla="*/ 34 h 34"/>
              <a:gd name="T12" fmla="*/ 19 w 19"/>
              <a:gd name="T13" fmla="*/ 0 h 34"/>
              <a:gd name="T14" fmla="*/ 13 w 19"/>
              <a:gd name="T15" fmla="*/ 0 h 34"/>
              <a:gd name="T16" fmla="*/ 0 w 19"/>
              <a:gd name="T17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34">
                <a:moveTo>
                  <a:pt x="0" y="7"/>
                </a:moveTo>
                <a:cubicBezTo>
                  <a:pt x="0" y="7"/>
                  <a:pt x="0" y="8"/>
                  <a:pt x="0" y="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0"/>
                  <a:pt x="6" y="34"/>
                  <a:pt x="13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0"/>
                  <a:pt x="19" y="0"/>
                  <a:pt x="1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0"/>
                  <a:pt x="1" y="3"/>
                  <a:pt x="0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isļïḋe">
            <a:extLst>
              <a:ext uri="{FF2B5EF4-FFF2-40B4-BE49-F238E27FC236}">
                <a16:creationId xmlns:a16="http://schemas.microsoft.com/office/drawing/2014/main" id="{DEA5B102-14CF-44AD-A817-2CC5ECE7B99F}"/>
              </a:ext>
            </a:extLst>
          </p:cNvPr>
          <p:cNvSpPr/>
          <p:nvPr/>
        </p:nvSpPr>
        <p:spPr bwMode="auto">
          <a:xfrm>
            <a:off x="4562201" y="1704871"/>
            <a:ext cx="30511" cy="52809"/>
          </a:xfrm>
          <a:custGeom>
            <a:avLst/>
            <a:gdLst>
              <a:gd name="T0" fmla="*/ 19 w 19"/>
              <a:gd name="T1" fmla="*/ 25 h 34"/>
              <a:gd name="T2" fmla="*/ 19 w 19"/>
              <a:gd name="T3" fmla="*/ 20 h 34"/>
              <a:gd name="T4" fmla="*/ 19 w 19"/>
              <a:gd name="T5" fmla="*/ 9 h 34"/>
              <a:gd name="T6" fmla="*/ 19 w 19"/>
              <a:gd name="T7" fmla="*/ 8 h 34"/>
              <a:gd name="T8" fmla="*/ 6 w 19"/>
              <a:gd name="T9" fmla="*/ 0 h 34"/>
              <a:gd name="T10" fmla="*/ 0 w 19"/>
              <a:gd name="T11" fmla="*/ 0 h 34"/>
              <a:gd name="T12" fmla="*/ 0 w 19"/>
              <a:gd name="T13" fmla="*/ 34 h 34"/>
              <a:gd name="T14" fmla="*/ 6 w 19"/>
              <a:gd name="T15" fmla="*/ 34 h 34"/>
              <a:gd name="T16" fmla="*/ 19 w 19"/>
              <a:gd name="T17" fmla="*/ 2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34">
                <a:moveTo>
                  <a:pt x="19" y="25"/>
                </a:moveTo>
                <a:cubicBezTo>
                  <a:pt x="19" y="20"/>
                  <a:pt x="19" y="20"/>
                  <a:pt x="19" y="20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9" y="8"/>
                  <a:pt x="19" y="8"/>
                </a:cubicBezTo>
                <a:cubicBezTo>
                  <a:pt x="18" y="3"/>
                  <a:pt x="13" y="0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13" y="34"/>
                  <a:pt x="19" y="30"/>
                  <a:pt x="1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î$1idê">
            <a:extLst>
              <a:ext uri="{FF2B5EF4-FFF2-40B4-BE49-F238E27FC236}">
                <a16:creationId xmlns:a16="http://schemas.microsoft.com/office/drawing/2014/main" id="{D0DA2907-C0B9-4DCC-B7DA-A22845F5FA5E}"/>
              </a:ext>
            </a:extLst>
          </p:cNvPr>
          <p:cNvSpPr/>
          <p:nvPr/>
        </p:nvSpPr>
        <p:spPr bwMode="auto">
          <a:xfrm>
            <a:off x="4388520" y="3130704"/>
            <a:ext cx="154905" cy="154905"/>
          </a:xfrm>
          <a:custGeom>
            <a:avLst/>
            <a:gdLst>
              <a:gd name="T0" fmla="*/ 72 w 132"/>
              <a:gd name="T1" fmla="*/ 51 h 132"/>
              <a:gd name="T2" fmla="*/ 72 w 132"/>
              <a:gd name="T3" fmla="*/ 41 h 132"/>
              <a:gd name="T4" fmla="*/ 97 w 132"/>
              <a:gd name="T5" fmla="*/ 41 h 132"/>
              <a:gd name="T6" fmla="*/ 97 w 132"/>
              <a:gd name="T7" fmla="*/ 0 h 132"/>
              <a:gd name="T8" fmla="*/ 35 w 132"/>
              <a:gd name="T9" fmla="*/ 0 h 132"/>
              <a:gd name="T10" fmla="*/ 35 w 132"/>
              <a:gd name="T11" fmla="*/ 41 h 132"/>
              <a:gd name="T12" fmla="*/ 61 w 132"/>
              <a:gd name="T13" fmla="*/ 41 h 132"/>
              <a:gd name="T14" fmla="*/ 61 w 132"/>
              <a:gd name="T15" fmla="*/ 51 h 132"/>
              <a:gd name="T16" fmla="*/ 26 w 132"/>
              <a:gd name="T17" fmla="*/ 51 h 132"/>
              <a:gd name="T18" fmla="*/ 26 w 132"/>
              <a:gd name="T19" fmla="*/ 46 h 132"/>
              <a:gd name="T20" fmla="*/ 11 w 132"/>
              <a:gd name="T21" fmla="*/ 46 h 132"/>
              <a:gd name="T22" fmla="*/ 11 w 132"/>
              <a:gd name="T23" fmla="*/ 51 h 132"/>
              <a:gd name="T24" fmla="*/ 0 w 132"/>
              <a:gd name="T25" fmla="*/ 51 h 132"/>
              <a:gd name="T26" fmla="*/ 0 w 132"/>
              <a:gd name="T27" fmla="*/ 132 h 132"/>
              <a:gd name="T28" fmla="*/ 132 w 132"/>
              <a:gd name="T29" fmla="*/ 132 h 132"/>
              <a:gd name="T30" fmla="*/ 132 w 132"/>
              <a:gd name="T31" fmla="*/ 51 h 132"/>
              <a:gd name="T32" fmla="*/ 72 w 132"/>
              <a:gd name="T33" fmla="*/ 5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" h="132">
                <a:moveTo>
                  <a:pt x="72" y="51"/>
                </a:moveTo>
                <a:lnTo>
                  <a:pt x="72" y="41"/>
                </a:lnTo>
                <a:lnTo>
                  <a:pt x="97" y="41"/>
                </a:lnTo>
                <a:lnTo>
                  <a:pt x="97" y="0"/>
                </a:lnTo>
                <a:lnTo>
                  <a:pt x="35" y="0"/>
                </a:lnTo>
                <a:lnTo>
                  <a:pt x="35" y="41"/>
                </a:lnTo>
                <a:lnTo>
                  <a:pt x="61" y="41"/>
                </a:lnTo>
                <a:lnTo>
                  <a:pt x="61" y="51"/>
                </a:lnTo>
                <a:lnTo>
                  <a:pt x="26" y="51"/>
                </a:lnTo>
                <a:lnTo>
                  <a:pt x="26" y="46"/>
                </a:lnTo>
                <a:lnTo>
                  <a:pt x="11" y="46"/>
                </a:lnTo>
                <a:lnTo>
                  <a:pt x="11" y="51"/>
                </a:lnTo>
                <a:lnTo>
                  <a:pt x="0" y="51"/>
                </a:lnTo>
                <a:lnTo>
                  <a:pt x="0" y="132"/>
                </a:lnTo>
                <a:lnTo>
                  <a:pt x="132" y="132"/>
                </a:lnTo>
                <a:lnTo>
                  <a:pt x="132" y="51"/>
                </a:lnTo>
                <a:lnTo>
                  <a:pt x="72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ṩļiḍè">
            <a:extLst>
              <a:ext uri="{FF2B5EF4-FFF2-40B4-BE49-F238E27FC236}">
                <a16:creationId xmlns:a16="http://schemas.microsoft.com/office/drawing/2014/main" id="{4FA136FC-1D3D-4D4A-AAB8-2B3510311F5D}"/>
              </a:ext>
            </a:extLst>
          </p:cNvPr>
          <p:cNvSpPr/>
          <p:nvPr/>
        </p:nvSpPr>
        <p:spPr bwMode="auto">
          <a:xfrm>
            <a:off x="4512914" y="3202289"/>
            <a:ext cx="17603" cy="5868"/>
          </a:xfrm>
          <a:custGeom>
            <a:avLst/>
            <a:gdLst>
              <a:gd name="T0" fmla="*/ 15 w 15"/>
              <a:gd name="T1" fmla="*/ 5 h 5"/>
              <a:gd name="T2" fmla="*/ 15 w 15"/>
              <a:gd name="T3" fmla="*/ 5 h 5"/>
              <a:gd name="T4" fmla="*/ 0 w 15"/>
              <a:gd name="T5" fmla="*/ 5 h 5"/>
              <a:gd name="T6" fmla="*/ 0 w 15"/>
              <a:gd name="T7" fmla="*/ 0 h 5"/>
              <a:gd name="T8" fmla="*/ 15 w 15"/>
              <a:gd name="T9" fmla="*/ 0 h 5"/>
              <a:gd name="T10" fmla="*/ 15 w 1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5">
                <a:moveTo>
                  <a:pt x="15" y="5"/>
                </a:moveTo>
                <a:lnTo>
                  <a:pt x="15" y="5"/>
                </a:lnTo>
                <a:lnTo>
                  <a:pt x="0" y="5"/>
                </a:lnTo>
                <a:lnTo>
                  <a:pt x="0" y="0"/>
                </a:lnTo>
                <a:lnTo>
                  <a:pt x="15" y="0"/>
                </a:lnTo>
                <a:lnTo>
                  <a:pt x="15" y="5"/>
                </a:lnTo>
                <a:close/>
              </a:path>
            </a:pathLst>
          </a:custGeom>
          <a:solidFill>
            <a:srgbClr val="DA89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îṩḷîḍè">
            <a:extLst>
              <a:ext uri="{FF2B5EF4-FFF2-40B4-BE49-F238E27FC236}">
                <a16:creationId xmlns:a16="http://schemas.microsoft.com/office/drawing/2014/main" id="{807CCB94-250D-46D8-A2DA-D54E2493CF38}"/>
              </a:ext>
            </a:extLst>
          </p:cNvPr>
          <p:cNvSpPr/>
          <p:nvPr/>
        </p:nvSpPr>
        <p:spPr bwMode="auto">
          <a:xfrm>
            <a:off x="4436634" y="3208157"/>
            <a:ext cx="59850" cy="59850"/>
          </a:xfrm>
          <a:custGeom>
            <a:avLst/>
            <a:gdLst>
              <a:gd name="T0" fmla="*/ 19 w 38"/>
              <a:gd name="T1" fmla="*/ 38 h 38"/>
              <a:gd name="T2" fmla="*/ 19 w 38"/>
              <a:gd name="T3" fmla="*/ 38 h 38"/>
              <a:gd name="T4" fmla="*/ 0 w 38"/>
              <a:gd name="T5" fmla="*/ 19 h 38"/>
              <a:gd name="T6" fmla="*/ 19 w 38"/>
              <a:gd name="T7" fmla="*/ 0 h 38"/>
              <a:gd name="T8" fmla="*/ 38 w 38"/>
              <a:gd name="T9" fmla="*/ 19 h 38"/>
              <a:gd name="T10" fmla="*/ 19 w 38"/>
              <a:gd name="T11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38">
                <a:moveTo>
                  <a:pt x="19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9" y="38"/>
                  <a:pt x="0" y="29"/>
                  <a:pt x="0" y="19"/>
                </a:cubicBezTo>
                <a:cubicBezTo>
                  <a:pt x="0" y="9"/>
                  <a:pt x="9" y="0"/>
                  <a:pt x="19" y="0"/>
                </a:cubicBezTo>
                <a:cubicBezTo>
                  <a:pt x="29" y="0"/>
                  <a:pt x="38" y="9"/>
                  <a:pt x="38" y="19"/>
                </a:cubicBezTo>
                <a:cubicBezTo>
                  <a:pt x="38" y="29"/>
                  <a:pt x="29" y="38"/>
                  <a:pt x="19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śļídê">
            <a:extLst>
              <a:ext uri="{FF2B5EF4-FFF2-40B4-BE49-F238E27FC236}">
                <a16:creationId xmlns:a16="http://schemas.microsoft.com/office/drawing/2014/main" id="{5ED5F6D6-CDE8-4703-BA52-F52839A86027}"/>
              </a:ext>
            </a:extLst>
          </p:cNvPr>
          <p:cNvSpPr/>
          <p:nvPr/>
        </p:nvSpPr>
        <p:spPr bwMode="auto">
          <a:xfrm>
            <a:off x="4438982" y="3138918"/>
            <a:ext cx="53982" cy="32859"/>
          </a:xfrm>
          <a:custGeom>
            <a:avLst/>
            <a:gdLst>
              <a:gd name="T0" fmla="*/ 0 w 46"/>
              <a:gd name="T1" fmla="*/ 28 h 28"/>
              <a:gd name="T2" fmla="*/ 0 w 46"/>
              <a:gd name="T3" fmla="*/ 28 h 28"/>
              <a:gd name="T4" fmla="*/ 0 w 46"/>
              <a:gd name="T5" fmla="*/ 0 h 28"/>
              <a:gd name="T6" fmla="*/ 46 w 46"/>
              <a:gd name="T7" fmla="*/ 0 h 28"/>
              <a:gd name="T8" fmla="*/ 46 w 46"/>
              <a:gd name="T9" fmla="*/ 28 h 28"/>
              <a:gd name="T10" fmla="*/ 0 w 46"/>
              <a:gd name="T1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28">
                <a:moveTo>
                  <a:pt x="0" y="28"/>
                </a:moveTo>
                <a:lnTo>
                  <a:pt x="0" y="28"/>
                </a:lnTo>
                <a:lnTo>
                  <a:pt x="0" y="0"/>
                </a:lnTo>
                <a:lnTo>
                  <a:pt x="46" y="0"/>
                </a:lnTo>
                <a:lnTo>
                  <a:pt x="46" y="28"/>
                </a:lnTo>
                <a:lnTo>
                  <a:pt x="0" y="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ṡḻiḑe">
            <a:extLst>
              <a:ext uri="{FF2B5EF4-FFF2-40B4-BE49-F238E27FC236}">
                <a16:creationId xmlns:a16="http://schemas.microsoft.com/office/drawing/2014/main" id="{E00CC84C-4925-4CF2-BDFD-EBFB41FD30DD}"/>
              </a:ext>
            </a:extLst>
          </p:cNvPr>
          <p:cNvSpPr/>
          <p:nvPr/>
        </p:nvSpPr>
        <p:spPr bwMode="auto">
          <a:xfrm>
            <a:off x="6660465" y="3083763"/>
            <a:ext cx="198326" cy="97402"/>
          </a:xfrm>
          <a:custGeom>
            <a:avLst/>
            <a:gdLst>
              <a:gd name="T0" fmla="*/ 108 w 126"/>
              <a:gd name="T1" fmla="*/ 44 h 62"/>
              <a:gd name="T2" fmla="*/ 126 w 126"/>
              <a:gd name="T3" fmla="*/ 22 h 62"/>
              <a:gd name="T4" fmla="*/ 108 w 126"/>
              <a:gd name="T5" fmla="*/ 0 h 62"/>
              <a:gd name="T6" fmla="*/ 108 w 126"/>
              <a:gd name="T7" fmla="*/ 10 h 62"/>
              <a:gd name="T8" fmla="*/ 116 w 126"/>
              <a:gd name="T9" fmla="*/ 22 h 62"/>
              <a:gd name="T10" fmla="*/ 108 w 126"/>
              <a:gd name="T11" fmla="*/ 34 h 62"/>
              <a:gd name="T12" fmla="*/ 108 w 126"/>
              <a:gd name="T13" fmla="*/ 44 h 62"/>
              <a:gd name="T14" fmla="*/ 53 w 126"/>
              <a:gd name="T15" fmla="*/ 62 h 62"/>
              <a:gd name="T16" fmla="*/ 94 w 126"/>
              <a:gd name="T17" fmla="*/ 42 h 62"/>
              <a:gd name="T18" fmla="*/ 104 w 126"/>
              <a:gd name="T19" fmla="*/ 44 h 62"/>
              <a:gd name="T20" fmla="*/ 108 w 126"/>
              <a:gd name="T21" fmla="*/ 44 h 62"/>
              <a:gd name="T22" fmla="*/ 108 w 126"/>
              <a:gd name="T23" fmla="*/ 34 h 62"/>
              <a:gd name="T24" fmla="*/ 104 w 126"/>
              <a:gd name="T25" fmla="*/ 35 h 62"/>
              <a:gd name="T26" fmla="*/ 100 w 126"/>
              <a:gd name="T27" fmla="*/ 34 h 62"/>
              <a:gd name="T28" fmla="*/ 106 w 126"/>
              <a:gd name="T29" fmla="*/ 10 h 62"/>
              <a:gd name="T30" fmla="*/ 106 w 126"/>
              <a:gd name="T31" fmla="*/ 10 h 62"/>
              <a:gd name="T32" fmla="*/ 106 w 126"/>
              <a:gd name="T33" fmla="*/ 10 h 62"/>
              <a:gd name="T34" fmla="*/ 108 w 126"/>
              <a:gd name="T35" fmla="*/ 10 h 62"/>
              <a:gd name="T36" fmla="*/ 108 w 126"/>
              <a:gd name="T37" fmla="*/ 0 h 62"/>
              <a:gd name="T38" fmla="*/ 105 w 126"/>
              <a:gd name="T39" fmla="*/ 0 h 62"/>
              <a:gd name="T40" fmla="*/ 105 w 126"/>
              <a:gd name="T41" fmla="*/ 0 h 62"/>
              <a:gd name="T42" fmla="*/ 1 w 126"/>
              <a:gd name="T43" fmla="*/ 0 h 62"/>
              <a:gd name="T44" fmla="*/ 0 w 126"/>
              <a:gd name="T45" fmla="*/ 10 h 62"/>
              <a:gd name="T46" fmla="*/ 53 w 126"/>
              <a:gd name="T4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62">
                <a:moveTo>
                  <a:pt x="108" y="44"/>
                </a:moveTo>
                <a:cubicBezTo>
                  <a:pt x="118" y="42"/>
                  <a:pt x="126" y="33"/>
                  <a:pt x="126" y="22"/>
                </a:cubicBezTo>
                <a:cubicBezTo>
                  <a:pt x="126" y="11"/>
                  <a:pt x="118" y="2"/>
                  <a:pt x="108" y="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13" y="12"/>
                  <a:pt x="116" y="17"/>
                  <a:pt x="116" y="22"/>
                </a:cubicBezTo>
                <a:cubicBezTo>
                  <a:pt x="116" y="27"/>
                  <a:pt x="113" y="32"/>
                  <a:pt x="108" y="34"/>
                </a:cubicBezTo>
                <a:lnTo>
                  <a:pt x="108" y="44"/>
                </a:lnTo>
                <a:close/>
                <a:moveTo>
                  <a:pt x="53" y="62"/>
                </a:moveTo>
                <a:cubicBezTo>
                  <a:pt x="70" y="62"/>
                  <a:pt x="85" y="54"/>
                  <a:pt x="94" y="42"/>
                </a:cubicBezTo>
                <a:cubicBezTo>
                  <a:pt x="97" y="44"/>
                  <a:pt x="100" y="44"/>
                  <a:pt x="104" y="44"/>
                </a:cubicBezTo>
                <a:cubicBezTo>
                  <a:pt x="105" y="44"/>
                  <a:pt x="107" y="44"/>
                  <a:pt x="108" y="44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7" y="34"/>
                  <a:pt x="105" y="35"/>
                  <a:pt x="104" y="35"/>
                </a:cubicBezTo>
                <a:cubicBezTo>
                  <a:pt x="102" y="35"/>
                  <a:pt x="101" y="34"/>
                  <a:pt x="100" y="34"/>
                </a:cubicBezTo>
                <a:cubicBezTo>
                  <a:pt x="103" y="27"/>
                  <a:pt x="106" y="18"/>
                  <a:pt x="106" y="10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10"/>
                  <a:pt x="107" y="10"/>
                  <a:pt x="108" y="1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7" y="0"/>
                  <a:pt x="106" y="0"/>
                  <a:pt x="10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3"/>
                  <a:pt x="0" y="6"/>
                  <a:pt x="0" y="10"/>
                </a:cubicBezTo>
                <a:cubicBezTo>
                  <a:pt x="0" y="39"/>
                  <a:pt x="24" y="62"/>
                  <a:pt x="53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ï$ḷiďé">
            <a:extLst>
              <a:ext uri="{FF2B5EF4-FFF2-40B4-BE49-F238E27FC236}">
                <a16:creationId xmlns:a16="http://schemas.microsoft.com/office/drawing/2014/main" id="{B2D7A0E1-D7DF-46E6-88AA-D3F1D91D94BD}"/>
              </a:ext>
            </a:extLst>
          </p:cNvPr>
          <p:cNvSpPr/>
          <p:nvPr/>
        </p:nvSpPr>
        <p:spPr bwMode="auto">
          <a:xfrm>
            <a:off x="6660465" y="3190554"/>
            <a:ext cx="179550" cy="140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íslíḓe">
            <a:extLst>
              <a:ext uri="{FF2B5EF4-FFF2-40B4-BE49-F238E27FC236}">
                <a16:creationId xmlns:a16="http://schemas.microsoft.com/office/drawing/2014/main" id="{83C10194-8B7B-4943-8A62-6A0B04E0258F}"/>
              </a:ext>
            </a:extLst>
          </p:cNvPr>
          <p:cNvSpPr/>
          <p:nvPr/>
        </p:nvSpPr>
        <p:spPr bwMode="auto">
          <a:xfrm>
            <a:off x="6701538" y="2995748"/>
            <a:ext cx="32859" cy="82147"/>
          </a:xfrm>
          <a:custGeom>
            <a:avLst/>
            <a:gdLst>
              <a:gd name="T0" fmla="*/ 7 w 21"/>
              <a:gd name="T1" fmla="*/ 40 h 52"/>
              <a:gd name="T2" fmla="*/ 10 w 21"/>
              <a:gd name="T3" fmla="*/ 50 h 52"/>
              <a:gd name="T4" fmla="*/ 19 w 21"/>
              <a:gd name="T5" fmla="*/ 32 h 52"/>
              <a:gd name="T6" fmla="*/ 14 w 21"/>
              <a:gd name="T7" fmla="*/ 21 h 52"/>
              <a:gd name="T8" fmla="*/ 13 w 21"/>
              <a:gd name="T9" fmla="*/ 13 h 52"/>
              <a:gd name="T10" fmla="*/ 8 w 21"/>
              <a:gd name="T11" fmla="*/ 4 h 52"/>
              <a:gd name="T12" fmla="*/ 3 w 21"/>
              <a:gd name="T13" fmla="*/ 22 h 52"/>
              <a:gd name="T14" fmla="*/ 7 w 21"/>
              <a:gd name="T15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52">
                <a:moveTo>
                  <a:pt x="7" y="40"/>
                </a:moveTo>
                <a:cubicBezTo>
                  <a:pt x="1" y="42"/>
                  <a:pt x="4" y="52"/>
                  <a:pt x="10" y="50"/>
                </a:cubicBezTo>
                <a:cubicBezTo>
                  <a:pt x="18" y="47"/>
                  <a:pt x="21" y="40"/>
                  <a:pt x="19" y="32"/>
                </a:cubicBezTo>
                <a:cubicBezTo>
                  <a:pt x="18" y="28"/>
                  <a:pt x="16" y="25"/>
                  <a:pt x="14" y="21"/>
                </a:cubicBezTo>
                <a:cubicBezTo>
                  <a:pt x="13" y="19"/>
                  <a:pt x="11" y="15"/>
                  <a:pt x="13" y="13"/>
                </a:cubicBezTo>
                <a:cubicBezTo>
                  <a:pt x="19" y="10"/>
                  <a:pt x="14" y="0"/>
                  <a:pt x="8" y="4"/>
                </a:cubicBezTo>
                <a:cubicBezTo>
                  <a:pt x="2" y="8"/>
                  <a:pt x="0" y="16"/>
                  <a:pt x="3" y="22"/>
                </a:cubicBezTo>
                <a:cubicBezTo>
                  <a:pt x="3" y="25"/>
                  <a:pt x="12" y="38"/>
                  <a:pt x="7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íṧḷide">
            <a:extLst>
              <a:ext uri="{FF2B5EF4-FFF2-40B4-BE49-F238E27FC236}">
                <a16:creationId xmlns:a16="http://schemas.microsoft.com/office/drawing/2014/main" id="{D8FD37D5-9AB7-422A-95EE-4A03D8DCC763}"/>
              </a:ext>
            </a:extLst>
          </p:cNvPr>
          <p:cNvSpPr/>
          <p:nvPr/>
        </p:nvSpPr>
        <p:spPr bwMode="auto">
          <a:xfrm>
            <a:off x="6748479" y="2995748"/>
            <a:ext cx="31685" cy="82147"/>
          </a:xfrm>
          <a:custGeom>
            <a:avLst/>
            <a:gdLst>
              <a:gd name="T0" fmla="*/ 7 w 20"/>
              <a:gd name="T1" fmla="*/ 40 h 52"/>
              <a:gd name="T2" fmla="*/ 10 w 20"/>
              <a:gd name="T3" fmla="*/ 50 h 52"/>
              <a:gd name="T4" fmla="*/ 18 w 20"/>
              <a:gd name="T5" fmla="*/ 32 h 52"/>
              <a:gd name="T6" fmla="*/ 13 w 20"/>
              <a:gd name="T7" fmla="*/ 21 h 52"/>
              <a:gd name="T8" fmla="*/ 13 w 20"/>
              <a:gd name="T9" fmla="*/ 13 h 52"/>
              <a:gd name="T10" fmla="*/ 8 w 20"/>
              <a:gd name="T11" fmla="*/ 4 h 52"/>
              <a:gd name="T12" fmla="*/ 2 w 20"/>
              <a:gd name="T13" fmla="*/ 22 h 52"/>
              <a:gd name="T14" fmla="*/ 7 w 20"/>
              <a:gd name="T15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52">
                <a:moveTo>
                  <a:pt x="7" y="40"/>
                </a:moveTo>
                <a:cubicBezTo>
                  <a:pt x="0" y="42"/>
                  <a:pt x="3" y="52"/>
                  <a:pt x="10" y="50"/>
                </a:cubicBezTo>
                <a:cubicBezTo>
                  <a:pt x="18" y="47"/>
                  <a:pt x="20" y="40"/>
                  <a:pt x="18" y="32"/>
                </a:cubicBezTo>
                <a:cubicBezTo>
                  <a:pt x="17" y="28"/>
                  <a:pt x="15" y="25"/>
                  <a:pt x="13" y="21"/>
                </a:cubicBezTo>
                <a:cubicBezTo>
                  <a:pt x="12" y="19"/>
                  <a:pt x="10" y="15"/>
                  <a:pt x="13" y="13"/>
                </a:cubicBezTo>
                <a:cubicBezTo>
                  <a:pt x="19" y="10"/>
                  <a:pt x="14" y="0"/>
                  <a:pt x="8" y="4"/>
                </a:cubicBezTo>
                <a:cubicBezTo>
                  <a:pt x="1" y="8"/>
                  <a:pt x="0" y="16"/>
                  <a:pt x="2" y="22"/>
                </a:cubicBezTo>
                <a:cubicBezTo>
                  <a:pt x="3" y="25"/>
                  <a:pt x="12" y="38"/>
                  <a:pt x="7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ṩḷide">
            <a:extLst>
              <a:ext uri="{FF2B5EF4-FFF2-40B4-BE49-F238E27FC236}">
                <a16:creationId xmlns:a16="http://schemas.microsoft.com/office/drawing/2014/main" id="{FFA5E208-CC5E-401E-B5B2-2DCA7C17C753}"/>
              </a:ext>
            </a:extLst>
          </p:cNvPr>
          <p:cNvSpPr/>
          <p:nvPr/>
        </p:nvSpPr>
        <p:spPr bwMode="auto">
          <a:xfrm>
            <a:off x="6892823" y="1477207"/>
            <a:ext cx="80974" cy="82147"/>
          </a:xfrm>
          <a:custGeom>
            <a:avLst/>
            <a:gdLst>
              <a:gd name="T0" fmla="*/ 11 w 51"/>
              <a:gd name="T1" fmla="*/ 48 h 52"/>
              <a:gd name="T2" fmla="*/ 25 w 51"/>
              <a:gd name="T3" fmla="*/ 52 h 52"/>
              <a:gd name="T4" fmla="*/ 51 w 51"/>
              <a:gd name="T5" fmla="*/ 26 h 52"/>
              <a:gd name="T6" fmla="*/ 25 w 51"/>
              <a:gd name="T7" fmla="*/ 0 h 52"/>
              <a:gd name="T8" fmla="*/ 0 w 51"/>
              <a:gd name="T9" fmla="*/ 22 h 52"/>
              <a:gd name="T10" fmla="*/ 25 w 51"/>
              <a:gd name="T11" fmla="*/ 22 h 52"/>
              <a:gd name="T12" fmla="*/ 34 w 51"/>
              <a:gd name="T13" fmla="*/ 22 h 52"/>
              <a:gd name="T14" fmla="*/ 28 w 51"/>
              <a:gd name="T15" fmla="*/ 29 h 52"/>
              <a:gd name="T16" fmla="*/ 11 w 51"/>
              <a:gd name="T17" fmla="*/ 4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52">
                <a:moveTo>
                  <a:pt x="11" y="48"/>
                </a:moveTo>
                <a:cubicBezTo>
                  <a:pt x="15" y="50"/>
                  <a:pt x="20" y="52"/>
                  <a:pt x="25" y="52"/>
                </a:cubicBezTo>
                <a:cubicBezTo>
                  <a:pt x="39" y="52"/>
                  <a:pt x="51" y="40"/>
                  <a:pt x="51" y="26"/>
                </a:cubicBezTo>
                <a:cubicBezTo>
                  <a:pt x="51" y="12"/>
                  <a:pt x="39" y="0"/>
                  <a:pt x="25" y="0"/>
                </a:cubicBezTo>
                <a:cubicBezTo>
                  <a:pt x="12" y="0"/>
                  <a:pt x="2" y="10"/>
                  <a:pt x="0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28" y="29"/>
                  <a:pt x="28" y="29"/>
                  <a:pt x="28" y="29"/>
                </a:cubicBezTo>
                <a:lnTo>
                  <a:pt x="11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îs1iḍé">
            <a:extLst>
              <a:ext uri="{FF2B5EF4-FFF2-40B4-BE49-F238E27FC236}">
                <a16:creationId xmlns:a16="http://schemas.microsoft.com/office/drawing/2014/main" id="{1CE90C88-8D62-47EA-8DDC-D1315D334EFD}"/>
              </a:ext>
            </a:extLst>
          </p:cNvPr>
          <p:cNvSpPr/>
          <p:nvPr/>
        </p:nvSpPr>
        <p:spPr bwMode="auto">
          <a:xfrm>
            <a:off x="6766082" y="1518281"/>
            <a:ext cx="166641" cy="157252"/>
          </a:xfrm>
          <a:custGeom>
            <a:avLst/>
            <a:gdLst>
              <a:gd name="T0" fmla="*/ 47 w 106"/>
              <a:gd name="T1" fmla="*/ 54 h 100"/>
              <a:gd name="T2" fmla="*/ 47 w 106"/>
              <a:gd name="T3" fmla="*/ 56 h 100"/>
              <a:gd name="T4" fmla="*/ 47 w 106"/>
              <a:gd name="T5" fmla="*/ 59 h 100"/>
              <a:gd name="T6" fmla="*/ 47 w 106"/>
              <a:gd name="T7" fmla="*/ 91 h 100"/>
              <a:gd name="T8" fmla="*/ 35 w 106"/>
              <a:gd name="T9" fmla="*/ 100 h 100"/>
              <a:gd name="T10" fmla="*/ 70 w 106"/>
              <a:gd name="T11" fmla="*/ 100 h 100"/>
              <a:gd name="T12" fmla="*/ 59 w 106"/>
              <a:gd name="T13" fmla="*/ 91 h 100"/>
              <a:gd name="T14" fmla="*/ 59 w 106"/>
              <a:gd name="T15" fmla="*/ 59 h 100"/>
              <a:gd name="T16" fmla="*/ 59 w 106"/>
              <a:gd name="T17" fmla="*/ 56 h 100"/>
              <a:gd name="T18" fmla="*/ 59 w 106"/>
              <a:gd name="T19" fmla="*/ 54 h 100"/>
              <a:gd name="T20" fmla="*/ 89 w 106"/>
              <a:gd name="T21" fmla="*/ 19 h 100"/>
              <a:gd name="T22" fmla="*/ 106 w 106"/>
              <a:gd name="T23" fmla="*/ 0 h 100"/>
              <a:gd name="T24" fmla="*/ 80 w 106"/>
              <a:gd name="T25" fmla="*/ 0 h 100"/>
              <a:gd name="T26" fmla="*/ 0 w 106"/>
              <a:gd name="T27" fmla="*/ 0 h 100"/>
              <a:gd name="T28" fmla="*/ 47 w 106"/>
              <a:gd name="T29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6" h="100">
                <a:moveTo>
                  <a:pt x="47" y="54"/>
                </a:moveTo>
                <a:cubicBezTo>
                  <a:pt x="47" y="56"/>
                  <a:pt x="47" y="56"/>
                  <a:pt x="47" y="56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91"/>
                  <a:pt x="47" y="91"/>
                  <a:pt x="47" y="91"/>
                </a:cubicBezTo>
                <a:cubicBezTo>
                  <a:pt x="40" y="92"/>
                  <a:pt x="35" y="96"/>
                  <a:pt x="35" y="100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96"/>
                  <a:pt x="65" y="93"/>
                  <a:pt x="59" y="91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4"/>
                  <a:pt x="59" y="54"/>
                  <a:pt x="59" y="54"/>
                </a:cubicBezTo>
                <a:cubicBezTo>
                  <a:pt x="89" y="19"/>
                  <a:pt x="89" y="19"/>
                  <a:pt x="89" y="19"/>
                </a:cubicBezTo>
                <a:cubicBezTo>
                  <a:pt x="106" y="0"/>
                  <a:pt x="106" y="0"/>
                  <a:pt x="10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0" y="0"/>
                  <a:pt x="0" y="0"/>
                  <a:pt x="0" y="0"/>
                </a:cubicBezTo>
                <a:lnTo>
                  <a:pt x="47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$ḻîḍe">
            <a:extLst>
              <a:ext uri="{FF2B5EF4-FFF2-40B4-BE49-F238E27FC236}">
                <a16:creationId xmlns:a16="http://schemas.microsoft.com/office/drawing/2014/main" id="{9A5ADD50-ABA5-4ABB-8B1C-4CBEC9FF1E09}"/>
              </a:ext>
            </a:extLst>
          </p:cNvPr>
          <p:cNvSpPr/>
          <p:nvPr/>
        </p:nvSpPr>
        <p:spPr bwMode="auto">
          <a:xfrm>
            <a:off x="4546946" y="2288113"/>
            <a:ext cx="306290" cy="31685"/>
          </a:xfrm>
          <a:custGeom>
            <a:avLst/>
            <a:gdLst>
              <a:gd name="T0" fmla="*/ 171 w 195"/>
              <a:gd name="T1" fmla="*/ 20 h 20"/>
              <a:gd name="T2" fmla="*/ 177 w 195"/>
              <a:gd name="T3" fmla="*/ 20 h 20"/>
              <a:gd name="T4" fmla="*/ 177 w 195"/>
              <a:gd name="T5" fmla="*/ 0 h 20"/>
              <a:gd name="T6" fmla="*/ 171 w 195"/>
              <a:gd name="T7" fmla="*/ 0 h 20"/>
              <a:gd name="T8" fmla="*/ 171 w 195"/>
              <a:gd name="T9" fmla="*/ 2 h 20"/>
              <a:gd name="T10" fmla="*/ 179 w 195"/>
              <a:gd name="T11" fmla="*/ 10 h 20"/>
              <a:gd name="T12" fmla="*/ 171 w 195"/>
              <a:gd name="T13" fmla="*/ 18 h 20"/>
              <a:gd name="T14" fmla="*/ 171 w 195"/>
              <a:gd name="T15" fmla="*/ 20 h 20"/>
              <a:gd name="T16" fmla="*/ 25 w 195"/>
              <a:gd name="T17" fmla="*/ 20 h 20"/>
              <a:gd name="T18" fmla="*/ 171 w 195"/>
              <a:gd name="T19" fmla="*/ 20 h 20"/>
              <a:gd name="T20" fmla="*/ 171 w 195"/>
              <a:gd name="T21" fmla="*/ 18 h 20"/>
              <a:gd name="T22" fmla="*/ 162 w 195"/>
              <a:gd name="T23" fmla="*/ 10 h 20"/>
              <a:gd name="T24" fmla="*/ 171 w 195"/>
              <a:gd name="T25" fmla="*/ 2 h 20"/>
              <a:gd name="T26" fmla="*/ 171 w 195"/>
              <a:gd name="T27" fmla="*/ 0 h 20"/>
              <a:gd name="T28" fmla="*/ 25 w 195"/>
              <a:gd name="T29" fmla="*/ 0 h 20"/>
              <a:gd name="T30" fmla="*/ 25 w 195"/>
              <a:gd name="T31" fmla="*/ 2 h 20"/>
              <a:gd name="T32" fmla="*/ 33 w 195"/>
              <a:gd name="T33" fmla="*/ 10 h 20"/>
              <a:gd name="T34" fmla="*/ 25 w 195"/>
              <a:gd name="T35" fmla="*/ 18 h 20"/>
              <a:gd name="T36" fmla="*/ 25 w 195"/>
              <a:gd name="T37" fmla="*/ 20 h 20"/>
              <a:gd name="T38" fmla="*/ 19 w 195"/>
              <a:gd name="T39" fmla="*/ 20 h 20"/>
              <a:gd name="T40" fmla="*/ 25 w 195"/>
              <a:gd name="T41" fmla="*/ 20 h 20"/>
              <a:gd name="T42" fmla="*/ 25 w 195"/>
              <a:gd name="T43" fmla="*/ 18 h 20"/>
              <a:gd name="T44" fmla="*/ 16 w 195"/>
              <a:gd name="T45" fmla="*/ 10 h 20"/>
              <a:gd name="T46" fmla="*/ 25 w 195"/>
              <a:gd name="T47" fmla="*/ 2 h 20"/>
              <a:gd name="T48" fmla="*/ 25 w 195"/>
              <a:gd name="T49" fmla="*/ 0 h 20"/>
              <a:gd name="T50" fmla="*/ 19 w 195"/>
              <a:gd name="T51" fmla="*/ 0 h 20"/>
              <a:gd name="T52" fmla="*/ 19 w 195"/>
              <a:gd name="T5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5" h="20">
                <a:moveTo>
                  <a:pt x="171" y="20"/>
                </a:moveTo>
                <a:cubicBezTo>
                  <a:pt x="177" y="20"/>
                  <a:pt x="177" y="20"/>
                  <a:pt x="177" y="20"/>
                </a:cubicBezTo>
                <a:cubicBezTo>
                  <a:pt x="194" y="20"/>
                  <a:pt x="195" y="0"/>
                  <a:pt x="177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1" y="2"/>
                  <a:pt x="171" y="2"/>
                  <a:pt x="171" y="2"/>
                </a:cubicBezTo>
                <a:cubicBezTo>
                  <a:pt x="175" y="2"/>
                  <a:pt x="179" y="5"/>
                  <a:pt x="179" y="10"/>
                </a:cubicBezTo>
                <a:cubicBezTo>
                  <a:pt x="179" y="15"/>
                  <a:pt x="175" y="18"/>
                  <a:pt x="171" y="18"/>
                </a:cubicBezTo>
                <a:lnTo>
                  <a:pt x="171" y="20"/>
                </a:lnTo>
                <a:close/>
                <a:moveTo>
                  <a:pt x="25" y="20"/>
                </a:moveTo>
                <a:cubicBezTo>
                  <a:pt x="171" y="20"/>
                  <a:pt x="171" y="20"/>
                  <a:pt x="171" y="20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6" y="18"/>
                  <a:pt x="162" y="15"/>
                  <a:pt x="162" y="10"/>
                </a:cubicBezTo>
                <a:cubicBezTo>
                  <a:pt x="162" y="5"/>
                  <a:pt x="166" y="2"/>
                  <a:pt x="171" y="2"/>
                </a:cubicBezTo>
                <a:cubicBezTo>
                  <a:pt x="171" y="0"/>
                  <a:pt x="171" y="0"/>
                  <a:pt x="171" y="0"/>
                </a:cubicBezTo>
                <a:cubicBezTo>
                  <a:pt x="122" y="0"/>
                  <a:pt x="73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9" y="2"/>
                  <a:pt x="33" y="5"/>
                  <a:pt x="33" y="10"/>
                </a:cubicBezTo>
                <a:cubicBezTo>
                  <a:pt x="33" y="15"/>
                  <a:pt x="29" y="18"/>
                  <a:pt x="25" y="18"/>
                </a:cubicBezTo>
                <a:lnTo>
                  <a:pt x="25" y="20"/>
                </a:lnTo>
                <a:close/>
                <a:moveTo>
                  <a:pt x="19" y="20"/>
                </a:moveTo>
                <a:cubicBezTo>
                  <a:pt x="25" y="20"/>
                  <a:pt x="25" y="20"/>
                  <a:pt x="25" y="20"/>
                </a:cubicBezTo>
                <a:cubicBezTo>
                  <a:pt x="25" y="18"/>
                  <a:pt x="25" y="18"/>
                  <a:pt x="25" y="18"/>
                </a:cubicBezTo>
                <a:cubicBezTo>
                  <a:pt x="20" y="18"/>
                  <a:pt x="16" y="15"/>
                  <a:pt x="16" y="10"/>
                </a:cubicBezTo>
                <a:cubicBezTo>
                  <a:pt x="16" y="5"/>
                  <a:pt x="20" y="2"/>
                  <a:pt x="25" y="2"/>
                </a:cubicBezTo>
                <a:cubicBezTo>
                  <a:pt x="25" y="0"/>
                  <a:pt x="25" y="0"/>
                  <a:pt x="2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1" y="20"/>
                  <a:pt x="1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îṩļiḋe">
            <a:extLst>
              <a:ext uri="{FF2B5EF4-FFF2-40B4-BE49-F238E27FC236}">
                <a16:creationId xmlns:a16="http://schemas.microsoft.com/office/drawing/2014/main" id="{125F8660-F374-4906-8F8E-ACEAF300A0E2}"/>
              </a:ext>
            </a:extLst>
          </p:cNvPr>
          <p:cNvSpPr/>
          <p:nvPr/>
        </p:nvSpPr>
        <p:spPr bwMode="auto">
          <a:xfrm>
            <a:off x="4704198" y="2180149"/>
            <a:ext cx="26991" cy="2699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iṥļídè">
            <a:extLst>
              <a:ext uri="{FF2B5EF4-FFF2-40B4-BE49-F238E27FC236}">
                <a16:creationId xmlns:a16="http://schemas.microsoft.com/office/drawing/2014/main" id="{1C75FD92-E371-40CB-B9B1-72F565F57DAF}"/>
              </a:ext>
            </a:extLst>
          </p:cNvPr>
          <p:cNvSpPr/>
          <p:nvPr/>
        </p:nvSpPr>
        <p:spPr bwMode="auto">
          <a:xfrm>
            <a:off x="4719455" y="2197751"/>
            <a:ext cx="102096" cy="112659"/>
          </a:xfrm>
          <a:custGeom>
            <a:avLst/>
            <a:gdLst>
              <a:gd name="T0" fmla="*/ 64 w 65"/>
              <a:gd name="T1" fmla="*/ 66 h 72"/>
              <a:gd name="T2" fmla="*/ 6 w 65"/>
              <a:gd name="T3" fmla="*/ 2 h 72"/>
              <a:gd name="T4" fmla="*/ 1 w 65"/>
              <a:gd name="T5" fmla="*/ 1 h 72"/>
              <a:gd name="T6" fmla="*/ 1 w 65"/>
              <a:gd name="T7" fmla="*/ 1 h 72"/>
              <a:gd name="T8" fmla="*/ 1 w 65"/>
              <a:gd name="T9" fmla="*/ 6 h 72"/>
              <a:gd name="T10" fmla="*/ 58 w 65"/>
              <a:gd name="T11" fmla="*/ 71 h 72"/>
              <a:gd name="T12" fmla="*/ 64 w 65"/>
              <a:gd name="T13" fmla="*/ 71 h 72"/>
              <a:gd name="T14" fmla="*/ 64 w 65"/>
              <a:gd name="T15" fmla="*/ 71 h 72"/>
              <a:gd name="T16" fmla="*/ 64 w 65"/>
              <a:gd name="T17" fmla="*/ 6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72">
                <a:moveTo>
                  <a:pt x="64" y="66"/>
                </a:moveTo>
                <a:cubicBezTo>
                  <a:pt x="6" y="2"/>
                  <a:pt x="6" y="2"/>
                  <a:pt x="6" y="2"/>
                </a:cubicBezTo>
                <a:cubicBezTo>
                  <a:pt x="5" y="0"/>
                  <a:pt x="3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3"/>
                  <a:pt x="0" y="5"/>
                  <a:pt x="1" y="6"/>
                </a:cubicBezTo>
                <a:cubicBezTo>
                  <a:pt x="58" y="71"/>
                  <a:pt x="58" y="71"/>
                  <a:pt x="58" y="71"/>
                </a:cubicBezTo>
                <a:cubicBezTo>
                  <a:pt x="60" y="72"/>
                  <a:pt x="62" y="72"/>
                  <a:pt x="64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65" y="70"/>
                  <a:pt x="65" y="67"/>
                  <a:pt x="64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ṣlïde">
            <a:extLst>
              <a:ext uri="{FF2B5EF4-FFF2-40B4-BE49-F238E27FC236}">
                <a16:creationId xmlns:a16="http://schemas.microsoft.com/office/drawing/2014/main" id="{9242C20F-3C5D-4B3F-BF21-5D1B809B2278}"/>
              </a:ext>
            </a:extLst>
          </p:cNvPr>
          <p:cNvSpPr/>
          <p:nvPr/>
        </p:nvSpPr>
        <p:spPr bwMode="auto">
          <a:xfrm>
            <a:off x="4668992" y="2180149"/>
            <a:ext cx="26991" cy="2699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iṣlîḓê">
            <a:extLst>
              <a:ext uri="{FF2B5EF4-FFF2-40B4-BE49-F238E27FC236}">
                <a16:creationId xmlns:a16="http://schemas.microsoft.com/office/drawing/2014/main" id="{DAF40C4C-1630-486C-B952-EEC670CD02C9}"/>
              </a:ext>
            </a:extLst>
          </p:cNvPr>
          <p:cNvSpPr/>
          <p:nvPr/>
        </p:nvSpPr>
        <p:spPr bwMode="auto">
          <a:xfrm>
            <a:off x="4577458" y="2188363"/>
            <a:ext cx="112659" cy="122046"/>
          </a:xfrm>
          <a:custGeom>
            <a:avLst/>
            <a:gdLst>
              <a:gd name="T0" fmla="*/ 1 w 71"/>
              <a:gd name="T1" fmla="*/ 72 h 78"/>
              <a:gd name="T2" fmla="*/ 64 w 71"/>
              <a:gd name="T3" fmla="*/ 2 h 78"/>
              <a:gd name="T4" fmla="*/ 69 w 71"/>
              <a:gd name="T5" fmla="*/ 1 h 78"/>
              <a:gd name="T6" fmla="*/ 69 w 71"/>
              <a:gd name="T7" fmla="*/ 1 h 78"/>
              <a:gd name="T8" fmla="*/ 69 w 71"/>
              <a:gd name="T9" fmla="*/ 7 h 78"/>
              <a:gd name="T10" fmla="*/ 7 w 71"/>
              <a:gd name="T11" fmla="*/ 77 h 78"/>
              <a:gd name="T12" fmla="*/ 2 w 71"/>
              <a:gd name="T13" fmla="*/ 77 h 78"/>
              <a:gd name="T14" fmla="*/ 2 w 71"/>
              <a:gd name="T15" fmla="*/ 77 h 78"/>
              <a:gd name="T16" fmla="*/ 1 w 71"/>
              <a:gd name="T17" fmla="*/ 7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78">
                <a:moveTo>
                  <a:pt x="1" y="72"/>
                </a:moveTo>
                <a:cubicBezTo>
                  <a:pt x="64" y="2"/>
                  <a:pt x="64" y="2"/>
                  <a:pt x="64" y="2"/>
                </a:cubicBezTo>
                <a:cubicBezTo>
                  <a:pt x="65" y="0"/>
                  <a:pt x="68" y="0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1" y="3"/>
                  <a:pt x="71" y="5"/>
                  <a:pt x="69" y="7"/>
                </a:cubicBezTo>
                <a:cubicBezTo>
                  <a:pt x="7" y="77"/>
                  <a:pt x="7" y="77"/>
                  <a:pt x="7" y="77"/>
                </a:cubicBezTo>
                <a:cubicBezTo>
                  <a:pt x="5" y="78"/>
                  <a:pt x="3" y="78"/>
                  <a:pt x="2" y="77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6"/>
                  <a:pt x="0" y="73"/>
                  <a:pt x="1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î$ḷîḍè">
            <a:extLst>
              <a:ext uri="{FF2B5EF4-FFF2-40B4-BE49-F238E27FC236}">
                <a16:creationId xmlns:a16="http://schemas.microsoft.com/office/drawing/2014/main" id="{F7D3C099-8185-4792-9047-2800B2AE2291}"/>
              </a:ext>
            </a:extLst>
          </p:cNvPr>
          <p:cNvSpPr/>
          <p:nvPr/>
        </p:nvSpPr>
        <p:spPr bwMode="auto">
          <a:xfrm>
            <a:off x="4577458" y="2329186"/>
            <a:ext cx="246441" cy="96229"/>
          </a:xfrm>
          <a:custGeom>
            <a:avLst/>
            <a:gdLst>
              <a:gd name="T0" fmla="*/ 156 w 156"/>
              <a:gd name="T1" fmla="*/ 0 h 61"/>
              <a:gd name="T2" fmla="*/ 127 w 156"/>
              <a:gd name="T3" fmla="*/ 61 h 61"/>
              <a:gd name="T4" fmla="*/ 126 w 156"/>
              <a:gd name="T5" fmla="*/ 48 h 61"/>
              <a:gd name="T6" fmla="*/ 132 w 156"/>
              <a:gd name="T7" fmla="*/ 27 h 61"/>
              <a:gd name="T8" fmla="*/ 129 w 156"/>
              <a:gd name="T9" fmla="*/ 6 h 61"/>
              <a:gd name="T10" fmla="*/ 126 w 156"/>
              <a:gd name="T11" fmla="*/ 6 h 61"/>
              <a:gd name="T12" fmla="*/ 102 w 156"/>
              <a:gd name="T13" fmla="*/ 0 h 61"/>
              <a:gd name="T14" fmla="*/ 126 w 156"/>
              <a:gd name="T15" fmla="*/ 6 h 61"/>
              <a:gd name="T16" fmla="*/ 120 w 156"/>
              <a:gd name="T17" fmla="*/ 27 h 61"/>
              <a:gd name="T18" fmla="*/ 123 w 156"/>
              <a:gd name="T19" fmla="*/ 48 h 61"/>
              <a:gd name="T20" fmla="*/ 126 w 156"/>
              <a:gd name="T21" fmla="*/ 48 h 61"/>
              <a:gd name="T22" fmla="*/ 102 w 156"/>
              <a:gd name="T23" fmla="*/ 61 h 61"/>
              <a:gd name="T24" fmla="*/ 107 w 156"/>
              <a:gd name="T25" fmla="*/ 42 h 61"/>
              <a:gd name="T26" fmla="*/ 109 w 156"/>
              <a:gd name="T27" fmla="*/ 12 h 61"/>
              <a:gd name="T28" fmla="*/ 103 w 156"/>
              <a:gd name="T29" fmla="*/ 6 h 61"/>
              <a:gd name="T30" fmla="*/ 102 w 156"/>
              <a:gd name="T31" fmla="*/ 0 h 61"/>
              <a:gd name="T32" fmla="*/ 102 w 156"/>
              <a:gd name="T33" fmla="*/ 0 h 61"/>
              <a:gd name="T34" fmla="*/ 96 w 156"/>
              <a:gd name="T35" fmla="*/ 12 h 61"/>
              <a:gd name="T36" fmla="*/ 95 w 156"/>
              <a:gd name="T37" fmla="*/ 42 h 61"/>
              <a:gd name="T38" fmla="*/ 100 w 156"/>
              <a:gd name="T39" fmla="*/ 48 h 61"/>
              <a:gd name="T40" fmla="*/ 102 w 156"/>
              <a:gd name="T41" fmla="*/ 61 h 61"/>
              <a:gd name="T42" fmla="*/ 78 w 156"/>
              <a:gd name="T43" fmla="*/ 48 h 61"/>
              <a:gd name="T44" fmla="*/ 84 w 156"/>
              <a:gd name="T45" fmla="*/ 27 h 61"/>
              <a:gd name="T46" fmla="*/ 78 w 156"/>
              <a:gd name="T47" fmla="*/ 6 h 61"/>
              <a:gd name="T48" fmla="*/ 78 w 156"/>
              <a:gd name="T49" fmla="*/ 6 h 61"/>
              <a:gd name="T50" fmla="*/ 53 w 156"/>
              <a:gd name="T51" fmla="*/ 0 h 61"/>
              <a:gd name="T52" fmla="*/ 78 w 156"/>
              <a:gd name="T53" fmla="*/ 6 h 61"/>
              <a:gd name="T54" fmla="*/ 71 w 156"/>
              <a:gd name="T55" fmla="*/ 27 h 61"/>
              <a:gd name="T56" fmla="*/ 78 w 156"/>
              <a:gd name="T57" fmla="*/ 48 h 61"/>
              <a:gd name="T58" fmla="*/ 78 w 156"/>
              <a:gd name="T59" fmla="*/ 48 h 61"/>
              <a:gd name="T60" fmla="*/ 53 w 156"/>
              <a:gd name="T61" fmla="*/ 61 h 61"/>
              <a:gd name="T62" fmla="*/ 55 w 156"/>
              <a:gd name="T63" fmla="*/ 48 h 61"/>
              <a:gd name="T64" fmla="*/ 60 w 156"/>
              <a:gd name="T65" fmla="*/ 42 h 61"/>
              <a:gd name="T66" fmla="*/ 59 w 156"/>
              <a:gd name="T67" fmla="*/ 12 h 61"/>
              <a:gd name="T68" fmla="*/ 53 w 156"/>
              <a:gd name="T69" fmla="*/ 0 h 61"/>
              <a:gd name="T70" fmla="*/ 53 w 156"/>
              <a:gd name="T71" fmla="*/ 0 h 61"/>
              <a:gd name="T72" fmla="*/ 52 w 156"/>
              <a:gd name="T73" fmla="*/ 6 h 61"/>
              <a:gd name="T74" fmla="*/ 46 w 156"/>
              <a:gd name="T75" fmla="*/ 12 h 61"/>
              <a:gd name="T76" fmla="*/ 48 w 156"/>
              <a:gd name="T77" fmla="*/ 42 h 61"/>
              <a:gd name="T78" fmla="*/ 53 w 156"/>
              <a:gd name="T79" fmla="*/ 61 h 61"/>
              <a:gd name="T80" fmla="*/ 29 w 156"/>
              <a:gd name="T81" fmla="*/ 48 h 61"/>
              <a:gd name="T82" fmla="*/ 32 w 156"/>
              <a:gd name="T83" fmla="*/ 48 h 61"/>
              <a:gd name="T84" fmla="*/ 36 w 156"/>
              <a:gd name="T85" fmla="*/ 27 h 61"/>
              <a:gd name="T86" fmla="*/ 29 w 156"/>
              <a:gd name="T87" fmla="*/ 6 h 61"/>
              <a:gd name="T88" fmla="*/ 28 w 156"/>
              <a:gd name="T89" fmla="*/ 61 h 61"/>
              <a:gd name="T90" fmla="*/ 0 w 156"/>
              <a:gd name="T91" fmla="*/ 0 h 61"/>
              <a:gd name="T92" fmla="*/ 29 w 156"/>
              <a:gd name="T93" fmla="*/ 6 h 61"/>
              <a:gd name="T94" fmla="*/ 27 w 156"/>
              <a:gd name="T95" fmla="*/ 6 h 61"/>
              <a:gd name="T96" fmla="*/ 23 w 156"/>
              <a:gd name="T97" fmla="*/ 27 h 61"/>
              <a:gd name="T98" fmla="*/ 29 w 156"/>
              <a:gd name="T99" fmla="*/ 48 h 61"/>
              <a:gd name="T100" fmla="*/ 28 w 156"/>
              <a:gd name="T101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6" h="61">
                <a:moveTo>
                  <a:pt x="126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6" y="54"/>
                  <a:pt x="142" y="61"/>
                  <a:pt x="127" y="61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6" y="48"/>
                  <a:pt x="126" y="48"/>
                  <a:pt x="126" y="48"/>
                </a:cubicBezTo>
                <a:cubicBezTo>
                  <a:pt x="128" y="47"/>
                  <a:pt x="130" y="45"/>
                  <a:pt x="130" y="42"/>
                </a:cubicBezTo>
                <a:cubicBezTo>
                  <a:pt x="131" y="37"/>
                  <a:pt x="132" y="32"/>
                  <a:pt x="132" y="27"/>
                </a:cubicBezTo>
                <a:cubicBezTo>
                  <a:pt x="133" y="22"/>
                  <a:pt x="134" y="17"/>
                  <a:pt x="134" y="12"/>
                </a:cubicBezTo>
                <a:cubicBezTo>
                  <a:pt x="135" y="9"/>
                  <a:pt x="132" y="6"/>
                  <a:pt x="12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28" y="6"/>
                  <a:pt x="127" y="6"/>
                  <a:pt x="126" y="6"/>
                </a:cubicBezTo>
                <a:lnTo>
                  <a:pt x="126" y="0"/>
                </a:lnTo>
                <a:close/>
                <a:moveTo>
                  <a:pt x="102" y="0"/>
                </a:moveTo>
                <a:cubicBezTo>
                  <a:pt x="126" y="0"/>
                  <a:pt x="126" y="0"/>
                  <a:pt x="126" y="0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7"/>
                  <a:pt x="121" y="9"/>
                  <a:pt x="121" y="12"/>
                </a:cubicBezTo>
                <a:cubicBezTo>
                  <a:pt x="121" y="17"/>
                  <a:pt x="120" y="22"/>
                  <a:pt x="120" y="27"/>
                </a:cubicBezTo>
                <a:cubicBezTo>
                  <a:pt x="119" y="32"/>
                  <a:pt x="119" y="37"/>
                  <a:pt x="118" y="42"/>
                </a:cubicBezTo>
                <a:cubicBezTo>
                  <a:pt x="118" y="46"/>
                  <a:pt x="120" y="48"/>
                  <a:pt x="123" y="48"/>
                </a:cubicBezTo>
                <a:cubicBezTo>
                  <a:pt x="123" y="48"/>
                  <a:pt x="123" y="48"/>
                  <a:pt x="123" y="48"/>
                </a:cubicBezTo>
                <a:cubicBezTo>
                  <a:pt x="124" y="48"/>
                  <a:pt x="125" y="48"/>
                  <a:pt x="126" y="4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02" y="61"/>
                  <a:pt x="102" y="61"/>
                  <a:pt x="102" y="61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5" y="48"/>
                  <a:pt x="107" y="45"/>
                  <a:pt x="107" y="42"/>
                </a:cubicBezTo>
                <a:cubicBezTo>
                  <a:pt x="107" y="37"/>
                  <a:pt x="108" y="32"/>
                  <a:pt x="108" y="27"/>
                </a:cubicBezTo>
                <a:cubicBezTo>
                  <a:pt x="109" y="22"/>
                  <a:pt x="109" y="17"/>
                  <a:pt x="109" y="12"/>
                </a:cubicBezTo>
                <a:cubicBezTo>
                  <a:pt x="110" y="9"/>
                  <a:pt x="107" y="6"/>
                  <a:pt x="103" y="6"/>
                </a:cubicBezTo>
                <a:cubicBezTo>
                  <a:pt x="103" y="6"/>
                  <a:pt x="103" y="6"/>
                  <a:pt x="103" y="6"/>
                </a:cubicBezTo>
                <a:cubicBezTo>
                  <a:pt x="103" y="6"/>
                  <a:pt x="102" y="6"/>
                  <a:pt x="102" y="6"/>
                </a:cubicBezTo>
                <a:lnTo>
                  <a:pt x="102" y="0"/>
                </a:lnTo>
                <a:close/>
                <a:moveTo>
                  <a:pt x="78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2" y="6"/>
                  <a:pt x="102" y="6"/>
                  <a:pt x="102" y="6"/>
                </a:cubicBezTo>
                <a:cubicBezTo>
                  <a:pt x="99" y="6"/>
                  <a:pt x="96" y="9"/>
                  <a:pt x="96" y="12"/>
                </a:cubicBezTo>
                <a:cubicBezTo>
                  <a:pt x="96" y="17"/>
                  <a:pt x="96" y="22"/>
                  <a:pt x="95" y="27"/>
                </a:cubicBezTo>
                <a:cubicBezTo>
                  <a:pt x="95" y="32"/>
                  <a:pt x="95" y="37"/>
                  <a:pt x="95" y="42"/>
                </a:cubicBezTo>
                <a:cubicBezTo>
                  <a:pt x="95" y="46"/>
                  <a:pt x="97" y="48"/>
                  <a:pt x="100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1" y="48"/>
                  <a:pt x="102" y="48"/>
                  <a:pt x="102" y="48"/>
                </a:cubicBezTo>
                <a:cubicBezTo>
                  <a:pt x="102" y="61"/>
                  <a:pt x="102" y="61"/>
                  <a:pt x="102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78" y="48"/>
                  <a:pt x="78" y="48"/>
                  <a:pt x="78" y="48"/>
                </a:cubicBezTo>
                <a:cubicBezTo>
                  <a:pt x="81" y="48"/>
                  <a:pt x="84" y="46"/>
                  <a:pt x="84" y="42"/>
                </a:cubicBezTo>
                <a:cubicBezTo>
                  <a:pt x="84" y="37"/>
                  <a:pt x="84" y="32"/>
                  <a:pt x="84" y="27"/>
                </a:cubicBezTo>
                <a:cubicBezTo>
                  <a:pt x="84" y="22"/>
                  <a:pt x="84" y="17"/>
                  <a:pt x="84" y="12"/>
                </a:cubicBezTo>
                <a:cubicBezTo>
                  <a:pt x="84" y="9"/>
                  <a:pt x="81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lnTo>
                  <a:pt x="78" y="0"/>
                </a:lnTo>
                <a:close/>
                <a:moveTo>
                  <a:pt x="53" y="0"/>
                </a:moveTo>
                <a:cubicBezTo>
                  <a:pt x="78" y="0"/>
                  <a:pt x="78" y="0"/>
                  <a:pt x="78" y="0"/>
                </a:cubicBezTo>
                <a:cubicBezTo>
                  <a:pt x="78" y="6"/>
                  <a:pt x="78" y="6"/>
                  <a:pt x="78" y="6"/>
                </a:cubicBezTo>
                <a:cubicBezTo>
                  <a:pt x="74" y="6"/>
                  <a:pt x="71" y="9"/>
                  <a:pt x="71" y="12"/>
                </a:cubicBezTo>
                <a:cubicBezTo>
                  <a:pt x="71" y="17"/>
                  <a:pt x="71" y="22"/>
                  <a:pt x="71" y="27"/>
                </a:cubicBezTo>
                <a:cubicBezTo>
                  <a:pt x="71" y="32"/>
                  <a:pt x="71" y="37"/>
                  <a:pt x="71" y="42"/>
                </a:cubicBezTo>
                <a:cubicBezTo>
                  <a:pt x="72" y="46"/>
                  <a:pt x="74" y="48"/>
                  <a:pt x="78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8" y="61"/>
                  <a:pt x="78" y="61"/>
                  <a:pt x="78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48"/>
                  <a:pt x="53" y="48"/>
                  <a:pt x="53" y="48"/>
                </a:cubicBezTo>
                <a:cubicBezTo>
                  <a:pt x="54" y="48"/>
                  <a:pt x="54" y="48"/>
                  <a:pt x="55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8" y="48"/>
                  <a:pt x="61" y="46"/>
                  <a:pt x="60" y="42"/>
                </a:cubicBezTo>
                <a:cubicBezTo>
                  <a:pt x="60" y="37"/>
                  <a:pt x="60" y="32"/>
                  <a:pt x="60" y="27"/>
                </a:cubicBezTo>
                <a:cubicBezTo>
                  <a:pt x="60" y="22"/>
                  <a:pt x="59" y="17"/>
                  <a:pt x="59" y="12"/>
                </a:cubicBezTo>
                <a:cubicBezTo>
                  <a:pt x="59" y="9"/>
                  <a:pt x="56" y="6"/>
                  <a:pt x="53" y="6"/>
                </a:cubicBezTo>
                <a:lnTo>
                  <a:pt x="53" y="0"/>
                </a:lnTo>
                <a:close/>
                <a:moveTo>
                  <a:pt x="29" y="0"/>
                </a:moveTo>
                <a:cubicBezTo>
                  <a:pt x="53" y="0"/>
                  <a:pt x="53" y="0"/>
                  <a:pt x="53" y="0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2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48" y="6"/>
                  <a:pt x="46" y="9"/>
                  <a:pt x="46" y="12"/>
                </a:cubicBezTo>
                <a:cubicBezTo>
                  <a:pt x="46" y="17"/>
                  <a:pt x="47" y="22"/>
                  <a:pt x="47" y="27"/>
                </a:cubicBezTo>
                <a:cubicBezTo>
                  <a:pt x="47" y="32"/>
                  <a:pt x="48" y="37"/>
                  <a:pt x="48" y="42"/>
                </a:cubicBezTo>
                <a:cubicBezTo>
                  <a:pt x="48" y="45"/>
                  <a:pt x="50" y="48"/>
                  <a:pt x="53" y="48"/>
                </a:cubicBezTo>
                <a:cubicBezTo>
                  <a:pt x="53" y="61"/>
                  <a:pt x="53" y="61"/>
                  <a:pt x="53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48"/>
                  <a:pt x="29" y="48"/>
                  <a:pt x="29" y="48"/>
                </a:cubicBezTo>
                <a:cubicBezTo>
                  <a:pt x="30" y="48"/>
                  <a:pt x="31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5" y="48"/>
                  <a:pt x="38" y="46"/>
                  <a:pt x="37" y="42"/>
                </a:cubicBezTo>
                <a:cubicBezTo>
                  <a:pt x="37" y="37"/>
                  <a:pt x="36" y="32"/>
                  <a:pt x="36" y="27"/>
                </a:cubicBezTo>
                <a:cubicBezTo>
                  <a:pt x="35" y="22"/>
                  <a:pt x="34" y="17"/>
                  <a:pt x="34" y="12"/>
                </a:cubicBezTo>
                <a:cubicBezTo>
                  <a:pt x="34" y="9"/>
                  <a:pt x="32" y="7"/>
                  <a:pt x="29" y="6"/>
                </a:cubicBezTo>
                <a:lnTo>
                  <a:pt x="29" y="0"/>
                </a:lnTo>
                <a:close/>
                <a:moveTo>
                  <a:pt x="28" y="61"/>
                </a:moveTo>
                <a:cubicBezTo>
                  <a:pt x="14" y="61"/>
                  <a:pt x="9" y="54"/>
                  <a:pt x="7" y="44"/>
                </a:cubicBezTo>
                <a:cubicBezTo>
                  <a:pt x="0" y="0"/>
                  <a:pt x="0" y="0"/>
                  <a:pt x="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3" y="6"/>
                  <a:pt x="20" y="9"/>
                  <a:pt x="21" y="12"/>
                </a:cubicBezTo>
                <a:cubicBezTo>
                  <a:pt x="21" y="17"/>
                  <a:pt x="22" y="22"/>
                  <a:pt x="23" y="27"/>
                </a:cubicBezTo>
                <a:cubicBezTo>
                  <a:pt x="24" y="32"/>
                  <a:pt x="24" y="37"/>
                  <a:pt x="25" y="42"/>
                </a:cubicBezTo>
                <a:cubicBezTo>
                  <a:pt x="25" y="45"/>
                  <a:pt x="27" y="47"/>
                  <a:pt x="29" y="48"/>
                </a:cubicBezTo>
                <a:cubicBezTo>
                  <a:pt x="29" y="61"/>
                  <a:pt x="29" y="61"/>
                  <a:pt x="29" y="61"/>
                </a:cubicBezTo>
                <a:lnTo>
                  <a:pt x="28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íšľîḍé">
            <a:extLst>
              <a:ext uri="{FF2B5EF4-FFF2-40B4-BE49-F238E27FC236}">
                <a16:creationId xmlns:a16="http://schemas.microsoft.com/office/drawing/2014/main" id="{80FB7B9A-983F-4061-AE8B-65225C2F324D}"/>
              </a:ext>
            </a:extLst>
          </p:cNvPr>
          <p:cNvSpPr/>
          <p:nvPr/>
        </p:nvSpPr>
        <p:spPr bwMode="auto">
          <a:xfrm>
            <a:off x="6466833" y="2836149"/>
            <a:ext cx="141996" cy="213582"/>
          </a:xfrm>
          <a:custGeom>
            <a:avLst/>
            <a:gdLst>
              <a:gd name="T0" fmla="*/ 45 w 90"/>
              <a:gd name="T1" fmla="*/ 135 h 135"/>
              <a:gd name="T2" fmla="*/ 6 w 90"/>
              <a:gd name="T3" fmla="*/ 68 h 135"/>
              <a:gd name="T4" fmla="*/ 0 w 90"/>
              <a:gd name="T5" fmla="*/ 45 h 135"/>
              <a:gd name="T6" fmla="*/ 45 w 90"/>
              <a:gd name="T7" fmla="*/ 0 h 135"/>
              <a:gd name="T8" fmla="*/ 90 w 90"/>
              <a:gd name="T9" fmla="*/ 45 h 135"/>
              <a:gd name="T10" fmla="*/ 84 w 90"/>
              <a:gd name="T11" fmla="*/ 68 h 135"/>
              <a:gd name="T12" fmla="*/ 45 w 90"/>
              <a:gd name="T13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" h="135">
                <a:moveTo>
                  <a:pt x="45" y="135"/>
                </a:moveTo>
                <a:cubicBezTo>
                  <a:pt x="6" y="68"/>
                  <a:pt x="6" y="68"/>
                  <a:pt x="6" y="68"/>
                </a:cubicBezTo>
                <a:cubicBezTo>
                  <a:pt x="3" y="61"/>
                  <a:pt x="0" y="53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70" y="0"/>
                  <a:pt x="90" y="20"/>
                  <a:pt x="90" y="45"/>
                </a:cubicBezTo>
                <a:cubicBezTo>
                  <a:pt x="90" y="53"/>
                  <a:pt x="88" y="61"/>
                  <a:pt x="84" y="68"/>
                </a:cubicBezTo>
                <a:lnTo>
                  <a:pt x="45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îslîdé">
            <a:extLst>
              <a:ext uri="{FF2B5EF4-FFF2-40B4-BE49-F238E27FC236}">
                <a16:creationId xmlns:a16="http://schemas.microsoft.com/office/drawing/2014/main" id="{7BD8C11B-F342-4D9B-AF38-55AAB0B3B824}"/>
              </a:ext>
            </a:extLst>
          </p:cNvPr>
          <p:cNvSpPr/>
          <p:nvPr/>
        </p:nvSpPr>
        <p:spPr bwMode="auto">
          <a:xfrm>
            <a:off x="6486783" y="2857272"/>
            <a:ext cx="100923" cy="100923"/>
          </a:xfrm>
          <a:prstGeom prst="ellipse">
            <a:avLst/>
          </a:prstGeom>
          <a:solidFill>
            <a:srgbClr val="5895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í$1îdé">
            <a:extLst>
              <a:ext uri="{FF2B5EF4-FFF2-40B4-BE49-F238E27FC236}">
                <a16:creationId xmlns:a16="http://schemas.microsoft.com/office/drawing/2014/main" id="{489EFB3B-99B4-46F5-99C0-B0D0F39BF4BF}"/>
              </a:ext>
            </a:extLst>
          </p:cNvPr>
          <p:cNvSpPr/>
          <p:nvPr/>
        </p:nvSpPr>
        <p:spPr bwMode="auto">
          <a:xfrm>
            <a:off x="5547963" y="2580320"/>
            <a:ext cx="198326" cy="50461"/>
          </a:xfrm>
          <a:custGeom>
            <a:avLst/>
            <a:gdLst>
              <a:gd name="T0" fmla="*/ 110 w 169"/>
              <a:gd name="T1" fmla="*/ 23 h 43"/>
              <a:gd name="T2" fmla="*/ 59 w 169"/>
              <a:gd name="T3" fmla="*/ 23 h 43"/>
              <a:gd name="T4" fmla="*/ 59 w 169"/>
              <a:gd name="T5" fmla="*/ 0 h 43"/>
              <a:gd name="T6" fmla="*/ 0 w 169"/>
              <a:gd name="T7" fmla="*/ 0 h 43"/>
              <a:gd name="T8" fmla="*/ 0 w 169"/>
              <a:gd name="T9" fmla="*/ 43 h 43"/>
              <a:gd name="T10" fmla="*/ 169 w 169"/>
              <a:gd name="T11" fmla="*/ 43 h 43"/>
              <a:gd name="T12" fmla="*/ 169 w 169"/>
              <a:gd name="T13" fmla="*/ 0 h 43"/>
              <a:gd name="T14" fmla="*/ 110 w 169"/>
              <a:gd name="T15" fmla="*/ 0 h 43"/>
              <a:gd name="T16" fmla="*/ 110 w 169"/>
              <a:gd name="T17" fmla="*/ 2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" h="43">
                <a:moveTo>
                  <a:pt x="110" y="23"/>
                </a:moveTo>
                <a:lnTo>
                  <a:pt x="59" y="23"/>
                </a:lnTo>
                <a:lnTo>
                  <a:pt x="59" y="0"/>
                </a:lnTo>
                <a:lnTo>
                  <a:pt x="0" y="0"/>
                </a:lnTo>
                <a:lnTo>
                  <a:pt x="0" y="43"/>
                </a:lnTo>
                <a:lnTo>
                  <a:pt x="169" y="43"/>
                </a:lnTo>
                <a:lnTo>
                  <a:pt x="169" y="0"/>
                </a:lnTo>
                <a:lnTo>
                  <a:pt x="110" y="0"/>
                </a:lnTo>
                <a:lnTo>
                  <a:pt x="110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$1ïḋé">
            <a:extLst>
              <a:ext uri="{FF2B5EF4-FFF2-40B4-BE49-F238E27FC236}">
                <a16:creationId xmlns:a16="http://schemas.microsoft.com/office/drawing/2014/main" id="{E3C7C5D8-3D98-40B8-8814-D3FF45F70743}"/>
              </a:ext>
            </a:extLst>
          </p:cNvPr>
          <p:cNvSpPr/>
          <p:nvPr/>
        </p:nvSpPr>
        <p:spPr bwMode="auto">
          <a:xfrm>
            <a:off x="5628936" y="2580320"/>
            <a:ext cx="37553" cy="140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ïšḷïḋe">
            <a:extLst>
              <a:ext uri="{FF2B5EF4-FFF2-40B4-BE49-F238E27FC236}">
                <a16:creationId xmlns:a16="http://schemas.microsoft.com/office/drawing/2014/main" id="{F8009F2B-E9F4-4811-96D9-28BA12E5BC0A}"/>
              </a:ext>
            </a:extLst>
          </p:cNvPr>
          <p:cNvSpPr/>
          <p:nvPr/>
        </p:nvSpPr>
        <p:spPr bwMode="auto">
          <a:xfrm>
            <a:off x="5547963" y="2465315"/>
            <a:ext cx="198326" cy="103270"/>
          </a:xfrm>
          <a:custGeom>
            <a:avLst/>
            <a:gdLst>
              <a:gd name="T0" fmla="*/ 126 w 169"/>
              <a:gd name="T1" fmla="*/ 0 h 88"/>
              <a:gd name="T2" fmla="*/ 85 w 169"/>
              <a:gd name="T3" fmla="*/ 0 h 88"/>
              <a:gd name="T4" fmla="*/ 85 w 169"/>
              <a:gd name="T5" fmla="*/ 15 h 88"/>
              <a:gd name="T6" fmla="*/ 112 w 169"/>
              <a:gd name="T7" fmla="*/ 15 h 88"/>
              <a:gd name="T8" fmla="*/ 112 w 169"/>
              <a:gd name="T9" fmla="*/ 32 h 88"/>
              <a:gd name="T10" fmla="*/ 85 w 169"/>
              <a:gd name="T11" fmla="*/ 32 h 88"/>
              <a:gd name="T12" fmla="*/ 85 w 169"/>
              <a:gd name="T13" fmla="*/ 88 h 88"/>
              <a:gd name="T14" fmla="*/ 110 w 169"/>
              <a:gd name="T15" fmla="*/ 88 h 88"/>
              <a:gd name="T16" fmla="*/ 169 w 169"/>
              <a:gd name="T17" fmla="*/ 88 h 88"/>
              <a:gd name="T18" fmla="*/ 169 w 169"/>
              <a:gd name="T19" fmla="*/ 32 h 88"/>
              <a:gd name="T20" fmla="*/ 126 w 169"/>
              <a:gd name="T21" fmla="*/ 32 h 88"/>
              <a:gd name="T22" fmla="*/ 126 w 169"/>
              <a:gd name="T23" fmla="*/ 0 h 88"/>
              <a:gd name="T24" fmla="*/ 85 w 169"/>
              <a:gd name="T25" fmla="*/ 0 h 88"/>
              <a:gd name="T26" fmla="*/ 43 w 169"/>
              <a:gd name="T27" fmla="*/ 0 h 88"/>
              <a:gd name="T28" fmla="*/ 43 w 169"/>
              <a:gd name="T29" fmla="*/ 32 h 88"/>
              <a:gd name="T30" fmla="*/ 0 w 169"/>
              <a:gd name="T31" fmla="*/ 32 h 88"/>
              <a:gd name="T32" fmla="*/ 0 w 169"/>
              <a:gd name="T33" fmla="*/ 88 h 88"/>
              <a:gd name="T34" fmla="*/ 59 w 169"/>
              <a:gd name="T35" fmla="*/ 88 h 88"/>
              <a:gd name="T36" fmla="*/ 85 w 169"/>
              <a:gd name="T37" fmla="*/ 88 h 88"/>
              <a:gd name="T38" fmla="*/ 85 w 169"/>
              <a:gd name="T39" fmla="*/ 32 h 88"/>
              <a:gd name="T40" fmla="*/ 58 w 169"/>
              <a:gd name="T41" fmla="*/ 32 h 88"/>
              <a:gd name="T42" fmla="*/ 58 w 169"/>
              <a:gd name="T43" fmla="*/ 32 h 88"/>
              <a:gd name="T44" fmla="*/ 58 w 169"/>
              <a:gd name="T45" fmla="*/ 15 h 88"/>
              <a:gd name="T46" fmla="*/ 85 w 169"/>
              <a:gd name="T47" fmla="*/ 15 h 88"/>
              <a:gd name="T48" fmla="*/ 85 w 169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9" h="88">
                <a:moveTo>
                  <a:pt x="126" y="0"/>
                </a:moveTo>
                <a:lnTo>
                  <a:pt x="85" y="0"/>
                </a:lnTo>
                <a:lnTo>
                  <a:pt x="85" y="15"/>
                </a:lnTo>
                <a:lnTo>
                  <a:pt x="112" y="15"/>
                </a:lnTo>
                <a:lnTo>
                  <a:pt x="112" y="32"/>
                </a:lnTo>
                <a:lnTo>
                  <a:pt x="85" y="32"/>
                </a:lnTo>
                <a:lnTo>
                  <a:pt x="85" y="88"/>
                </a:lnTo>
                <a:lnTo>
                  <a:pt x="110" y="88"/>
                </a:lnTo>
                <a:lnTo>
                  <a:pt x="169" y="88"/>
                </a:lnTo>
                <a:lnTo>
                  <a:pt x="169" y="32"/>
                </a:lnTo>
                <a:lnTo>
                  <a:pt x="126" y="32"/>
                </a:lnTo>
                <a:lnTo>
                  <a:pt x="126" y="0"/>
                </a:lnTo>
                <a:close/>
                <a:moveTo>
                  <a:pt x="85" y="0"/>
                </a:moveTo>
                <a:lnTo>
                  <a:pt x="43" y="0"/>
                </a:lnTo>
                <a:lnTo>
                  <a:pt x="43" y="32"/>
                </a:lnTo>
                <a:lnTo>
                  <a:pt x="0" y="32"/>
                </a:lnTo>
                <a:lnTo>
                  <a:pt x="0" y="88"/>
                </a:lnTo>
                <a:lnTo>
                  <a:pt x="59" y="88"/>
                </a:lnTo>
                <a:lnTo>
                  <a:pt x="85" y="88"/>
                </a:lnTo>
                <a:lnTo>
                  <a:pt x="85" y="32"/>
                </a:lnTo>
                <a:lnTo>
                  <a:pt x="58" y="32"/>
                </a:lnTo>
                <a:lnTo>
                  <a:pt x="58" y="32"/>
                </a:lnTo>
                <a:lnTo>
                  <a:pt x="58" y="15"/>
                </a:lnTo>
                <a:lnTo>
                  <a:pt x="85" y="15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ṩlide">
            <a:extLst>
              <a:ext uri="{FF2B5EF4-FFF2-40B4-BE49-F238E27FC236}">
                <a16:creationId xmlns:a16="http://schemas.microsoft.com/office/drawing/2014/main" id="{A8DBE2C5-BCC5-4D9A-8541-878C25098874}"/>
              </a:ext>
            </a:extLst>
          </p:cNvPr>
          <p:cNvSpPr/>
          <p:nvPr/>
        </p:nvSpPr>
        <p:spPr bwMode="auto">
          <a:xfrm>
            <a:off x="6379992" y="2515777"/>
            <a:ext cx="201846" cy="211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ïṩlîḋê">
            <a:extLst>
              <a:ext uri="{FF2B5EF4-FFF2-40B4-BE49-F238E27FC236}">
                <a16:creationId xmlns:a16="http://schemas.microsoft.com/office/drawing/2014/main" id="{52FB5DA2-0C73-4CCB-A4C8-001F32D5F61E}"/>
              </a:ext>
            </a:extLst>
          </p:cNvPr>
          <p:cNvSpPr/>
          <p:nvPr/>
        </p:nvSpPr>
        <p:spPr bwMode="auto">
          <a:xfrm>
            <a:off x="6379992" y="2562718"/>
            <a:ext cx="201846" cy="82147"/>
          </a:xfrm>
          <a:custGeom>
            <a:avLst/>
            <a:gdLst>
              <a:gd name="T0" fmla="*/ 146 w 172"/>
              <a:gd name="T1" fmla="*/ 70 h 70"/>
              <a:gd name="T2" fmla="*/ 172 w 172"/>
              <a:gd name="T3" fmla="*/ 70 h 70"/>
              <a:gd name="T4" fmla="*/ 172 w 172"/>
              <a:gd name="T5" fmla="*/ 0 h 70"/>
              <a:gd name="T6" fmla="*/ 146 w 172"/>
              <a:gd name="T7" fmla="*/ 0 h 70"/>
              <a:gd name="T8" fmla="*/ 146 w 172"/>
              <a:gd name="T9" fmla="*/ 33 h 70"/>
              <a:gd name="T10" fmla="*/ 146 w 172"/>
              <a:gd name="T11" fmla="*/ 33 h 70"/>
              <a:gd name="T12" fmla="*/ 160 w 172"/>
              <a:gd name="T13" fmla="*/ 47 h 70"/>
              <a:gd name="T14" fmla="*/ 146 w 172"/>
              <a:gd name="T15" fmla="*/ 59 h 70"/>
              <a:gd name="T16" fmla="*/ 146 w 172"/>
              <a:gd name="T17" fmla="*/ 70 h 70"/>
              <a:gd name="T18" fmla="*/ 0 w 172"/>
              <a:gd name="T19" fmla="*/ 70 h 70"/>
              <a:gd name="T20" fmla="*/ 146 w 172"/>
              <a:gd name="T21" fmla="*/ 70 h 70"/>
              <a:gd name="T22" fmla="*/ 146 w 172"/>
              <a:gd name="T23" fmla="*/ 59 h 70"/>
              <a:gd name="T24" fmla="*/ 134 w 172"/>
              <a:gd name="T25" fmla="*/ 47 h 70"/>
              <a:gd name="T26" fmla="*/ 146 w 172"/>
              <a:gd name="T27" fmla="*/ 33 h 70"/>
              <a:gd name="T28" fmla="*/ 146 w 172"/>
              <a:gd name="T29" fmla="*/ 0 h 70"/>
              <a:gd name="T30" fmla="*/ 0 w 172"/>
              <a:gd name="T31" fmla="*/ 0 h 70"/>
              <a:gd name="T32" fmla="*/ 0 w 172"/>
              <a:gd name="T33" fmla="*/ 70 h 70"/>
              <a:gd name="T34" fmla="*/ 0 w 172"/>
              <a:gd name="T35" fmla="*/ 70 h 70"/>
              <a:gd name="T36" fmla="*/ 146 w 172"/>
              <a:gd name="T37" fmla="*/ 33 h 70"/>
              <a:gd name="T38" fmla="*/ 146 w 172"/>
              <a:gd name="T39" fmla="*/ 3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2" h="70">
                <a:moveTo>
                  <a:pt x="146" y="70"/>
                </a:moveTo>
                <a:lnTo>
                  <a:pt x="172" y="70"/>
                </a:lnTo>
                <a:lnTo>
                  <a:pt x="172" y="0"/>
                </a:lnTo>
                <a:lnTo>
                  <a:pt x="146" y="0"/>
                </a:lnTo>
                <a:lnTo>
                  <a:pt x="146" y="33"/>
                </a:lnTo>
                <a:lnTo>
                  <a:pt x="146" y="33"/>
                </a:lnTo>
                <a:lnTo>
                  <a:pt x="160" y="47"/>
                </a:lnTo>
                <a:lnTo>
                  <a:pt x="146" y="59"/>
                </a:lnTo>
                <a:lnTo>
                  <a:pt x="146" y="70"/>
                </a:lnTo>
                <a:close/>
                <a:moveTo>
                  <a:pt x="0" y="70"/>
                </a:moveTo>
                <a:lnTo>
                  <a:pt x="146" y="70"/>
                </a:lnTo>
                <a:lnTo>
                  <a:pt x="146" y="59"/>
                </a:lnTo>
                <a:lnTo>
                  <a:pt x="134" y="47"/>
                </a:lnTo>
                <a:lnTo>
                  <a:pt x="146" y="33"/>
                </a:lnTo>
                <a:lnTo>
                  <a:pt x="146" y="0"/>
                </a:lnTo>
                <a:lnTo>
                  <a:pt x="0" y="0"/>
                </a:lnTo>
                <a:lnTo>
                  <a:pt x="0" y="70"/>
                </a:lnTo>
                <a:lnTo>
                  <a:pt x="0" y="70"/>
                </a:lnTo>
                <a:close/>
                <a:moveTo>
                  <a:pt x="146" y="33"/>
                </a:moveTo>
                <a:lnTo>
                  <a:pt x="146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ŝļîḋè">
            <a:extLst>
              <a:ext uri="{FF2B5EF4-FFF2-40B4-BE49-F238E27FC236}">
                <a16:creationId xmlns:a16="http://schemas.microsoft.com/office/drawing/2014/main" id="{A10D011C-E38F-4668-AFA1-9740C20C5883}"/>
              </a:ext>
            </a:extLst>
          </p:cNvPr>
          <p:cNvSpPr/>
          <p:nvPr/>
        </p:nvSpPr>
        <p:spPr bwMode="auto">
          <a:xfrm>
            <a:off x="6379992" y="2562718"/>
            <a:ext cx="201846" cy="82147"/>
          </a:xfrm>
          <a:custGeom>
            <a:avLst/>
            <a:gdLst>
              <a:gd name="T0" fmla="*/ 146 w 172"/>
              <a:gd name="T1" fmla="*/ 70 h 70"/>
              <a:gd name="T2" fmla="*/ 172 w 172"/>
              <a:gd name="T3" fmla="*/ 70 h 70"/>
              <a:gd name="T4" fmla="*/ 172 w 172"/>
              <a:gd name="T5" fmla="*/ 0 h 70"/>
              <a:gd name="T6" fmla="*/ 146 w 172"/>
              <a:gd name="T7" fmla="*/ 0 h 70"/>
              <a:gd name="T8" fmla="*/ 146 w 172"/>
              <a:gd name="T9" fmla="*/ 33 h 70"/>
              <a:gd name="T10" fmla="*/ 146 w 172"/>
              <a:gd name="T11" fmla="*/ 33 h 70"/>
              <a:gd name="T12" fmla="*/ 160 w 172"/>
              <a:gd name="T13" fmla="*/ 47 h 70"/>
              <a:gd name="T14" fmla="*/ 146 w 172"/>
              <a:gd name="T15" fmla="*/ 59 h 70"/>
              <a:gd name="T16" fmla="*/ 146 w 172"/>
              <a:gd name="T17" fmla="*/ 70 h 70"/>
              <a:gd name="T18" fmla="*/ 0 w 172"/>
              <a:gd name="T19" fmla="*/ 70 h 70"/>
              <a:gd name="T20" fmla="*/ 146 w 172"/>
              <a:gd name="T21" fmla="*/ 70 h 70"/>
              <a:gd name="T22" fmla="*/ 146 w 172"/>
              <a:gd name="T23" fmla="*/ 59 h 70"/>
              <a:gd name="T24" fmla="*/ 134 w 172"/>
              <a:gd name="T25" fmla="*/ 47 h 70"/>
              <a:gd name="T26" fmla="*/ 146 w 172"/>
              <a:gd name="T27" fmla="*/ 33 h 70"/>
              <a:gd name="T28" fmla="*/ 146 w 172"/>
              <a:gd name="T29" fmla="*/ 0 h 70"/>
              <a:gd name="T30" fmla="*/ 0 w 172"/>
              <a:gd name="T31" fmla="*/ 0 h 70"/>
              <a:gd name="T32" fmla="*/ 0 w 172"/>
              <a:gd name="T33" fmla="*/ 70 h 70"/>
              <a:gd name="T34" fmla="*/ 0 w 172"/>
              <a:gd name="T35" fmla="*/ 70 h 70"/>
              <a:gd name="T36" fmla="*/ 146 w 172"/>
              <a:gd name="T37" fmla="*/ 33 h 70"/>
              <a:gd name="T38" fmla="*/ 146 w 172"/>
              <a:gd name="T39" fmla="*/ 3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2" h="70">
                <a:moveTo>
                  <a:pt x="146" y="70"/>
                </a:moveTo>
                <a:lnTo>
                  <a:pt x="172" y="70"/>
                </a:lnTo>
                <a:lnTo>
                  <a:pt x="172" y="0"/>
                </a:lnTo>
                <a:lnTo>
                  <a:pt x="146" y="0"/>
                </a:lnTo>
                <a:lnTo>
                  <a:pt x="146" y="33"/>
                </a:lnTo>
                <a:lnTo>
                  <a:pt x="146" y="33"/>
                </a:lnTo>
                <a:lnTo>
                  <a:pt x="160" y="47"/>
                </a:lnTo>
                <a:lnTo>
                  <a:pt x="146" y="59"/>
                </a:lnTo>
                <a:lnTo>
                  <a:pt x="146" y="70"/>
                </a:lnTo>
                <a:moveTo>
                  <a:pt x="0" y="70"/>
                </a:moveTo>
                <a:lnTo>
                  <a:pt x="146" y="70"/>
                </a:lnTo>
                <a:lnTo>
                  <a:pt x="146" y="59"/>
                </a:lnTo>
                <a:lnTo>
                  <a:pt x="134" y="47"/>
                </a:lnTo>
                <a:lnTo>
                  <a:pt x="146" y="33"/>
                </a:lnTo>
                <a:lnTo>
                  <a:pt x="146" y="0"/>
                </a:lnTo>
                <a:lnTo>
                  <a:pt x="0" y="0"/>
                </a:lnTo>
                <a:lnTo>
                  <a:pt x="0" y="70"/>
                </a:lnTo>
                <a:lnTo>
                  <a:pt x="0" y="70"/>
                </a:lnTo>
                <a:moveTo>
                  <a:pt x="146" y="33"/>
                </a:moveTo>
                <a:lnTo>
                  <a:pt x="146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îşliḍe">
            <a:extLst>
              <a:ext uri="{FF2B5EF4-FFF2-40B4-BE49-F238E27FC236}">
                <a16:creationId xmlns:a16="http://schemas.microsoft.com/office/drawing/2014/main" id="{A462FD84-5315-4143-9775-8B8E32E0F4E1}"/>
              </a:ext>
            </a:extLst>
          </p:cNvPr>
          <p:cNvSpPr/>
          <p:nvPr/>
        </p:nvSpPr>
        <p:spPr bwMode="auto">
          <a:xfrm>
            <a:off x="7411521" y="2411333"/>
            <a:ext cx="266391" cy="239399"/>
          </a:xfrm>
          <a:custGeom>
            <a:avLst/>
            <a:gdLst>
              <a:gd name="T0" fmla="*/ 166 w 169"/>
              <a:gd name="T1" fmla="*/ 43 h 152"/>
              <a:gd name="T2" fmla="*/ 127 w 169"/>
              <a:gd name="T3" fmla="*/ 39 h 152"/>
              <a:gd name="T4" fmla="*/ 104 w 169"/>
              <a:gd name="T5" fmla="*/ 48 h 152"/>
              <a:gd name="T6" fmla="*/ 58 w 169"/>
              <a:gd name="T7" fmla="*/ 0 h 152"/>
              <a:gd name="T8" fmla="*/ 42 w 169"/>
              <a:gd name="T9" fmla="*/ 6 h 152"/>
              <a:gd name="T10" fmla="*/ 75 w 169"/>
              <a:gd name="T11" fmla="*/ 59 h 152"/>
              <a:gd name="T12" fmla="*/ 43 w 169"/>
              <a:gd name="T13" fmla="*/ 71 h 152"/>
              <a:gd name="T14" fmla="*/ 16 w 169"/>
              <a:gd name="T15" fmla="*/ 54 h 152"/>
              <a:gd name="T16" fmla="*/ 0 w 169"/>
              <a:gd name="T17" fmla="*/ 60 h 152"/>
              <a:gd name="T18" fmla="*/ 30 w 169"/>
              <a:gd name="T19" fmla="*/ 95 h 152"/>
              <a:gd name="T20" fmla="*/ 31 w 169"/>
              <a:gd name="T21" fmla="*/ 140 h 152"/>
              <a:gd name="T22" fmla="*/ 47 w 169"/>
              <a:gd name="T23" fmla="*/ 134 h 152"/>
              <a:gd name="T24" fmla="*/ 55 w 169"/>
              <a:gd name="T25" fmla="*/ 104 h 152"/>
              <a:gd name="T26" fmla="*/ 87 w 169"/>
              <a:gd name="T27" fmla="*/ 92 h 152"/>
              <a:gd name="T28" fmla="*/ 98 w 169"/>
              <a:gd name="T29" fmla="*/ 152 h 152"/>
              <a:gd name="T30" fmla="*/ 114 w 169"/>
              <a:gd name="T31" fmla="*/ 146 h 152"/>
              <a:gd name="T32" fmla="*/ 117 w 169"/>
              <a:gd name="T33" fmla="*/ 81 h 152"/>
              <a:gd name="T34" fmla="*/ 139 w 169"/>
              <a:gd name="T35" fmla="*/ 72 h 152"/>
              <a:gd name="T36" fmla="*/ 166 w 169"/>
              <a:gd name="T37" fmla="*/ 4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9" h="152">
                <a:moveTo>
                  <a:pt x="166" y="43"/>
                </a:moveTo>
                <a:cubicBezTo>
                  <a:pt x="162" y="34"/>
                  <a:pt x="136" y="36"/>
                  <a:pt x="127" y="39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58" y="0"/>
                  <a:pt x="58" y="0"/>
                  <a:pt x="58" y="0"/>
                </a:cubicBezTo>
                <a:cubicBezTo>
                  <a:pt x="42" y="6"/>
                  <a:pt x="42" y="6"/>
                  <a:pt x="42" y="6"/>
                </a:cubicBezTo>
                <a:cubicBezTo>
                  <a:pt x="75" y="59"/>
                  <a:pt x="75" y="59"/>
                  <a:pt x="75" y="59"/>
                </a:cubicBezTo>
                <a:cubicBezTo>
                  <a:pt x="43" y="71"/>
                  <a:pt x="43" y="71"/>
                  <a:pt x="43" y="71"/>
                </a:cubicBezTo>
                <a:cubicBezTo>
                  <a:pt x="16" y="54"/>
                  <a:pt x="16" y="54"/>
                  <a:pt x="16" y="54"/>
                </a:cubicBezTo>
                <a:cubicBezTo>
                  <a:pt x="0" y="60"/>
                  <a:pt x="0" y="60"/>
                  <a:pt x="0" y="60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140"/>
                  <a:pt x="31" y="140"/>
                  <a:pt x="31" y="140"/>
                </a:cubicBezTo>
                <a:cubicBezTo>
                  <a:pt x="47" y="134"/>
                  <a:pt x="47" y="134"/>
                  <a:pt x="47" y="13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87" y="92"/>
                  <a:pt x="87" y="92"/>
                  <a:pt x="87" y="92"/>
                </a:cubicBezTo>
                <a:cubicBezTo>
                  <a:pt x="98" y="152"/>
                  <a:pt x="98" y="152"/>
                  <a:pt x="98" y="152"/>
                </a:cubicBezTo>
                <a:cubicBezTo>
                  <a:pt x="114" y="146"/>
                  <a:pt x="114" y="146"/>
                  <a:pt x="114" y="146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8" y="68"/>
                  <a:pt x="169" y="52"/>
                  <a:pt x="166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íṩļîḑé">
            <a:extLst>
              <a:ext uri="{FF2B5EF4-FFF2-40B4-BE49-F238E27FC236}">
                <a16:creationId xmlns:a16="http://schemas.microsoft.com/office/drawing/2014/main" id="{82B2B247-7FE0-42CE-9E1B-4062F1FF87A0}"/>
              </a:ext>
            </a:extLst>
          </p:cNvPr>
          <p:cNvSpPr/>
          <p:nvPr/>
        </p:nvSpPr>
        <p:spPr bwMode="auto">
          <a:xfrm>
            <a:off x="6165237" y="1934882"/>
            <a:ext cx="139650" cy="276952"/>
          </a:xfrm>
          <a:custGeom>
            <a:avLst/>
            <a:gdLst>
              <a:gd name="T0" fmla="*/ 18 w 88"/>
              <a:gd name="T1" fmla="*/ 0 h 176"/>
              <a:gd name="T2" fmla="*/ 70 w 88"/>
              <a:gd name="T3" fmla="*/ 0 h 176"/>
              <a:gd name="T4" fmla="*/ 88 w 88"/>
              <a:gd name="T5" fmla="*/ 18 h 176"/>
              <a:gd name="T6" fmla="*/ 88 w 88"/>
              <a:gd name="T7" fmla="*/ 158 h 176"/>
              <a:gd name="T8" fmla="*/ 70 w 88"/>
              <a:gd name="T9" fmla="*/ 176 h 176"/>
              <a:gd name="T10" fmla="*/ 18 w 88"/>
              <a:gd name="T11" fmla="*/ 176 h 176"/>
              <a:gd name="T12" fmla="*/ 0 w 88"/>
              <a:gd name="T13" fmla="*/ 158 h 176"/>
              <a:gd name="T14" fmla="*/ 0 w 88"/>
              <a:gd name="T15" fmla="*/ 18 h 176"/>
              <a:gd name="T16" fmla="*/ 18 w 88"/>
              <a:gd name="T17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176">
                <a:moveTo>
                  <a:pt x="18" y="0"/>
                </a:moveTo>
                <a:cubicBezTo>
                  <a:pt x="70" y="0"/>
                  <a:pt x="70" y="0"/>
                  <a:pt x="70" y="0"/>
                </a:cubicBezTo>
                <a:cubicBezTo>
                  <a:pt x="80" y="0"/>
                  <a:pt x="88" y="8"/>
                  <a:pt x="88" y="1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68"/>
                  <a:pt x="80" y="176"/>
                  <a:pt x="70" y="176"/>
                </a:cubicBezTo>
                <a:cubicBezTo>
                  <a:pt x="18" y="176"/>
                  <a:pt x="18" y="176"/>
                  <a:pt x="18" y="176"/>
                </a:cubicBezTo>
                <a:cubicBezTo>
                  <a:pt x="8" y="176"/>
                  <a:pt x="0" y="168"/>
                  <a:pt x="0" y="15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ïṣḷidé">
            <a:extLst>
              <a:ext uri="{FF2B5EF4-FFF2-40B4-BE49-F238E27FC236}">
                <a16:creationId xmlns:a16="http://schemas.microsoft.com/office/drawing/2014/main" id="{339BDF1F-0031-42B7-BED6-EB0483E6D6B0}"/>
              </a:ext>
            </a:extLst>
          </p:cNvPr>
          <p:cNvSpPr/>
          <p:nvPr/>
        </p:nvSpPr>
        <p:spPr bwMode="auto">
          <a:xfrm>
            <a:off x="6181666" y="1964220"/>
            <a:ext cx="107965" cy="207714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ślïďé">
            <a:extLst>
              <a:ext uri="{FF2B5EF4-FFF2-40B4-BE49-F238E27FC236}">
                <a16:creationId xmlns:a16="http://schemas.microsoft.com/office/drawing/2014/main" id="{73E08767-F9CF-42C5-B597-F7E091388D48}"/>
              </a:ext>
            </a:extLst>
          </p:cNvPr>
          <p:cNvSpPr/>
          <p:nvPr/>
        </p:nvSpPr>
        <p:spPr bwMode="auto">
          <a:xfrm>
            <a:off x="6206311" y="1945444"/>
            <a:ext cx="58676" cy="4694"/>
          </a:xfrm>
          <a:custGeom>
            <a:avLst/>
            <a:gdLst>
              <a:gd name="T0" fmla="*/ 1 w 37"/>
              <a:gd name="T1" fmla="*/ 3 h 3"/>
              <a:gd name="T2" fmla="*/ 35 w 37"/>
              <a:gd name="T3" fmla="*/ 3 h 3"/>
              <a:gd name="T4" fmla="*/ 37 w 37"/>
              <a:gd name="T5" fmla="*/ 1 h 3"/>
              <a:gd name="T6" fmla="*/ 37 w 37"/>
              <a:gd name="T7" fmla="*/ 1 h 3"/>
              <a:gd name="T8" fmla="*/ 35 w 37"/>
              <a:gd name="T9" fmla="*/ 0 h 3"/>
              <a:gd name="T10" fmla="*/ 1 w 37"/>
              <a:gd name="T11" fmla="*/ 0 h 3"/>
              <a:gd name="T12" fmla="*/ 0 w 37"/>
              <a:gd name="T13" fmla="*/ 1 h 3"/>
              <a:gd name="T14" fmla="*/ 0 w 37"/>
              <a:gd name="T15" fmla="*/ 1 h 3"/>
              <a:gd name="T16" fmla="*/ 1 w 37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">
                <a:moveTo>
                  <a:pt x="1" y="3"/>
                </a:move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7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0"/>
                  <a:pt x="36" y="0"/>
                  <a:pt x="35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lose/>
              </a:path>
            </a:pathLst>
          </a:custGeom>
          <a:solidFill>
            <a:srgbClr val="E5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îṣ1idé">
            <a:extLst>
              <a:ext uri="{FF2B5EF4-FFF2-40B4-BE49-F238E27FC236}">
                <a16:creationId xmlns:a16="http://schemas.microsoft.com/office/drawing/2014/main" id="{630F1D06-BB3C-485B-8A97-EE8E9B4E4505}"/>
              </a:ext>
            </a:extLst>
          </p:cNvPr>
          <p:cNvSpPr/>
          <p:nvPr/>
        </p:nvSpPr>
        <p:spPr bwMode="auto">
          <a:xfrm>
            <a:off x="6186361" y="2188363"/>
            <a:ext cx="97402" cy="7041"/>
          </a:xfrm>
          <a:custGeom>
            <a:avLst/>
            <a:gdLst>
              <a:gd name="T0" fmla="*/ 3 w 62"/>
              <a:gd name="T1" fmla="*/ 5 h 5"/>
              <a:gd name="T2" fmla="*/ 60 w 62"/>
              <a:gd name="T3" fmla="*/ 5 h 5"/>
              <a:gd name="T4" fmla="*/ 62 w 62"/>
              <a:gd name="T5" fmla="*/ 3 h 5"/>
              <a:gd name="T6" fmla="*/ 62 w 62"/>
              <a:gd name="T7" fmla="*/ 3 h 5"/>
              <a:gd name="T8" fmla="*/ 60 w 62"/>
              <a:gd name="T9" fmla="*/ 0 h 5"/>
              <a:gd name="T10" fmla="*/ 3 w 62"/>
              <a:gd name="T11" fmla="*/ 0 h 5"/>
              <a:gd name="T12" fmla="*/ 0 w 62"/>
              <a:gd name="T13" fmla="*/ 3 h 5"/>
              <a:gd name="T14" fmla="*/ 0 w 62"/>
              <a:gd name="T15" fmla="*/ 3 h 5"/>
              <a:gd name="T16" fmla="*/ 3 w 62"/>
              <a:gd name="T1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5">
                <a:moveTo>
                  <a:pt x="3" y="5"/>
                </a:moveTo>
                <a:cubicBezTo>
                  <a:pt x="60" y="5"/>
                  <a:pt x="60" y="5"/>
                  <a:pt x="60" y="5"/>
                </a:cubicBezTo>
                <a:cubicBezTo>
                  <a:pt x="61" y="5"/>
                  <a:pt x="62" y="4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1"/>
                  <a:pt x="61" y="0"/>
                  <a:pt x="60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3" y="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iśļíḋè">
            <a:extLst>
              <a:ext uri="{FF2B5EF4-FFF2-40B4-BE49-F238E27FC236}">
                <a16:creationId xmlns:a16="http://schemas.microsoft.com/office/drawing/2014/main" id="{F08AC351-7368-418E-8FC9-281CA40F0B1E}"/>
              </a:ext>
            </a:extLst>
          </p:cNvPr>
          <p:cNvSpPr/>
          <p:nvPr/>
        </p:nvSpPr>
        <p:spPr bwMode="auto">
          <a:xfrm>
            <a:off x="6219219" y="2176628"/>
            <a:ext cx="31685" cy="3168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ṩ1iḓé">
            <a:extLst>
              <a:ext uri="{FF2B5EF4-FFF2-40B4-BE49-F238E27FC236}">
                <a16:creationId xmlns:a16="http://schemas.microsoft.com/office/drawing/2014/main" id="{FC196672-1AAF-4C91-BA3F-D8B4988D7BD6}"/>
              </a:ext>
            </a:extLst>
          </p:cNvPr>
          <p:cNvSpPr/>
          <p:nvPr/>
        </p:nvSpPr>
        <p:spPr bwMode="auto">
          <a:xfrm>
            <a:off x="6223913" y="2181322"/>
            <a:ext cx="22297" cy="22297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îsḻîďé">
            <a:extLst>
              <a:ext uri="{FF2B5EF4-FFF2-40B4-BE49-F238E27FC236}">
                <a16:creationId xmlns:a16="http://schemas.microsoft.com/office/drawing/2014/main" id="{715C5BED-DB38-4399-A238-287C38F5EDA5}"/>
              </a:ext>
            </a:extLst>
          </p:cNvPr>
          <p:cNvSpPr/>
          <p:nvPr/>
        </p:nvSpPr>
        <p:spPr bwMode="auto">
          <a:xfrm>
            <a:off x="5746289" y="1426746"/>
            <a:ext cx="36379" cy="72759"/>
          </a:xfrm>
          <a:custGeom>
            <a:avLst/>
            <a:gdLst>
              <a:gd name="T0" fmla="*/ 0 w 31"/>
              <a:gd name="T1" fmla="*/ 62 h 62"/>
              <a:gd name="T2" fmla="*/ 31 w 31"/>
              <a:gd name="T3" fmla="*/ 25 h 62"/>
              <a:gd name="T4" fmla="*/ 0 w 31"/>
              <a:gd name="T5" fmla="*/ 0 h 62"/>
              <a:gd name="T6" fmla="*/ 0 w 31"/>
              <a:gd name="T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2">
                <a:moveTo>
                  <a:pt x="0" y="62"/>
                </a:moveTo>
                <a:lnTo>
                  <a:pt x="31" y="25"/>
                </a:lnTo>
                <a:lnTo>
                  <a:pt x="0" y="0"/>
                </a:lnTo>
                <a:lnTo>
                  <a:pt x="0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iṥļïḍê">
            <a:extLst>
              <a:ext uri="{FF2B5EF4-FFF2-40B4-BE49-F238E27FC236}">
                <a16:creationId xmlns:a16="http://schemas.microsoft.com/office/drawing/2014/main" id="{7FAC39F7-8492-4D5D-A581-E4E36FBA0E3A}"/>
              </a:ext>
            </a:extLst>
          </p:cNvPr>
          <p:cNvSpPr/>
          <p:nvPr/>
        </p:nvSpPr>
        <p:spPr bwMode="auto">
          <a:xfrm>
            <a:off x="5835476" y="1426746"/>
            <a:ext cx="35206" cy="72759"/>
          </a:xfrm>
          <a:custGeom>
            <a:avLst/>
            <a:gdLst>
              <a:gd name="T0" fmla="*/ 30 w 30"/>
              <a:gd name="T1" fmla="*/ 62 h 62"/>
              <a:gd name="T2" fmla="*/ 30 w 30"/>
              <a:gd name="T3" fmla="*/ 0 h 62"/>
              <a:gd name="T4" fmla="*/ 0 w 30"/>
              <a:gd name="T5" fmla="*/ 25 h 62"/>
              <a:gd name="T6" fmla="*/ 30 w 30"/>
              <a:gd name="T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62">
                <a:moveTo>
                  <a:pt x="30" y="62"/>
                </a:moveTo>
                <a:lnTo>
                  <a:pt x="30" y="0"/>
                </a:lnTo>
                <a:lnTo>
                  <a:pt x="0" y="25"/>
                </a:lnTo>
                <a:lnTo>
                  <a:pt x="30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iṧ1îḑé">
            <a:extLst>
              <a:ext uri="{FF2B5EF4-FFF2-40B4-BE49-F238E27FC236}">
                <a16:creationId xmlns:a16="http://schemas.microsoft.com/office/drawing/2014/main" id="{AB38974F-D98E-4B05-A830-F7999F9FF3EA}"/>
              </a:ext>
            </a:extLst>
          </p:cNvPr>
          <p:cNvSpPr/>
          <p:nvPr/>
        </p:nvSpPr>
        <p:spPr bwMode="auto">
          <a:xfrm>
            <a:off x="5870682" y="1503025"/>
            <a:ext cx="1174" cy="11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isľïḍè">
            <a:extLst>
              <a:ext uri="{FF2B5EF4-FFF2-40B4-BE49-F238E27FC236}">
                <a16:creationId xmlns:a16="http://schemas.microsoft.com/office/drawing/2014/main" id="{D92B1785-5BD6-45B0-B5B6-E1087AF58F23}"/>
              </a:ext>
            </a:extLst>
          </p:cNvPr>
          <p:cNvSpPr/>
          <p:nvPr/>
        </p:nvSpPr>
        <p:spPr bwMode="auto">
          <a:xfrm>
            <a:off x="5746289" y="1503025"/>
            <a:ext cx="1174" cy="11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iṡľíḍé">
            <a:extLst>
              <a:ext uri="{FF2B5EF4-FFF2-40B4-BE49-F238E27FC236}">
                <a16:creationId xmlns:a16="http://schemas.microsoft.com/office/drawing/2014/main" id="{6788333B-B9AB-48C0-AC85-474ABF5083B2}"/>
              </a:ext>
            </a:extLst>
          </p:cNvPr>
          <p:cNvSpPr/>
          <p:nvPr/>
        </p:nvSpPr>
        <p:spPr bwMode="auto">
          <a:xfrm>
            <a:off x="5748635" y="1458431"/>
            <a:ext cx="120873" cy="44594"/>
          </a:xfrm>
          <a:custGeom>
            <a:avLst/>
            <a:gdLst>
              <a:gd name="T0" fmla="*/ 103 w 103"/>
              <a:gd name="T1" fmla="*/ 38 h 38"/>
              <a:gd name="T2" fmla="*/ 103 w 103"/>
              <a:gd name="T3" fmla="*/ 38 h 38"/>
              <a:gd name="T4" fmla="*/ 71 w 103"/>
              <a:gd name="T5" fmla="*/ 0 h 38"/>
              <a:gd name="T6" fmla="*/ 52 w 103"/>
              <a:gd name="T7" fmla="*/ 15 h 38"/>
              <a:gd name="T8" fmla="*/ 32 w 103"/>
              <a:gd name="T9" fmla="*/ 0 h 38"/>
              <a:gd name="T10" fmla="*/ 1 w 103"/>
              <a:gd name="T11" fmla="*/ 38 h 38"/>
              <a:gd name="T12" fmla="*/ 0 w 103"/>
              <a:gd name="T13" fmla="*/ 38 h 38"/>
              <a:gd name="T14" fmla="*/ 103 w 103"/>
              <a:gd name="T15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38">
                <a:moveTo>
                  <a:pt x="103" y="38"/>
                </a:moveTo>
                <a:lnTo>
                  <a:pt x="103" y="38"/>
                </a:lnTo>
                <a:lnTo>
                  <a:pt x="71" y="0"/>
                </a:lnTo>
                <a:lnTo>
                  <a:pt x="52" y="15"/>
                </a:lnTo>
                <a:lnTo>
                  <a:pt x="32" y="0"/>
                </a:lnTo>
                <a:lnTo>
                  <a:pt x="1" y="38"/>
                </a:lnTo>
                <a:lnTo>
                  <a:pt x="0" y="38"/>
                </a:lnTo>
                <a:lnTo>
                  <a:pt x="103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îśľîḋé">
            <a:extLst>
              <a:ext uri="{FF2B5EF4-FFF2-40B4-BE49-F238E27FC236}">
                <a16:creationId xmlns:a16="http://schemas.microsoft.com/office/drawing/2014/main" id="{3DB5330F-5515-402D-B018-938C291062AA}"/>
              </a:ext>
            </a:extLst>
          </p:cNvPr>
          <p:cNvSpPr/>
          <p:nvPr/>
        </p:nvSpPr>
        <p:spPr bwMode="auto">
          <a:xfrm>
            <a:off x="5749809" y="1424399"/>
            <a:ext cx="118526" cy="46941"/>
          </a:xfrm>
          <a:custGeom>
            <a:avLst/>
            <a:gdLst>
              <a:gd name="T0" fmla="*/ 31 w 101"/>
              <a:gd name="T1" fmla="*/ 24 h 40"/>
              <a:gd name="T2" fmla="*/ 32 w 101"/>
              <a:gd name="T3" fmla="*/ 25 h 40"/>
              <a:gd name="T4" fmla="*/ 34 w 101"/>
              <a:gd name="T5" fmla="*/ 27 h 40"/>
              <a:gd name="T6" fmla="*/ 51 w 101"/>
              <a:gd name="T7" fmla="*/ 40 h 40"/>
              <a:gd name="T8" fmla="*/ 69 w 101"/>
              <a:gd name="T9" fmla="*/ 27 h 40"/>
              <a:gd name="T10" fmla="*/ 70 w 101"/>
              <a:gd name="T11" fmla="*/ 25 h 40"/>
              <a:gd name="T12" fmla="*/ 71 w 101"/>
              <a:gd name="T13" fmla="*/ 24 h 40"/>
              <a:gd name="T14" fmla="*/ 101 w 101"/>
              <a:gd name="T15" fmla="*/ 0 h 40"/>
              <a:gd name="T16" fmla="*/ 0 w 101"/>
              <a:gd name="T17" fmla="*/ 0 h 40"/>
              <a:gd name="T18" fmla="*/ 31 w 101"/>
              <a:gd name="T19" fmla="*/ 2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40">
                <a:moveTo>
                  <a:pt x="31" y="24"/>
                </a:moveTo>
                <a:lnTo>
                  <a:pt x="32" y="25"/>
                </a:lnTo>
                <a:lnTo>
                  <a:pt x="34" y="27"/>
                </a:lnTo>
                <a:lnTo>
                  <a:pt x="51" y="40"/>
                </a:lnTo>
                <a:lnTo>
                  <a:pt x="69" y="27"/>
                </a:lnTo>
                <a:lnTo>
                  <a:pt x="70" y="25"/>
                </a:lnTo>
                <a:lnTo>
                  <a:pt x="71" y="24"/>
                </a:lnTo>
                <a:lnTo>
                  <a:pt x="101" y="0"/>
                </a:lnTo>
                <a:lnTo>
                  <a:pt x="0" y="0"/>
                </a:lnTo>
                <a:lnTo>
                  <a:pt x="31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îşḷídè">
            <a:extLst>
              <a:ext uri="{FF2B5EF4-FFF2-40B4-BE49-F238E27FC236}">
                <a16:creationId xmlns:a16="http://schemas.microsoft.com/office/drawing/2014/main" id="{15893B3B-C03B-4BAD-AAF8-ABF14EC310F4}"/>
              </a:ext>
            </a:extLst>
          </p:cNvPr>
          <p:cNvSpPr/>
          <p:nvPr/>
        </p:nvSpPr>
        <p:spPr bwMode="auto">
          <a:xfrm>
            <a:off x="7089975" y="3609502"/>
            <a:ext cx="52809" cy="147865"/>
          </a:xfrm>
          <a:custGeom>
            <a:avLst/>
            <a:gdLst>
              <a:gd name="T0" fmla="*/ 4 w 33"/>
              <a:gd name="T1" fmla="*/ 11 h 94"/>
              <a:gd name="T2" fmla="*/ 1 w 33"/>
              <a:gd name="T3" fmla="*/ 23 h 94"/>
              <a:gd name="T4" fmla="*/ 3 w 33"/>
              <a:gd name="T5" fmla="*/ 32 h 94"/>
              <a:gd name="T6" fmla="*/ 12 w 33"/>
              <a:gd name="T7" fmla="*/ 43 h 94"/>
              <a:gd name="T8" fmla="*/ 12 w 33"/>
              <a:gd name="T9" fmla="*/ 94 h 94"/>
              <a:gd name="T10" fmla="*/ 21 w 33"/>
              <a:gd name="T11" fmla="*/ 94 h 94"/>
              <a:gd name="T12" fmla="*/ 21 w 33"/>
              <a:gd name="T13" fmla="*/ 43 h 94"/>
              <a:gd name="T14" fmla="*/ 30 w 33"/>
              <a:gd name="T15" fmla="*/ 32 h 94"/>
              <a:gd name="T16" fmla="*/ 33 w 33"/>
              <a:gd name="T17" fmla="*/ 23 h 94"/>
              <a:gd name="T18" fmla="*/ 29 w 33"/>
              <a:gd name="T19" fmla="*/ 11 h 94"/>
              <a:gd name="T20" fmla="*/ 22 w 33"/>
              <a:gd name="T21" fmla="*/ 0 h 94"/>
              <a:gd name="T22" fmla="*/ 25 w 33"/>
              <a:gd name="T23" fmla="*/ 22 h 94"/>
              <a:gd name="T24" fmla="*/ 22 w 33"/>
              <a:gd name="T25" fmla="*/ 22 h 94"/>
              <a:gd name="T26" fmla="*/ 19 w 33"/>
              <a:gd name="T27" fmla="*/ 0 h 94"/>
              <a:gd name="T28" fmla="*/ 17 w 33"/>
              <a:gd name="T29" fmla="*/ 0 h 94"/>
              <a:gd name="T30" fmla="*/ 15 w 33"/>
              <a:gd name="T31" fmla="*/ 0 h 94"/>
              <a:gd name="T32" fmla="*/ 12 w 33"/>
              <a:gd name="T33" fmla="*/ 22 h 94"/>
              <a:gd name="T34" fmla="*/ 9 w 33"/>
              <a:gd name="T35" fmla="*/ 22 h 94"/>
              <a:gd name="T36" fmla="*/ 12 w 33"/>
              <a:gd name="T37" fmla="*/ 0 h 94"/>
              <a:gd name="T38" fmla="*/ 4 w 33"/>
              <a:gd name="T39" fmla="*/ 1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" h="94">
                <a:moveTo>
                  <a:pt x="4" y="11"/>
                </a:moveTo>
                <a:cubicBezTo>
                  <a:pt x="3" y="15"/>
                  <a:pt x="1" y="18"/>
                  <a:pt x="1" y="23"/>
                </a:cubicBezTo>
                <a:cubicBezTo>
                  <a:pt x="0" y="26"/>
                  <a:pt x="1" y="29"/>
                  <a:pt x="3" y="32"/>
                </a:cubicBezTo>
                <a:cubicBezTo>
                  <a:pt x="5" y="36"/>
                  <a:pt x="8" y="40"/>
                  <a:pt x="12" y="43"/>
                </a:cubicBezTo>
                <a:cubicBezTo>
                  <a:pt x="12" y="94"/>
                  <a:pt x="12" y="94"/>
                  <a:pt x="12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1" y="43"/>
                  <a:pt x="21" y="43"/>
                  <a:pt x="21" y="43"/>
                </a:cubicBezTo>
                <a:cubicBezTo>
                  <a:pt x="25" y="41"/>
                  <a:pt x="29" y="36"/>
                  <a:pt x="30" y="32"/>
                </a:cubicBezTo>
                <a:cubicBezTo>
                  <a:pt x="32" y="29"/>
                  <a:pt x="33" y="26"/>
                  <a:pt x="33" y="23"/>
                </a:cubicBezTo>
                <a:cubicBezTo>
                  <a:pt x="32" y="18"/>
                  <a:pt x="31" y="15"/>
                  <a:pt x="29" y="11"/>
                </a:cubicBezTo>
                <a:cubicBezTo>
                  <a:pt x="28" y="8"/>
                  <a:pt x="26" y="0"/>
                  <a:pt x="22" y="0"/>
                </a:cubicBezTo>
                <a:cubicBezTo>
                  <a:pt x="25" y="22"/>
                  <a:pt x="25" y="22"/>
                  <a:pt x="25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19" y="0"/>
                  <a:pt x="19" y="0"/>
                  <a:pt x="19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2" y="22"/>
                  <a:pt x="12" y="22"/>
                  <a:pt x="12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12" y="0"/>
                  <a:pt x="12" y="0"/>
                  <a:pt x="12" y="0"/>
                </a:cubicBezTo>
                <a:cubicBezTo>
                  <a:pt x="8" y="0"/>
                  <a:pt x="5" y="8"/>
                  <a:pt x="4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ṡḻîdè">
            <a:extLst>
              <a:ext uri="{FF2B5EF4-FFF2-40B4-BE49-F238E27FC236}">
                <a16:creationId xmlns:a16="http://schemas.microsoft.com/office/drawing/2014/main" id="{AE53AA61-9909-4235-939C-A7402EF7303F}"/>
              </a:ext>
            </a:extLst>
          </p:cNvPr>
          <p:cNvSpPr/>
          <p:nvPr/>
        </p:nvSpPr>
        <p:spPr bwMode="auto">
          <a:xfrm>
            <a:off x="7158039" y="3607155"/>
            <a:ext cx="55156" cy="150211"/>
          </a:xfrm>
          <a:custGeom>
            <a:avLst/>
            <a:gdLst>
              <a:gd name="T0" fmla="*/ 22 w 35"/>
              <a:gd name="T1" fmla="*/ 96 h 96"/>
              <a:gd name="T2" fmla="*/ 22 w 35"/>
              <a:gd name="T3" fmla="*/ 46 h 96"/>
              <a:gd name="T4" fmla="*/ 35 w 35"/>
              <a:gd name="T5" fmla="*/ 25 h 96"/>
              <a:gd name="T6" fmla="*/ 18 w 35"/>
              <a:gd name="T7" fmla="*/ 0 h 96"/>
              <a:gd name="T8" fmla="*/ 0 w 35"/>
              <a:gd name="T9" fmla="*/ 25 h 96"/>
              <a:gd name="T10" fmla="*/ 13 w 35"/>
              <a:gd name="T11" fmla="*/ 45 h 96"/>
              <a:gd name="T12" fmla="*/ 13 w 35"/>
              <a:gd name="T13" fmla="*/ 96 h 96"/>
              <a:gd name="T14" fmla="*/ 22 w 35"/>
              <a:gd name="T1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96">
                <a:moveTo>
                  <a:pt x="22" y="96"/>
                </a:moveTo>
                <a:cubicBezTo>
                  <a:pt x="22" y="46"/>
                  <a:pt x="22" y="46"/>
                  <a:pt x="22" y="46"/>
                </a:cubicBezTo>
                <a:cubicBezTo>
                  <a:pt x="29" y="43"/>
                  <a:pt x="35" y="35"/>
                  <a:pt x="35" y="25"/>
                </a:cubicBezTo>
                <a:cubicBezTo>
                  <a:pt x="35" y="14"/>
                  <a:pt x="27" y="0"/>
                  <a:pt x="18" y="0"/>
                </a:cubicBezTo>
                <a:cubicBezTo>
                  <a:pt x="8" y="0"/>
                  <a:pt x="0" y="14"/>
                  <a:pt x="0" y="25"/>
                </a:cubicBezTo>
                <a:cubicBezTo>
                  <a:pt x="0" y="35"/>
                  <a:pt x="6" y="43"/>
                  <a:pt x="13" y="45"/>
                </a:cubicBezTo>
                <a:cubicBezTo>
                  <a:pt x="13" y="96"/>
                  <a:pt x="13" y="96"/>
                  <a:pt x="13" y="96"/>
                </a:cubicBezTo>
                <a:lnTo>
                  <a:pt x="22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isḻídé">
            <a:extLst>
              <a:ext uri="{FF2B5EF4-FFF2-40B4-BE49-F238E27FC236}">
                <a16:creationId xmlns:a16="http://schemas.microsoft.com/office/drawing/2014/main" id="{A295DEE7-7258-4E02-B75B-5DA58D3CFE96}"/>
              </a:ext>
            </a:extLst>
          </p:cNvPr>
          <p:cNvSpPr/>
          <p:nvPr/>
        </p:nvSpPr>
        <p:spPr bwMode="auto">
          <a:xfrm>
            <a:off x="5193559" y="3001616"/>
            <a:ext cx="104444" cy="219450"/>
          </a:xfrm>
          <a:custGeom>
            <a:avLst/>
            <a:gdLst>
              <a:gd name="T0" fmla="*/ 33 w 66"/>
              <a:gd name="T1" fmla="*/ 119 h 139"/>
              <a:gd name="T2" fmla="*/ 65 w 66"/>
              <a:gd name="T3" fmla="*/ 135 h 139"/>
              <a:gd name="T4" fmla="*/ 66 w 66"/>
              <a:gd name="T5" fmla="*/ 134 h 139"/>
              <a:gd name="T6" fmla="*/ 66 w 66"/>
              <a:gd name="T7" fmla="*/ 30 h 139"/>
              <a:gd name="T8" fmla="*/ 65 w 66"/>
              <a:gd name="T9" fmla="*/ 14 h 139"/>
              <a:gd name="T10" fmla="*/ 33 w 66"/>
              <a:gd name="T11" fmla="*/ 0 h 139"/>
              <a:gd name="T12" fmla="*/ 33 w 66"/>
              <a:gd name="T13" fmla="*/ 18 h 139"/>
              <a:gd name="T14" fmla="*/ 56 w 66"/>
              <a:gd name="T15" fmla="*/ 23 h 139"/>
              <a:gd name="T16" fmla="*/ 57 w 66"/>
              <a:gd name="T17" fmla="*/ 25 h 139"/>
              <a:gd name="T18" fmla="*/ 55 w 66"/>
              <a:gd name="T19" fmla="*/ 26 h 139"/>
              <a:gd name="T20" fmla="*/ 54 w 66"/>
              <a:gd name="T21" fmla="*/ 26 h 139"/>
              <a:gd name="T22" fmla="*/ 50 w 66"/>
              <a:gd name="T23" fmla="*/ 24 h 139"/>
              <a:gd name="T24" fmla="*/ 33 w 66"/>
              <a:gd name="T25" fmla="*/ 22 h 139"/>
              <a:gd name="T26" fmla="*/ 33 w 66"/>
              <a:gd name="T27" fmla="*/ 37 h 139"/>
              <a:gd name="T28" fmla="*/ 56 w 66"/>
              <a:gd name="T29" fmla="*/ 41 h 139"/>
              <a:gd name="T30" fmla="*/ 57 w 66"/>
              <a:gd name="T31" fmla="*/ 44 h 139"/>
              <a:gd name="T32" fmla="*/ 55 w 66"/>
              <a:gd name="T33" fmla="*/ 45 h 139"/>
              <a:gd name="T34" fmla="*/ 54 w 66"/>
              <a:gd name="T35" fmla="*/ 45 h 139"/>
              <a:gd name="T36" fmla="*/ 50 w 66"/>
              <a:gd name="T37" fmla="*/ 43 h 139"/>
              <a:gd name="T38" fmla="*/ 33 w 66"/>
              <a:gd name="T39" fmla="*/ 41 h 139"/>
              <a:gd name="T40" fmla="*/ 33 w 66"/>
              <a:gd name="T41" fmla="*/ 56 h 139"/>
              <a:gd name="T42" fmla="*/ 56 w 66"/>
              <a:gd name="T43" fmla="*/ 60 h 139"/>
              <a:gd name="T44" fmla="*/ 57 w 66"/>
              <a:gd name="T45" fmla="*/ 62 h 139"/>
              <a:gd name="T46" fmla="*/ 55 w 66"/>
              <a:gd name="T47" fmla="*/ 64 h 139"/>
              <a:gd name="T48" fmla="*/ 54 w 66"/>
              <a:gd name="T49" fmla="*/ 63 h 139"/>
              <a:gd name="T50" fmla="*/ 50 w 66"/>
              <a:gd name="T51" fmla="*/ 62 h 139"/>
              <a:gd name="T52" fmla="*/ 33 w 66"/>
              <a:gd name="T53" fmla="*/ 60 h 139"/>
              <a:gd name="T54" fmla="*/ 33 w 66"/>
              <a:gd name="T55" fmla="*/ 119 h 139"/>
              <a:gd name="T56" fmla="*/ 1 w 66"/>
              <a:gd name="T57" fmla="*/ 135 h 139"/>
              <a:gd name="T58" fmla="*/ 33 w 66"/>
              <a:gd name="T59" fmla="*/ 119 h 139"/>
              <a:gd name="T60" fmla="*/ 33 w 66"/>
              <a:gd name="T61" fmla="*/ 60 h 139"/>
              <a:gd name="T62" fmla="*/ 17 w 66"/>
              <a:gd name="T63" fmla="*/ 62 h 139"/>
              <a:gd name="T64" fmla="*/ 12 w 66"/>
              <a:gd name="T65" fmla="*/ 63 h 139"/>
              <a:gd name="T66" fmla="*/ 10 w 66"/>
              <a:gd name="T67" fmla="*/ 62 h 139"/>
              <a:gd name="T68" fmla="*/ 11 w 66"/>
              <a:gd name="T69" fmla="*/ 60 h 139"/>
              <a:gd name="T70" fmla="*/ 11 w 66"/>
              <a:gd name="T71" fmla="*/ 60 h 139"/>
              <a:gd name="T72" fmla="*/ 33 w 66"/>
              <a:gd name="T73" fmla="*/ 56 h 139"/>
              <a:gd name="T74" fmla="*/ 33 w 66"/>
              <a:gd name="T75" fmla="*/ 41 h 139"/>
              <a:gd name="T76" fmla="*/ 17 w 66"/>
              <a:gd name="T77" fmla="*/ 43 h 139"/>
              <a:gd name="T78" fmla="*/ 12 w 66"/>
              <a:gd name="T79" fmla="*/ 45 h 139"/>
              <a:gd name="T80" fmla="*/ 10 w 66"/>
              <a:gd name="T81" fmla="*/ 44 h 139"/>
              <a:gd name="T82" fmla="*/ 11 w 66"/>
              <a:gd name="T83" fmla="*/ 41 h 139"/>
              <a:gd name="T84" fmla="*/ 11 w 66"/>
              <a:gd name="T85" fmla="*/ 41 h 139"/>
              <a:gd name="T86" fmla="*/ 33 w 66"/>
              <a:gd name="T87" fmla="*/ 37 h 139"/>
              <a:gd name="T88" fmla="*/ 33 w 66"/>
              <a:gd name="T89" fmla="*/ 22 h 139"/>
              <a:gd name="T90" fmla="*/ 17 w 66"/>
              <a:gd name="T91" fmla="*/ 24 h 139"/>
              <a:gd name="T92" fmla="*/ 12 w 66"/>
              <a:gd name="T93" fmla="*/ 26 h 139"/>
              <a:gd name="T94" fmla="*/ 10 w 66"/>
              <a:gd name="T95" fmla="*/ 25 h 139"/>
              <a:gd name="T96" fmla="*/ 11 w 66"/>
              <a:gd name="T97" fmla="*/ 23 h 139"/>
              <a:gd name="T98" fmla="*/ 11 w 66"/>
              <a:gd name="T99" fmla="*/ 23 h 139"/>
              <a:gd name="T100" fmla="*/ 33 w 66"/>
              <a:gd name="T101" fmla="*/ 18 h 139"/>
              <a:gd name="T102" fmla="*/ 33 w 66"/>
              <a:gd name="T103" fmla="*/ 0 h 139"/>
              <a:gd name="T104" fmla="*/ 2 w 66"/>
              <a:gd name="T105" fmla="*/ 14 h 139"/>
              <a:gd name="T106" fmla="*/ 0 w 66"/>
              <a:gd name="T107" fmla="*/ 30 h 139"/>
              <a:gd name="T108" fmla="*/ 0 w 66"/>
              <a:gd name="T109" fmla="*/ 134 h 139"/>
              <a:gd name="T110" fmla="*/ 1 w 66"/>
              <a:gd name="T111" fmla="*/ 13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" h="139">
                <a:moveTo>
                  <a:pt x="33" y="119"/>
                </a:moveTo>
                <a:cubicBezTo>
                  <a:pt x="49" y="119"/>
                  <a:pt x="61" y="123"/>
                  <a:pt x="65" y="135"/>
                </a:cubicBezTo>
                <a:cubicBezTo>
                  <a:pt x="66" y="139"/>
                  <a:pt x="66" y="139"/>
                  <a:pt x="66" y="134"/>
                </a:cubicBezTo>
                <a:cubicBezTo>
                  <a:pt x="66" y="113"/>
                  <a:pt x="66" y="51"/>
                  <a:pt x="66" y="30"/>
                </a:cubicBezTo>
                <a:cubicBezTo>
                  <a:pt x="66" y="25"/>
                  <a:pt x="66" y="18"/>
                  <a:pt x="65" y="14"/>
                </a:cubicBezTo>
                <a:cubicBezTo>
                  <a:pt x="61" y="3"/>
                  <a:pt x="48" y="0"/>
                  <a:pt x="33" y="0"/>
                </a:cubicBezTo>
                <a:cubicBezTo>
                  <a:pt x="33" y="18"/>
                  <a:pt x="33" y="18"/>
                  <a:pt x="33" y="18"/>
                </a:cubicBezTo>
                <a:cubicBezTo>
                  <a:pt x="43" y="18"/>
                  <a:pt x="50" y="20"/>
                  <a:pt x="56" y="23"/>
                </a:cubicBezTo>
                <a:cubicBezTo>
                  <a:pt x="57" y="23"/>
                  <a:pt x="57" y="24"/>
                  <a:pt x="57" y="25"/>
                </a:cubicBezTo>
                <a:cubicBezTo>
                  <a:pt x="56" y="26"/>
                  <a:pt x="56" y="26"/>
                  <a:pt x="55" y="26"/>
                </a:cubicBezTo>
                <a:cubicBezTo>
                  <a:pt x="55" y="26"/>
                  <a:pt x="54" y="26"/>
                  <a:pt x="54" y="26"/>
                </a:cubicBezTo>
                <a:cubicBezTo>
                  <a:pt x="53" y="25"/>
                  <a:pt x="51" y="25"/>
                  <a:pt x="50" y="24"/>
                </a:cubicBezTo>
                <a:cubicBezTo>
                  <a:pt x="45" y="23"/>
                  <a:pt x="40" y="22"/>
                  <a:pt x="33" y="22"/>
                </a:cubicBezTo>
                <a:cubicBezTo>
                  <a:pt x="33" y="37"/>
                  <a:pt x="33" y="37"/>
                  <a:pt x="33" y="37"/>
                </a:cubicBezTo>
                <a:cubicBezTo>
                  <a:pt x="43" y="37"/>
                  <a:pt x="50" y="38"/>
                  <a:pt x="56" y="41"/>
                </a:cubicBezTo>
                <a:cubicBezTo>
                  <a:pt x="57" y="42"/>
                  <a:pt x="57" y="43"/>
                  <a:pt x="57" y="44"/>
                </a:cubicBezTo>
                <a:cubicBezTo>
                  <a:pt x="56" y="44"/>
                  <a:pt x="56" y="45"/>
                  <a:pt x="55" y="45"/>
                </a:cubicBezTo>
                <a:cubicBezTo>
                  <a:pt x="55" y="45"/>
                  <a:pt x="54" y="45"/>
                  <a:pt x="54" y="45"/>
                </a:cubicBezTo>
                <a:cubicBezTo>
                  <a:pt x="53" y="44"/>
                  <a:pt x="51" y="43"/>
                  <a:pt x="50" y="43"/>
                </a:cubicBezTo>
                <a:cubicBezTo>
                  <a:pt x="45" y="42"/>
                  <a:pt x="40" y="41"/>
                  <a:pt x="33" y="41"/>
                </a:cubicBezTo>
                <a:cubicBezTo>
                  <a:pt x="33" y="56"/>
                  <a:pt x="33" y="56"/>
                  <a:pt x="33" y="56"/>
                </a:cubicBezTo>
                <a:cubicBezTo>
                  <a:pt x="43" y="56"/>
                  <a:pt x="50" y="57"/>
                  <a:pt x="56" y="60"/>
                </a:cubicBezTo>
                <a:cubicBezTo>
                  <a:pt x="57" y="60"/>
                  <a:pt x="57" y="62"/>
                  <a:pt x="57" y="62"/>
                </a:cubicBezTo>
                <a:cubicBezTo>
                  <a:pt x="56" y="63"/>
                  <a:pt x="56" y="64"/>
                  <a:pt x="55" y="64"/>
                </a:cubicBezTo>
                <a:cubicBezTo>
                  <a:pt x="55" y="64"/>
                  <a:pt x="54" y="64"/>
                  <a:pt x="54" y="63"/>
                </a:cubicBezTo>
                <a:cubicBezTo>
                  <a:pt x="53" y="63"/>
                  <a:pt x="51" y="62"/>
                  <a:pt x="50" y="62"/>
                </a:cubicBezTo>
                <a:cubicBezTo>
                  <a:pt x="45" y="60"/>
                  <a:pt x="40" y="60"/>
                  <a:pt x="33" y="60"/>
                </a:cubicBezTo>
                <a:lnTo>
                  <a:pt x="33" y="119"/>
                </a:lnTo>
                <a:close/>
                <a:moveTo>
                  <a:pt x="1" y="135"/>
                </a:moveTo>
                <a:cubicBezTo>
                  <a:pt x="5" y="123"/>
                  <a:pt x="18" y="119"/>
                  <a:pt x="33" y="119"/>
                </a:cubicBezTo>
                <a:cubicBezTo>
                  <a:pt x="33" y="60"/>
                  <a:pt x="33" y="60"/>
                  <a:pt x="33" y="60"/>
                </a:cubicBezTo>
                <a:cubicBezTo>
                  <a:pt x="27" y="60"/>
                  <a:pt x="21" y="60"/>
                  <a:pt x="17" y="62"/>
                </a:cubicBezTo>
                <a:cubicBezTo>
                  <a:pt x="15" y="62"/>
                  <a:pt x="14" y="63"/>
                  <a:pt x="12" y="63"/>
                </a:cubicBezTo>
                <a:cubicBezTo>
                  <a:pt x="11" y="64"/>
                  <a:pt x="10" y="63"/>
                  <a:pt x="10" y="62"/>
                </a:cubicBezTo>
                <a:cubicBezTo>
                  <a:pt x="9" y="62"/>
                  <a:pt x="10" y="60"/>
                  <a:pt x="11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6" y="57"/>
                  <a:pt x="24" y="56"/>
                  <a:pt x="33" y="56"/>
                </a:cubicBezTo>
                <a:cubicBezTo>
                  <a:pt x="33" y="41"/>
                  <a:pt x="33" y="41"/>
                  <a:pt x="33" y="41"/>
                </a:cubicBezTo>
                <a:cubicBezTo>
                  <a:pt x="27" y="41"/>
                  <a:pt x="21" y="42"/>
                  <a:pt x="17" y="43"/>
                </a:cubicBezTo>
                <a:cubicBezTo>
                  <a:pt x="15" y="43"/>
                  <a:pt x="14" y="44"/>
                  <a:pt x="12" y="45"/>
                </a:cubicBezTo>
                <a:cubicBezTo>
                  <a:pt x="11" y="45"/>
                  <a:pt x="10" y="45"/>
                  <a:pt x="10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6" y="38"/>
                  <a:pt x="24" y="37"/>
                  <a:pt x="33" y="37"/>
                </a:cubicBezTo>
                <a:cubicBezTo>
                  <a:pt x="33" y="22"/>
                  <a:pt x="33" y="22"/>
                  <a:pt x="33" y="22"/>
                </a:cubicBezTo>
                <a:cubicBezTo>
                  <a:pt x="27" y="22"/>
                  <a:pt x="21" y="23"/>
                  <a:pt x="17" y="24"/>
                </a:cubicBezTo>
                <a:cubicBezTo>
                  <a:pt x="15" y="25"/>
                  <a:pt x="14" y="25"/>
                  <a:pt x="12" y="26"/>
                </a:cubicBezTo>
                <a:cubicBezTo>
                  <a:pt x="11" y="26"/>
                  <a:pt x="10" y="26"/>
                  <a:pt x="10" y="25"/>
                </a:cubicBezTo>
                <a:cubicBezTo>
                  <a:pt x="9" y="24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6" y="20"/>
                  <a:pt x="24" y="18"/>
                  <a:pt x="33" y="18"/>
                </a:cubicBezTo>
                <a:cubicBezTo>
                  <a:pt x="33" y="0"/>
                  <a:pt x="33" y="0"/>
                  <a:pt x="33" y="0"/>
                </a:cubicBezTo>
                <a:cubicBezTo>
                  <a:pt x="18" y="0"/>
                  <a:pt x="6" y="3"/>
                  <a:pt x="2" y="14"/>
                </a:cubicBezTo>
                <a:cubicBezTo>
                  <a:pt x="0" y="18"/>
                  <a:pt x="0" y="25"/>
                  <a:pt x="0" y="30"/>
                </a:cubicBezTo>
                <a:cubicBezTo>
                  <a:pt x="0" y="51"/>
                  <a:pt x="0" y="113"/>
                  <a:pt x="0" y="134"/>
                </a:cubicBezTo>
                <a:cubicBezTo>
                  <a:pt x="0" y="139"/>
                  <a:pt x="0" y="139"/>
                  <a:pt x="1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iṣļîḑé">
            <a:extLst>
              <a:ext uri="{FF2B5EF4-FFF2-40B4-BE49-F238E27FC236}">
                <a16:creationId xmlns:a16="http://schemas.microsoft.com/office/drawing/2014/main" id="{410544AA-7193-458B-9681-40DF0C4A25D9}"/>
              </a:ext>
            </a:extLst>
          </p:cNvPr>
          <p:cNvSpPr/>
          <p:nvPr/>
        </p:nvSpPr>
        <p:spPr bwMode="auto">
          <a:xfrm>
            <a:off x="5307390" y="3001616"/>
            <a:ext cx="103270" cy="219450"/>
          </a:xfrm>
          <a:custGeom>
            <a:avLst/>
            <a:gdLst>
              <a:gd name="T0" fmla="*/ 66 w 66"/>
              <a:gd name="T1" fmla="*/ 134 h 139"/>
              <a:gd name="T2" fmla="*/ 65 w 66"/>
              <a:gd name="T3" fmla="*/ 14 h 139"/>
              <a:gd name="T4" fmla="*/ 33 w 66"/>
              <a:gd name="T5" fmla="*/ 18 h 139"/>
              <a:gd name="T6" fmla="*/ 57 w 66"/>
              <a:gd name="T7" fmla="*/ 25 h 139"/>
              <a:gd name="T8" fmla="*/ 55 w 66"/>
              <a:gd name="T9" fmla="*/ 26 h 139"/>
              <a:gd name="T10" fmla="*/ 50 w 66"/>
              <a:gd name="T11" fmla="*/ 24 h 139"/>
              <a:gd name="T12" fmla="*/ 33 w 66"/>
              <a:gd name="T13" fmla="*/ 37 h 139"/>
              <a:gd name="T14" fmla="*/ 57 w 66"/>
              <a:gd name="T15" fmla="*/ 44 h 139"/>
              <a:gd name="T16" fmla="*/ 55 w 66"/>
              <a:gd name="T17" fmla="*/ 45 h 139"/>
              <a:gd name="T18" fmla="*/ 50 w 66"/>
              <a:gd name="T19" fmla="*/ 43 h 139"/>
              <a:gd name="T20" fmla="*/ 33 w 66"/>
              <a:gd name="T21" fmla="*/ 56 h 139"/>
              <a:gd name="T22" fmla="*/ 57 w 66"/>
              <a:gd name="T23" fmla="*/ 62 h 139"/>
              <a:gd name="T24" fmla="*/ 55 w 66"/>
              <a:gd name="T25" fmla="*/ 64 h 139"/>
              <a:gd name="T26" fmla="*/ 50 w 66"/>
              <a:gd name="T27" fmla="*/ 62 h 139"/>
              <a:gd name="T28" fmla="*/ 33 w 66"/>
              <a:gd name="T29" fmla="*/ 119 h 139"/>
              <a:gd name="T30" fmla="*/ 65 w 66"/>
              <a:gd name="T31" fmla="*/ 135 h 139"/>
              <a:gd name="T32" fmla="*/ 33 w 66"/>
              <a:gd name="T33" fmla="*/ 0 h 139"/>
              <a:gd name="T34" fmla="*/ 0 w 66"/>
              <a:gd name="T35" fmla="*/ 30 h 139"/>
              <a:gd name="T36" fmla="*/ 1 w 66"/>
              <a:gd name="T37" fmla="*/ 135 h 139"/>
              <a:gd name="T38" fmla="*/ 33 w 66"/>
              <a:gd name="T39" fmla="*/ 60 h 139"/>
              <a:gd name="T40" fmla="*/ 17 w 66"/>
              <a:gd name="T41" fmla="*/ 62 h 139"/>
              <a:gd name="T42" fmla="*/ 10 w 66"/>
              <a:gd name="T43" fmla="*/ 62 h 139"/>
              <a:gd name="T44" fmla="*/ 33 w 66"/>
              <a:gd name="T45" fmla="*/ 56 h 139"/>
              <a:gd name="T46" fmla="*/ 33 w 66"/>
              <a:gd name="T47" fmla="*/ 41 h 139"/>
              <a:gd name="T48" fmla="*/ 17 w 66"/>
              <a:gd name="T49" fmla="*/ 43 h 139"/>
              <a:gd name="T50" fmla="*/ 10 w 66"/>
              <a:gd name="T51" fmla="*/ 44 h 139"/>
              <a:gd name="T52" fmla="*/ 33 w 66"/>
              <a:gd name="T53" fmla="*/ 37 h 139"/>
              <a:gd name="T54" fmla="*/ 33 w 66"/>
              <a:gd name="T55" fmla="*/ 22 h 139"/>
              <a:gd name="T56" fmla="*/ 17 w 66"/>
              <a:gd name="T57" fmla="*/ 24 h 139"/>
              <a:gd name="T58" fmla="*/ 10 w 66"/>
              <a:gd name="T59" fmla="*/ 25 h 139"/>
              <a:gd name="T60" fmla="*/ 33 w 66"/>
              <a:gd name="T61" fmla="*/ 18 h 139"/>
              <a:gd name="T62" fmla="*/ 33 w 66"/>
              <a:gd name="T63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" h="139">
                <a:moveTo>
                  <a:pt x="65" y="135"/>
                </a:moveTo>
                <a:cubicBezTo>
                  <a:pt x="66" y="139"/>
                  <a:pt x="66" y="139"/>
                  <a:pt x="66" y="134"/>
                </a:cubicBezTo>
                <a:cubicBezTo>
                  <a:pt x="66" y="113"/>
                  <a:pt x="66" y="51"/>
                  <a:pt x="66" y="30"/>
                </a:cubicBezTo>
                <a:cubicBezTo>
                  <a:pt x="66" y="25"/>
                  <a:pt x="66" y="18"/>
                  <a:pt x="65" y="14"/>
                </a:cubicBezTo>
                <a:cubicBezTo>
                  <a:pt x="61" y="3"/>
                  <a:pt x="48" y="0"/>
                  <a:pt x="33" y="0"/>
                </a:cubicBezTo>
                <a:cubicBezTo>
                  <a:pt x="33" y="18"/>
                  <a:pt x="33" y="18"/>
                  <a:pt x="33" y="18"/>
                </a:cubicBezTo>
                <a:cubicBezTo>
                  <a:pt x="43" y="18"/>
                  <a:pt x="50" y="20"/>
                  <a:pt x="56" y="23"/>
                </a:cubicBezTo>
                <a:cubicBezTo>
                  <a:pt x="57" y="23"/>
                  <a:pt x="57" y="24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6"/>
                  <a:pt x="56" y="26"/>
                  <a:pt x="55" y="26"/>
                </a:cubicBezTo>
                <a:cubicBezTo>
                  <a:pt x="55" y="26"/>
                  <a:pt x="54" y="26"/>
                  <a:pt x="54" y="26"/>
                </a:cubicBezTo>
                <a:cubicBezTo>
                  <a:pt x="53" y="25"/>
                  <a:pt x="51" y="25"/>
                  <a:pt x="50" y="24"/>
                </a:cubicBezTo>
                <a:cubicBezTo>
                  <a:pt x="45" y="23"/>
                  <a:pt x="40" y="22"/>
                  <a:pt x="33" y="22"/>
                </a:cubicBezTo>
                <a:cubicBezTo>
                  <a:pt x="33" y="37"/>
                  <a:pt x="33" y="37"/>
                  <a:pt x="33" y="37"/>
                </a:cubicBezTo>
                <a:cubicBezTo>
                  <a:pt x="43" y="37"/>
                  <a:pt x="50" y="38"/>
                  <a:pt x="56" y="41"/>
                </a:cubicBezTo>
                <a:cubicBezTo>
                  <a:pt x="57" y="42"/>
                  <a:pt x="57" y="43"/>
                  <a:pt x="57" y="44"/>
                </a:cubicBezTo>
                <a:cubicBezTo>
                  <a:pt x="57" y="44"/>
                  <a:pt x="57" y="44"/>
                  <a:pt x="57" y="44"/>
                </a:cubicBezTo>
                <a:cubicBezTo>
                  <a:pt x="56" y="44"/>
                  <a:pt x="56" y="45"/>
                  <a:pt x="55" y="45"/>
                </a:cubicBezTo>
                <a:cubicBezTo>
                  <a:pt x="55" y="45"/>
                  <a:pt x="54" y="45"/>
                  <a:pt x="54" y="45"/>
                </a:cubicBezTo>
                <a:cubicBezTo>
                  <a:pt x="53" y="44"/>
                  <a:pt x="51" y="43"/>
                  <a:pt x="50" y="43"/>
                </a:cubicBezTo>
                <a:cubicBezTo>
                  <a:pt x="45" y="42"/>
                  <a:pt x="40" y="41"/>
                  <a:pt x="33" y="41"/>
                </a:cubicBezTo>
                <a:cubicBezTo>
                  <a:pt x="33" y="56"/>
                  <a:pt x="33" y="56"/>
                  <a:pt x="33" y="56"/>
                </a:cubicBezTo>
                <a:cubicBezTo>
                  <a:pt x="43" y="56"/>
                  <a:pt x="50" y="57"/>
                  <a:pt x="56" y="60"/>
                </a:cubicBezTo>
                <a:cubicBezTo>
                  <a:pt x="57" y="60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6" y="63"/>
                  <a:pt x="56" y="64"/>
                  <a:pt x="55" y="64"/>
                </a:cubicBezTo>
                <a:cubicBezTo>
                  <a:pt x="55" y="64"/>
                  <a:pt x="54" y="64"/>
                  <a:pt x="54" y="63"/>
                </a:cubicBezTo>
                <a:cubicBezTo>
                  <a:pt x="53" y="63"/>
                  <a:pt x="51" y="62"/>
                  <a:pt x="50" y="62"/>
                </a:cubicBezTo>
                <a:cubicBezTo>
                  <a:pt x="45" y="60"/>
                  <a:pt x="40" y="60"/>
                  <a:pt x="33" y="60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48" y="119"/>
                  <a:pt x="61" y="123"/>
                  <a:pt x="65" y="135"/>
                </a:cubicBezTo>
                <a:close/>
                <a:moveTo>
                  <a:pt x="33" y="0"/>
                </a:moveTo>
                <a:cubicBezTo>
                  <a:pt x="33" y="0"/>
                  <a:pt x="33" y="0"/>
                  <a:pt x="33" y="0"/>
                </a:cubicBezTo>
                <a:cubicBezTo>
                  <a:pt x="18" y="0"/>
                  <a:pt x="5" y="3"/>
                  <a:pt x="2" y="14"/>
                </a:cubicBezTo>
                <a:cubicBezTo>
                  <a:pt x="0" y="18"/>
                  <a:pt x="0" y="25"/>
                  <a:pt x="0" y="30"/>
                </a:cubicBezTo>
                <a:cubicBezTo>
                  <a:pt x="0" y="51"/>
                  <a:pt x="0" y="113"/>
                  <a:pt x="0" y="134"/>
                </a:cubicBezTo>
                <a:cubicBezTo>
                  <a:pt x="0" y="139"/>
                  <a:pt x="0" y="139"/>
                  <a:pt x="1" y="135"/>
                </a:cubicBezTo>
                <a:cubicBezTo>
                  <a:pt x="5" y="123"/>
                  <a:pt x="18" y="119"/>
                  <a:pt x="33" y="119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26" y="60"/>
                  <a:pt x="21" y="60"/>
                  <a:pt x="17" y="62"/>
                </a:cubicBezTo>
                <a:cubicBezTo>
                  <a:pt x="15" y="62"/>
                  <a:pt x="14" y="63"/>
                  <a:pt x="12" y="63"/>
                </a:cubicBezTo>
                <a:cubicBezTo>
                  <a:pt x="11" y="64"/>
                  <a:pt x="10" y="63"/>
                  <a:pt x="10" y="62"/>
                </a:cubicBezTo>
                <a:cubicBezTo>
                  <a:pt x="9" y="62"/>
                  <a:pt x="10" y="60"/>
                  <a:pt x="10" y="60"/>
                </a:cubicBezTo>
                <a:cubicBezTo>
                  <a:pt x="16" y="57"/>
                  <a:pt x="2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26" y="41"/>
                  <a:pt x="21" y="42"/>
                  <a:pt x="17" y="43"/>
                </a:cubicBezTo>
                <a:cubicBezTo>
                  <a:pt x="15" y="43"/>
                  <a:pt x="14" y="44"/>
                  <a:pt x="12" y="45"/>
                </a:cubicBezTo>
                <a:cubicBezTo>
                  <a:pt x="11" y="45"/>
                  <a:pt x="10" y="45"/>
                  <a:pt x="10" y="44"/>
                </a:cubicBezTo>
                <a:cubicBezTo>
                  <a:pt x="9" y="43"/>
                  <a:pt x="10" y="42"/>
                  <a:pt x="10" y="41"/>
                </a:cubicBezTo>
                <a:cubicBezTo>
                  <a:pt x="16" y="38"/>
                  <a:pt x="2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26" y="22"/>
                  <a:pt x="21" y="23"/>
                  <a:pt x="17" y="24"/>
                </a:cubicBezTo>
                <a:cubicBezTo>
                  <a:pt x="15" y="25"/>
                  <a:pt x="14" y="25"/>
                  <a:pt x="12" y="26"/>
                </a:cubicBezTo>
                <a:cubicBezTo>
                  <a:pt x="11" y="26"/>
                  <a:pt x="10" y="26"/>
                  <a:pt x="10" y="25"/>
                </a:cubicBezTo>
                <a:cubicBezTo>
                  <a:pt x="9" y="24"/>
                  <a:pt x="10" y="23"/>
                  <a:pt x="10" y="23"/>
                </a:cubicBezTo>
                <a:cubicBezTo>
                  <a:pt x="16" y="20"/>
                  <a:pt x="2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lnTo>
                  <a:pt x="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ṣlïḍe">
            <a:extLst>
              <a:ext uri="{FF2B5EF4-FFF2-40B4-BE49-F238E27FC236}">
                <a16:creationId xmlns:a16="http://schemas.microsoft.com/office/drawing/2014/main" id="{BBBC6363-E0BE-4D3A-B285-C910404C7053}"/>
              </a:ext>
            </a:extLst>
          </p:cNvPr>
          <p:cNvSpPr/>
          <p:nvPr/>
        </p:nvSpPr>
        <p:spPr bwMode="auto">
          <a:xfrm>
            <a:off x="4870839" y="3600114"/>
            <a:ext cx="161946" cy="161946"/>
          </a:xfrm>
          <a:custGeom>
            <a:avLst/>
            <a:gdLst>
              <a:gd name="T0" fmla="*/ 78 w 103"/>
              <a:gd name="T1" fmla="*/ 96 h 103"/>
              <a:gd name="T2" fmla="*/ 97 w 103"/>
              <a:gd name="T3" fmla="*/ 77 h 103"/>
              <a:gd name="T4" fmla="*/ 102 w 103"/>
              <a:gd name="T5" fmla="*/ 62 h 103"/>
              <a:gd name="T6" fmla="*/ 102 w 103"/>
              <a:gd name="T7" fmla="*/ 41 h 103"/>
              <a:gd name="T8" fmla="*/ 97 w 103"/>
              <a:gd name="T9" fmla="*/ 26 h 103"/>
              <a:gd name="T10" fmla="*/ 78 w 103"/>
              <a:gd name="T11" fmla="*/ 7 h 103"/>
              <a:gd name="T12" fmla="*/ 71 w 103"/>
              <a:gd name="T13" fmla="*/ 4 h 103"/>
              <a:gd name="T14" fmla="*/ 55 w 103"/>
              <a:gd name="T15" fmla="*/ 0 h 103"/>
              <a:gd name="T16" fmla="*/ 58 w 103"/>
              <a:gd name="T17" fmla="*/ 5 h 103"/>
              <a:gd name="T18" fmla="*/ 64 w 103"/>
              <a:gd name="T19" fmla="*/ 6 h 103"/>
              <a:gd name="T20" fmla="*/ 70 w 103"/>
              <a:gd name="T21" fmla="*/ 7 h 103"/>
              <a:gd name="T22" fmla="*/ 68 w 103"/>
              <a:gd name="T23" fmla="*/ 8 h 103"/>
              <a:gd name="T24" fmla="*/ 60 w 103"/>
              <a:gd name="T25" fmla="*/ 11 h 103"/>
              <a:gd name="T26" fmla="*/ 61 w 103"/>
              <a:gd name="T27" fmla="*/ 17 h 103"/>
              <a:gd name="T28" fmla="*/ 66 w 103"/>
              <a:gd name="T29" fmla="*/ 20 h 103"/>
              <a:gd name="T30" fmla="*/ 73 w 103"/>
              <a:gd name="T31" fmla="*/ 11 h 103"/>
              <a:gd name="T32" fmla="*/ 79 w 103"/>
              <a:gd name="T33" fmla="*/ 12 h 103"/>
              <a:gd name="T34" fmla="*/ 83 w 103"/>
              <a:gd name="T35" fmla="*/ 14 h 103"/>
              <a:gd name="T36" fmla="*/ 85 w 103"/>
              <a:gd name="T37" fmla="*/ 22 h 103"/>
              <a:gd name="T38" fmla="*/ 84 w 103"/>
              <a:gd name="T39" fmla="*/ 25 h 103"/>
              <a:gd name="T40" fmla="*/ 81 w 103"/>
              <a:gd name="T41" fmla="*/ 22 h 103"/>
              <a:gd name="T42" fmla="*/ 75 w 103"/>
              <a:gd name="T43" fmla="*/ 23 h 103"/>
              <a:gd name="T44" fmla="*/ 79 w 103"/>
              <a:gd name="T45" fmla="*/ 26 h 103"/>
              <a:gd name="T46" fmla="*/ 68 w 103"/>
              <a:gd name="T47" fmla="*/ 30 h 103"/>
              <a:gd name="T48" fmla="*/ 63 w 103"/>
              <a:gd name="T49" fmla="*/ 34 h 103"/>
              <a:gd name="T50" fmla="*/ 56 w 103"/>
              <a:gd name="T51" fmla="*/ 40 h 103"/>
              <a:gd name="T52" fmla="*/ 60 w 103"/>
              <a:gd name="T53" fmla="*/ 61 h 103"/>
              <a:gd name="T54" fmla="*/ 66 w 103"/>
              <a:gd name="T55" fmla="*/ 63 h 103"/>
              <a:gd name="T56" fmla="*/ 71 w 103"/>
              <a:gd name="T57" fmla="*/ 65 h 103"/>
              <a:gd name="T58" fmla="*/ 81 w 103"/>
              <a:gd name="T59" fmla="*/ 70 h 103"/>
              <a:gd name="T60" fmla="*/ 86 w 103"/>
              <a:gd name="T61" fmla="*/ 75 h 103"/>
              <a:gd name="T62" fmla="*/ 93 w 103"/>
              <a:gd name="T63" fmla="*/ 77 h 103"/>
              <a:gd name="T64" fmla="*/ 59 w 103"/>
              <a:gd name="T65" fmla="*/ 90 h 103"/>
              <a:gd name="T66" fmla="*/ 1 w 103"/>
              <a:gd name="T67" fmla="*/ 44 h 103"/>
              <a:gd name="T68" fmla="*/ 2 w 103"/>
              <a:gd name="T69" fmla="*/ 65 h 103"/>
              <a:gd name="T70" fmla="*/ 11 w 103"/>
              <a:gd name="T71" fmla="*/ 84 h 103"/>
              <a:gd name="T72" fmla="*/ 33 w 103"/>
              <a:gd name="T73" fmla="*/ 100 h 103"/>
              <a:gd name="T74" fmla="*/ 53 w 103"/>
              <a:gd name="T75" fmla="*/ 82 h 103"/>
              <a:gd name="T76" fmla="*/ 51 w 103"/>
              <a:gd name="T77" fmla="*/ 74 h 103"/>
              <a:gd name="T78" fmla="*/ 54 w 103"/>
              <a:gd name="T79" fmla="*/ 66 h 103"/>
              <a:gd name="T80" fmla="*/ 47 w 103"/>
              <a:gd name="T81" fmla="*/ 64 h 103"/>
              <a:gd name="T82" fmla="*/ 41 w 103"/>
              <a:gd name="T83" fmla="*/ 59 h 103"/>
              <a:gd name="T84" fmla="*/ 30 w 103"/>
              <a:gd name="T85" fmla="*/ 55 h 103"/>
              <a:gd name="T86" fmla="*/ 25 w 103"/>
              <a:gd name="T87" fmla="*/ 46 h 103"/>
              <a:gd name="T88" fmla="*/ 23 w 103"/>
              <a:gd name="T89" fmla="*/ 45 h 103"/>
              <a:gd name="T90" fmla="*/ 23 w 103"/>
              <a:gd name="T91" fmla="*/ 47 h 103"/>
              <a:gd name="T92" fmla="*/ 19 w 103"/>
              <a:gd name="T93" fmla="*/ 39 h 103"/>
              <a:gd name="T94" fmla="*/ 19 w 103"/>
              <a:gd name="T95" fmla="*/ 30 h 103"/>
              <a:gd name="T96" fmla="*/ 23 w 103"/>
              <a:gd name="T97" fmla="*/ 21 h 103"/>
              <a:gd name="T98" fmla="*/ 22 w 103"/>
              <a:gd name="T99" fmla="*/ 15 h 103"/>
              <a:gd name="T100" fmla="*/ 47 w 103"/>
              <a:gd name="T101" fmla="*/ 4 h 103"/>
              <a:gd name="T102" fmla="*/ 55 w 103"/>
              <a:gd name="T103" fmla="*/ 0 h 103"/>
              <a:gd name="T104" fmla="*/ 32 w 103"/>
              <a:gd name="T105" fmla="*/ 4 h 103"/>
              <a:gd name="T106" fmla="*/ 15 w 103"/>
              <a:gd name="T107" fmla="*/ 15 h 103"/>
              <a:gd name="T108" fmla="*/ 4 w 103"/>
              <a:gd name="T109" fmla="*/ 33 h 103"/>
              <a:gd name="T110" fmla="*/ 55 w 103"/>
              <a:gd name="T111" fmla="*/ 65 h 103"/>
              <a:gd name="T112" fmla="*/ 48 w 103"/>
              <a:gd name="T113" fmla="*/ 57 h 103"/>
              <a:gd name="T114" fmla="*/ 46 w 103"/>
              <a:gd name="T115" fmla="*/ 53 h 103"/>
              <a:gd name="T116" fmla="*/ 37 w 103"/>
              <a:gd name="T117" fmla="*/ 54 h 103"/>
              <a:gd name="T118" fmla="*/ 42 w 103"/>
              <a:gd name="T119" fmla="*/ 43 h 103"/>
              <a:gd name="T120" fmla="*/ 51 w 103"/>
              <a:gd name="T121" fmla="*/ 43 h 103"/>
              <a:gd name="T122" fmla="*/ 54 w 103"/>
              <a:gd name="T123" fmla="*/ 4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3" h="103">
                <a:moveTo>
                  <a:pt x="55" y="103"/>
                </a:moveTo>
                <a:cubicBezTo>
                  <a:pt x="58" y="103"/>
                  <a:pt x="61" y="103"/>
                  <a:pt x="63" y="102"/>
                </a:cubicBezTo>
                <a:cubicBezTo>
                  <a:pt x="65" y="102"/>
                  <a:pt x="67" y="101"/>
                  <a:pt x="68" y="101"/>
                </a:cubicBezTo>
                <a:cubicBezTo>
                  <a:pt x="69" y="100"/>
                  <a:pt x="70" y="100"/>
                  <a:pt x="71" y="100"/>
                </a:cubicBezTo>
                <a:cubicBezTo>
                  <a:pt x="72" y="99"/>
                  <a:pt x="74" y="98"/>
                  <a:pt x="75" y="98"/>
                </a:cubicBezTo>
                <a:cubicBezTo>
                  <a:pt x="76" y="97"/>
                  <a:pt x="77" y="97"/>
                  <a:pt x="78" y="96"/>
                </a:cubicBezTo>
                <a:cubicBezTo>
                  <a:pt x="81" y="95"/>
                  <a:pt x="84" y="92"/>
                  <a:pt x="87" y="90"/>
                </a:cubicBezTo>
                <a:cubicBezTo>
                  <a:pt x="87" y="89"/>
                  <a:pt x="88" y="89"/>
                  <a:pt x="88" y="88"/>
                </a:cubicBezTo>
                <a:cubicBezTo>
                  <a:pt x="89" y="88"/>
                  <a:pt x="89" y="87"/>
                  <a:pt x="90" y="86"/>
                </a:cubicBezTo>
                <a:cubicBezTo>
                  <a:pt x="91" y="86"/>
                  <a:pt x="92" y="85"/>
                  <a:pt x="92" y="84"/>
                </a:cubicBezTo>
                <a:cubicBezTo>
                  <a:pt x="94" y="82"/>
                  <a:pt x="95" y="80"/>
                  <a:pt x="96" y="79"/>
                </a:cubicBezTo>
                <a:cubicBezTo>
                  <a:pt x="96" y="78"/>
                  <a:pt x="96" y="78"/>
                  <a:pt x="97" y="77"/>
                </a:cubicBezTo>
                <a:cubicBezTo>
                  <a:pt x="97" y="77"/>
                  <a:pt x="97" y="76"/>
                  <a:pt x="98" y="75"/>
                </a:cubicBezTo>
                <a:cubicBezTo>
                  <a:pt x="98" y="75"/>
                  <a:pt x="98" y="75"/>
                  <a:pt x="98" y="74"/>
                </a:cubicBezTo>
                <a:cubicBezTo>
                  <a:pt x="99" y="73"/>
                  <a:pt x="99" y="73"/>
                  <a:pt x="99" y="72"/>
                </a:cubicBezTo>
                <a:cubicBezTo>
                  <a:pt x="100" y="71"/>
                  <a:pt x="100" y="70"/>
                  <a:pt x="100" y="70"/>
                </a:cubicBezTo>
                <a:cubicBezTo>
                  <a:pt x="101" y="68"/>
                  <a:pt x="101" y="66"/>
                  <a:pt x="102" y="65"/>
                </a:cubicBezTo>
                <a:cubicBezTo>
                  <a:pt x="102" y="64"/>
                  <a:pt x="102" y="63"/>
                  <a:pt x="102" y="62"/>
                </a:cubicBezTo>
                <a:cubicBezTo>
                  <a:pt x="103" y="61"/>
                  <a:pt x="103" y="61"/>
                  <a:pt x="103" y="60"/>
                </a:cubicBezTo>
                <a:cubicBezTo>
                  <a:pt x="103" y="59"/>
                  <a:pt x="103" y="58"/>
                  <a:pt x="103" y="57"/>
                </a:cubicBezTo>
                <a:cubicBezTo>
                  <a:pt x="103" y="55"/>
                  <a:pt x="103" y="54"/>
                  <a:pt x="103" y="52"/>
                </a:cubicBezTo>
                <a:cubicBezTo>
                  <a:pt x="103" y="50"/>
                  <a:pt x="103" y="48"/>
                  <a:pt x="103" y="47"/>
                </a:cubicBezTo>
                <a:cubicBezTo>
                  <a:pt x="103" y="46"/>
                  <a:pt x="103" y="45"/>
                  <a:pt x="103" y="44"/>
                </a:cubicBezTo>
                <a:cubicBezTo>
                  <a:pt x="103" y="43"/>
                  <a:pt x="103" y="42"/>
                  <a:pt x="102" y="41"/>
                </a:cubicBezTo>
                <a:cubicBezTo>
                  <a:pt x="102" y="41"/>
                  <a:pt x="102" y="40"/>
                  <a:pt x="102" y="39"/>
                </a:cubicBezTo>
                <a:cubicBezTo>
                  <a:pt x="101" y="37"/>
                  <a:pt x="101" y="36"/>
                  <a:pt x="100" y="34"/>
                </a:cubicBezTo>
                <a:cubicBezTo>
                  <a:pt x="100" y="34"/>
                  <a:pt x="100" y="33"/>
                  <a:pt x="100" y="33"/>
                </a:cubicBezTo>
                <a:cubicBezTo>
                  <a:pt x="99" y="32"/>
                  <a:pt x="99" y="31"/>
                  <a:pt x="98" y="29"/>
                </a:cubicBezTo>
                <a:cubicBezTo>
                  <a:pt x="98" y="29"/>
                  <a:pt x="98" y="29"/>
                  <a:pt x="98" y="28"/>
                </a:cubicBezTo>
                <a:cubicBezTo>
                  <a:pt x="97" y="28"/>
                  <a:pt x="97" y="27"/>
                  <a:pt x="97" y="26"/>
                </a:cubicBezTo>
                <a:cubicBezTo>
                  <a:pt x="95" y="24"/>
                  <a:pt x="94" y="22"/>
                  <a:pt x="92" y="20"/>
                </a:cubicBezTo>
                <a:cubicBezTo>
                  <a:pt x="92" y="19"/>
                  <a:pt x="91" y="18"/>
                  <a:pt x="90" y="17"/>
                </a:cubicBezTo>
                <a:cubicBezTo>
                  <a:pt x="89" y="17"/>
                  <a:pt x="89" y="16"/>
                  <a:pt x="88" y="15"/>
                </a:cubicBezTo>
                <a:cubicBezTo>
                  <a:pt x="88" y="15"/>
                  <a:pt x="87" y="14"/>
                  <a:pt x="87" y="14"/>
                </a:cubicBezTo>
                <a:cubicBezTo>
                  <a:pt x="85" y="13"/>
                  <a:pt x="84" y="12"/>
                  <a:pt x="83" y="11"/>
                </a:cubicBezTo>
                <a:cubicBezTo>
                  <a:pt x="81" y="9"/>
                  <a:pt x="79" y="8"/>
                  <a:pt x="78" y="7"/>
                </a:cubicBezTo>
                <a:cubicBezTo>
                  <a:pt x="77" y="7"/>
                  <a:pt x="76" y="6"/>
                  <a:pt x="75" y="6"/>
                </a:cubicBezTo>
                <a:cubicBezTo>
                  <a:pt x="75" y="6"/>
                  <a:pt x="75" y="6"/>
                  <a:pt x="74" y="5"/>
                </a:cubicBezTo>
                <a:cubicBezTo>
                  <a:pt x="74" y="5"/>
                  <a:pt x="74" y="5"/>
                  <a:pt x="73" y="5"/>
                </a:cubicBezTo>
                <a:cubicBezTo>
                  <a:pt x="73" y="5"/>
                  <a:pt x="73" y="5"/>
                  <a:pt x="73" y="5"/>
                </a:cubicBezTo>
                <a:cubicBezTo>
                  <a:pt x="72" y="4"/>
                  <a:pt x="71" y="4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0" y="4"/>
                  <a:pt x="69" y="3"/>
                  <a:pt x="69" y="3"/>
                </a:cubicBezTo>
                <a:cubicBezTo>
                  <a:pt x="69" y="3"/>
                  <a:pt x="69" y="3"/>
                  <a:pt x="68" y="3"/>
                </a:cubicBezTo>
                <a:cubicBezTo>
                  <a:pt x="67" y="2"/>
                  <a:pt x="65" y="2"/>
                  <a:pt x="64" y="2"/>
                </a:cubicBezTo>
                <a:cubicBezTo>
                  <a:pt x="63" y="2"/>
                  <a:pt x="63" y="1"/>
                  <a:pt x="62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59" y="1"/>
                  <a:pt x="57" y="1"/>
                  <a:pt x="55" y="0"/>
                </a:cubicBezTo>
                <a:cubicBezTo>
                  <a:pt x="55" y="3"/>
                  <a:pt x="55" y="3"/>
                  <a:pt x="55" y="3"/>
                </a:cubicBezTo>
                <a:cubicBezTo>
                  <a:pt x="58" y="3"/>
                  <a:pt x="60" y="4"/>
                  <a:pt x="62" y="4"/>
                </a:cubicBezTo>
                <a:cubicBezTo>
                  <a:pt x="62" y="4"/>
                  <a:pt x="61" y="4"/>
                  <a:pt x="61" y="4"/>
                </a:cubicBezTo>
                <a:cubicBezTo>
                  <a:pt x="60" y="5"/>
                  <a:pt x="60" y="5"/>
                  <a:pt x="60" y="5"/>
                </a:cubicBezTo>
                <a:cubicBezTo>
                  <a:pt x="59" y="5"/>
                  <a:pt x="58" y="5"/>
                  <a:pt x="57" y="5"/>
                </a:cubicBezTo>
                <a:cubicBezTo>
                  <a:pt x="57" y="5"/>
                  <a:pt x="58" y="5"/>
                  <a:pt x="58" y="5"/>
                </a:cubicBezTo>
                <a:cubicBezTo>
                  <a:pt x="59" y="6"/>
                  <a:pt x="59" y="6"/>
                  <a:pt x="60" y="6"/>
                </a:cubicBezTo>
                <a:cubicBezTo>
                  <a:pt x="61" y="6"/>
                  <a:pt x="62" y="6"/>
                  <a:pt x="62" y="6"/>
                </a:cubicBezTo>
                <a:cubicBezTo>
                  <a:pt x="62" y="5"/>
                  <a:pt x="62" y="5"/>
                  <a:pt x="63" y="5"/>
                </a:cubicBezTo>
                <a:cubicBezTo>
                  <a:pt x="63" y="5"/>
                  <a:pt x="63" y="4"/>
                  <a:pt x="63" y="4"/>
                </a:cubicBezTo>
                <a:cubicBezTo>
                  <a:pt x="64" y="4"/>
                  <a:pt x="64" y="5"/>
                  <a:pt x="65" y="5"/>
                </a:cubicBezTo>
                <a:cubicBezTo>
                  <a:pt x="65" y="5"/>
                  <a:pt x="64" y="5"/>
                  <a:pt x="64" y="6"/>
                </a:cubicBezTo>
                <a:cubicBezTo>
                  <a:pt x="64" y="6"/>
                  <a:pt x="65" y="5"/>
                  <a:pt x="66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67" y="5"/>
                  <a:pt x="68" y="6"/>
                  <a:pt x="68" y="6"/>
                </a:cubicBezTo>
                <a:cubicBezTo>
                  <a:pt x="69" y="6"/>
                  <a:pt x="71" y="7"/>
                  <a:pt x="72" y="7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7"/>
                  <a:pt x="70" y="7"/>
                  <a:pt x="70" y="7"/>
                </a:cubicBezTo>
                <a:cubicBezTo>
                  <a:pt x="70" y="8"/>
                  <a:pt x="70" y="8"/>
                  <a:pt x="71" y="8"/>
                </a:cubicBezTo>
                <a:cubicBezTo>
                  <a:pt x="71" y="8"/>
                  <a:pt x="72" y="9"/>
                  <a:pt x="72" y="9"/>
                </a:cubicBezTo>
                <a:cubicBezTo>
                  <a:pt x="72" y="10"/>
                  <a:pt x="71" y="9"/>
                  <a:pt x="70" y="9"/>
                </a:cubicBezTo>
                <a:cubicBezTo>
                  <a:pt x="69" y="9"/>
                  <a:pt x="68" y="11"/>
                  <a:pt x="68" y="10"/>
                </a:cubicBezTo>
                <a:cubicBezTo>
                  <a:pt x="68" y="9"/>
                  <a:pt x="68" y="9"/>
                  <a:pt x="69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8"/>
                  <a:pt x="68" y="9"/>
                  <a:pt x="67" y="9"/>
                </a:cubicBezTo>
                <a:cubicBezTo>
                  <a:pt x="67" y="9"/>
                  <a:pt x="67" y="9"/>
                  <a:pt x="66" y="9"/>
                </a:cubicBezTo>
                <a:cubicBezTo>
                  <a:pt x="66" y="9"/>
                  <a:pt x="65" y="9"/>
                  <a:pt x="65" y="9"/>
                </a:cubicBezTo>
                <a:cubicBezTo>
                  <a:pt x="64" y="10"/>
                  <a:pt x="64" y="10"/>
                  <a:pt x="63" y="10"/>
                </a:cubicBezTo>
                <a:cubicBezTo>
                  <a:pt x="63" y="10"/>
                  <a:pt x="63" y="10"/>
                  <a:pt x="62" y="10"/>
                </a:cubicBezTo>
                <a:cubicBezTo>
                  <a:pt x="62" y="11"/>
                  <a:pt x="61" y="11"/>
                  <a:pt x="60" y="11"/>
                </a:cubicBezTo>
                <a:cubicBezTo>
                  <a:pt x="60" y="12"/>
                  <a:pt x="59" y="12"/>
                  <a:pt x="58" y="13"/>
                </a:cubicBezTo>
                <a:cubicBezTo>
                  <a:pt x="58" y="13"/>
                  <a:pt x="57" y="13"/>
                  <a:pt x="57" y="14"/>
                </a:cubicBezTo>
                <a:cubicBezTo>
                  <a:pt x="57" y="14"/>
                  <a:pt x="58" y="14"/>
                  <a:pt x="58" y="14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6"/>
                  <a:pt x="59" y="15"/>
                  <a:pt x="59" y="16"/>
                </a:cubicBezTo>
                <a:cubicBezTo>
                  <a:pt x="60" y="16"/>
                  <a:pt x="61" y="16"/>
                  <a:pt x="61" y="17"/>
                </a:cubicBezTo>
                <a:cubicBezTo>
                  <a:pt x="62" y="17"/>
                  <a:pt x="62" y="17"/>
                  <a:pt x="63" y="17"/>
                </a:cubicBezTo>
                <a:cubicBezTo>
                  <a:pt x="64" y="17"/>
                  <a:pt x="65" y="17"/>
                  <a:pt x="65" y="18"/>
                </a:cubicBezTo>
                <a:cubicBezTo>
                  <a:pt x="65" y="18"/>
                  <a:pt x="64" y="19"/>
                  <a:pt x="64" y="19"/>
                </a:cubicBezTo>
                <a:cubicBezTo>
                  <a:pt x="64" y="19"/>
                  <a:pt x="64" y="20"/>
                  <a:pt x="64" y="20"/>
                </a:cubicBezTo>
                <a:cubicBezTo>
                  <a:pt x="64" y="21"/>
                  <a:pt x="64" y="21"/>
                  <a:pt x="65" y="21"/>
                </a:cubicBezTo>
                <a:cubicBezTo>
                  <a:pt x="65" y="21"/>
                  <a:pt x="66" y="21"/>
                  <a:pt x="66" y="20"/>
                </a:cubicBezTo>
                <a:cubicBezTo>
                  <a:pt x="66" y="19"/>
                  <a:pt x="66" y="19"/>
                  <a:pt x="67" y="18"/>
                </a:cubicBezTo>
                <a:cubicBezTo>
                  <a:pt x="69" y="18"/>
                  <a:pt x="72" y="17"/>
                  <a:pt x="71" y="14"/>
                </a:cubicBezTo>
                <a:cubicBezTo>
                  <a:pt x="71" y="14"/>
                  <a:pt x="71" y="14"/>
                  <a:pt x="71" y="13"/>
                </a:cubicBezTo>
                <a:cubicBezTo>
                  <a:pt x="71" y="13"/>
                  <a:pt x="72" y="13"/>
                  <a:pt x="72" y="12"/>
                </a:cubicBezTo>
                <a:cubicBezTo>
                  <a:pt x="72" y="12"/>
                  <a:pt x="72" y="12"/>
                  <a:pt x="73" y="11"/>
                </a:cubicBezTo>
                <a:cubicBezTo>
                  <a:pt x="73" y="11"/>
                  <a:pt x="73" y="11"/>
                  <a:pt x="73" y="11"/>
                </a:cubicBezTo>
                <a:cubicBezTo>
                  <a:pt x="73" y="10"/>
                  <a:pt x="73" y="10"/>
                  <a:pt x="73" y="10"/>
                </a:cubicBezTo>
                <a:cubicBezTo>
                  <a:pt x="74" y="10"/>
                  <a:pt x="74" y="10"/>
                  <a:pt x="74" y="11"/>
                </a:cubicBezTo>
                <a:cubicBezTo>
                  <a:pt x="75" y="11"/>
                  <a:pt x="75" y="11"/>
                  <a:pt x="76" y="11"/>
                </a:cubicBezTo>
                <a:cubicBezTo>
                  <a:pt x="76" y="11"/>
                  <a:pt x="76" y="11"/>
                  <a:pt x="76" y="11"/>
                </a:cubicBezTo>
                <a:cubicBezTo>
                  <a:pt x="77" y="11"/>
                  <a:pt x="77" y="11"/>
                  <a:pt x="78" y="12"/>
                </a:cubicBezTo>
                <a:cubicBezTo>
                  <a:pt x="78" y="12"/>
                  <a:pt x="78" y="12"/>
                  <a:pt x="79" y="12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4"/>
                  <a:pt x="79" y="14"/>
                  <a:pt x="79" y="14"/>
                </a:cubicBezTo>
                <a:cubicBezTo>
                  <a:pt x="79" y="14"/>
                  <a:pt x="80" y="14"/>
                  <a:pt x="80" y="14"/>
                </a:cubicBezTo>
                <a:cubicBezTo>
                  <a:pt x="81" y="14"/>
                  <a:pt x="81" y="13"/>
                  <a:pt x="82" y="13"/>
                </a:cubicBezTo>
                <a:cubicBezTo>
                  <a:pt x="82" y="14"/>
                  <a:pt x="83" y="14"/>
                  <a:pt x="83" y="14"/>
                </a:cubicBezTo>
                <a:cubicBezTo>
                  <a:pt x="83" y="15"/>
                  <a:pt x="83" y="15"/>
                  <a:pt x="83" y="15"/>
                </a:cubicBezTo>
                <a:cubicBezTo>
                  <a:pt x="83" y="16"/>
                  <a:pt x="83" y="16"/>
                  <a:pt x="83" y="17"/>
                </a:cubicBezTo>
                <a:cubicBezTo>
                  <a:pt x="83" y="18"/>
                  <a:pt x="84" y="17"/>
                  <a:pt x="85" y="18"/>
                </a:cubicBezTo>
                <a:cubicBezTo>
                  <a:pt x="85" y="18"/>
                  <a:pt x="85" y="18"/>
                  <a:pt x="85" y="19"/>
                </a:cubicBezTo>
                <a:cubicBezTo>
                  <a:pt x="86" y="19"/>
                  <a:pt x="86" y="19"/>
                  <a:pt x="86" y="19"/>
                </a:cubicBezTo>
                <a:cubicBezTo>
                  <a:pt x="86" y="20"/>
                  <a:pt x="85" y="20"/>
                  <a:pt x="85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3"/>
                  <a:pt x="86" y="23"/>
                  <a:pt x="86" y="23"/>
                </a:cubicBezTo>
                <a:cubicBezTo>
                  <a:pt x="86" y="24"/>
                  <a:pt x="86" y="24"/>
                  <a:pt x="86" y="24"/>
                </a:cubicBezTo>
                <a:cubicBezTo>
                  <a:pt x="87" y="25"/>
                  <a:pt x="87" y="26"/>
                  <a:pt x="86" y="26"/>
                </a:cubicBezTo>
                <a:cubicBezTo>
                  <a:pt x="85" y="26"/>
                  <a:pt x="85" y="25"/>
                  <a:pt x="85" y="25"/>
                </a:cubicBezTo>
                <a:cubicBezTo>
                  <a:pt x="84" y="25"/>
                  <a:pt x="84" y="25"/>
                  <a:pt x="84" y="25"/>
                </a:cubicBezTo>
                <a:cubicBezTo>
                  <a:pt x="84" y="25"/>
                  <a:pt x="83" y="25"/>
                  <a:pt x="83" y="25"/>
                </a:cubicBezTo>
                <a:cubicBezTo>
                  <a:pt x="82" y="25"/>
                  <a:pt x="81" y="25"/>
                  <a:pt x="81" y="25"/>
                </a:cubicBezTo>
                <a:cubicBezTo>
                  <a:pt x="82" y="24"/>
                  <a:pt x="83" y="23"/>
                  <a:pt x="83" y="22"/>
                </a:cubicBezTo>
                <a:cubicBezTo>
                  <a:pt x="84" y="22"/>
                  <a:pt x="84" y="22"/>
                  <a:pt x="84" y="21"/>
                </a:cubicBezTo>
                <a:cubicBezTo>
                  <a:pt x="84" y="21"/>
                  <a:pt x="83" y="21"/>
                  <a:pt x="83" y="22"/>
                </a:cubicBezTo>
                <a:cubicBezTo>
                  <a:pt x="82" y="22"/>
                  <a:pt x="82" y="22"/>
                  <a:pt x="81" y="22"/>
                </a:cubicBezTo>
                <a:cubicBezTo>
                  <a:pt x="80" y="22"/>
                  <a:pt x="79" y="22"/>
                  <a:pt x="78" y="23"/>
                </a:cubicBezTo>
                <a:cubicBezTo>
                  <a:pt x="78" y="23"/>
                  <a:pt x="79" y="23"/>
                  <a:pt x="79" y="23"/>
                </a:cubicBezTo>
                <a:cubicBezTo>
                  <a:pt x="79" y="24"/>
                  <a:pt x="78" y="24"/>
                  <a:pt x="78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2"/>
                  <a:pt x="76" y="22"/>
                  <a:pt x="76" y="22"/>
                </a:cubicBezTo>
                <a:cubicBezTo>
                  <a:pt x="75" y="22"/>
                  <a:pt x="75" y="23"/>
                  <a:pt x="75" y="23"/>
                </a:cubicBezTo>
                <a:cubicBezTo>
                  <a:pt x="75" y="24"/>
                  <a:pt x="77" y="23"/>
                  <a:pt x="77" y="24"/>
                </a:cubicBezTo>
                <a:cubicBezTo>
                  <a:pt x="76" y="24"/>
                  <a:pt x="75" y="25"/>
                  <a:pt x="76" y="26"/>
                </a:cubicBezTo>
                <a:cubicBezTo>
                  <a:pt x="76" y="26"/>
                  <a:pt x="76" y="27"/>
                  <a:pt x="76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7" y="27"/>
                  <a:pt x="78" y="27"/>
                </a:cubicBezTo>
                <a:cubicBezTo>
                  <a:pt x="78" y="27"/>
                  <a:pt x="79" y="26"/>
                  <a:pt x="79" y="26"/>
                </a:cubicBezTo>
                <a:cubicBezTo>
                  <a:pt x="80" y="27"/>
                  <a:pt x="79" y="27"/>
                  <a:pt x="78" y="27"/>
                </a:cubicBezTo>
                <a:cubicBezTo>
                  <a:pt x="77" y="28"/>
                  <a:pt x="76" y="28"/>
                  <a:pt x="75" y="28"/>
                </a:cubicBezTo>
                <a:cubicBezTo>
                  <a:pt x="75" y="28"/>
                  <a:pt x="73" y="30"/>
                  <a:pt x="73" y="29"/>
                </a:cubicBezTo>
                <a:cubicBezTo>
                  <a:pt x="73" y="28"/>
                  <a:pt x="74" y="28"/>
                  <a:pt x="74" y="28"/>
                </a:cubicBezTo>
                <a:cubicBezTo>
                  <a:pt x="73" y="27"/>
                  <a:pt x="72" y="28"/>
                  <a:pt x="72" y="28"/>
                </a:cubicBezTo>
                <a:cubicBezTo>
                  <a:pt x="70" y="29"/>
                  <a:pt x="69" y="29"/>
                  <a:pt x="68" y="30"/>
                </a:cubicBezTo>
                <a:cubicBezTo>
                  <a:pt x="68" y="30"/>
                  <a:pt x="68" y="31"/>
                  <a:pt x="68" y="31"/>
                </a:cubicBezTo>
                <a:cubicBezTo>
                  <a:pt x="68" y="31"/>
                  <a:pt x="67" y="31"/>
                  <a:pt x="67" y="31"/>
                </a:cubicBezTo>
                <a:cubicBezTo>
                  <a:pt x="66" y="31"/>
                  <a:pt x="66" y="32"/>
                  <a:pt x="66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3"/>
                  <a:pt x="64" y="33"/>
                </a:cubicBezTo>
                <a:cubicBezTo>
                  <a:pt x="64" y="33"/>
                  <a:pt x="63" y="34"/>
                  <a:pt x="63" y="34"/>
                </a:cubicBezTo>
                <a:cubicBezTo>
                  <a:pt x="63" y="34"/>
                  <a:pt x="63" y="35"/>
                  <a:pt x="62" y="35"/>
                </a:cubicBezTo>
                <a:cubicBezTo>
                  <a:pt x="62" y="35"/>
                  <a:pt x="62" y="35"/>
                  <a:pt x="61" y="35"/>
                </a:cubicBezTo>
                <a:cubicBezTo>
                  <a:pt x="61" y="35"/>
                  <a:pt x="61" y="36"/>
                  <a:pt x="61" y="37"/>
                </a:cubicBezTo>
                <a:cubicBezTo>
                  <a:pt x="61" y="38"/>
                  <a:pt x="60" y="38"/>
                  <a:pt x="59" y="38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40"/>
                  <a:pt x="56" y="40"/>
                </a:cubicBezTo>
                <a:cubicBezTo>
                  <a:pt x="56" y="40"/>
                  <a:pt x="56" y="40"/>
                  <a:pt x="55" y="41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3"/>
                  <a:pt x="57" y="63"/>
                  <a:pt x="57" y="62"/>
                </a:cubicBezTo>
                <a:cubicBezTo>
                  <a:pt x="58" y="62"/>
                  <a:pt x="58" y="62"/>
                  <a:pt x="59" y="62"/>
                </a:cubicBezTo>
                <a:cubicBezTo>
                  <a:pt x="59" y="62"/>
                  <a:pt x="60" y="62"/>
                  <a:pt x="60" y="61"/>
                </a:cubicBezTo>
                <a:cubicBezTo>
                  <a:pt x="60" y="61"/>
                  <a:pt x="60" y="61"/>
                  <a:pt x="61" y="61"/>
                </a:cubicBezTo>
                <a:cubicBezTo>
                  <a:pt x="61" y="62"/>
                  <a:pt x="60" y="62"/>
                  <a:pt x="61" y="62"/>
                </a:cubicBezTo>
                <a:cubicBezTo>
                  <a:pt x="61" y="63"/>
                  <a:pt x="62" y="61"/>
                  <a:pt x="62" y="61"/>
                </a:cubicBezTo>
                <a:cubicBezTo>
                  <a:pt x="62" y="61"/>
                  <a:pt x="63" y="62"/>
                  <a:pt x="63" y="62"/>
                </a:cubicBezTo>
                <a:cubicBezTo>
                  <a:pt x="64" y="62"/>
                  <a:pt x="64" y="63"/>
                  <a:pt x="64" y="63"/>
                </a:cubicBezTo>
                <a:cubicBezTo>
                  <a:pt x="65" y="63"/>
                  <a:pt x="65" y="63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7" y="63"/>
                  <a:pt x="68" y="63"/>
                  <a:pt x="68" y="63"/>
                </a:cubicBezTo>
                <a:cubicBezTo>
                  <a:pt x="69" y="62"/>
                  <a:pt x="70" y="63"/>
                  <a:pt x="70" y="63"/>
                </a:cubicBezTo>
                <a:cubicBezTo>
                  <a:pt x="70" y="63"/>
                  <a:pt x="70" y="63"/>
                  <a:pt x="71" y="63"/>
                </a:cubicBezTo>
                <a:cubicBezTo>
                  <a:pt x="71" y="63"/>
                  <a:pt x="71" y="64"/>
                  <a:pt x="71" y="64"/>
                </a:cubicBezTo>
                <a:cubicBezTo>
                  <a:pt x="71" y="64"/>
                  <a:pt x="71" y="65"/>
                  <a:pt x="71" y="65"/>
                </a:cubicBezTo>
                <a:cubicBezTo>
                  <a:pt x="72" y="65"/>
                  <a:pt x="72" y="65"/>
                  <a:pt x="73" y="65"/>
                </a:cubicBezTo>
                <a:cubicBezTo>
                  <a:pt x="73" y="65"/>
                  <a:pt x="73" y="66"/>
                  <a:pt x="74" y="66"/>
                </a:cubicBezTo>
                <a:cubicBezTo>
                  <a:pt x="74" y="67"/>
                  <a:pt x="75" y="68"/>
                  <a:pt x="76" y="68"/>
                </a:cubicBezTo>
                <a:cubicBezTo>
                  <a:pt x="76" y="68"/>
                  <a:pt x="77" y="67"/>
                  <a:pt x="77" y="67"/>
                </a:cubicBezTo>
                <a:cubicBezTo>
                  <a:pt x="78" y="68"/>
                  <a:pt x="79" y="68"/>
                  <a:pt x="80" y="69"/>
                </a:cubicBezTo>
                <a:cubicBezTo>
                  <a:pt x="80" y="69"/>
                  <a:pt x="81" y="69"/>
                  <a:pt x="81" y="70"/>
                </a:cubicBezTo>
                <a:cubicBezTo>
                  <a:pt x="81" y="70"/>
                  <a:pt x="81" y="70"/>
                  <a:pt x="81" y="71"/>
                </a:cubicBezTo>
                <a:cubicBezTo>
                  <a:pt x="81" y="71"/>
                  <a:pt x="82" y="72"/>
                  <a:pt x="82" y="73"/>
                </a:cubicBezTo>
                <a:cubicBezTo>
                  <a:pt x="82" y="73"/>
                  <a:pt x="82" y="73"/>
                  <a:pt x="83" y="74"/>
                </a:cubicBezTo>
                <a:cubicBezTo>
                  <a:pt x="83" y="74"/>
                  <a:pt x="83" y="74"/>
                  <a:pt x="84" y="74"/>
                </a:cubicBezTo>
                <a:cubicBezTo>
                  <a:pt x="84" y="74"/>
                  <a:pt x="84" y="74"/>
                  <a:pt x="84" y="74"/>
                </a:cubicBezTo>
                <a:cubicBezTo>
                  <a:pt x="85" y="74"/>
                  <a:pt x="86" y="75"/>
                  <a:pt x="86" y="75"/>
                </a:cubicBezTo>
                <a:cubicBezTo>
                  <a:pt x="86" y="75"/>
                  <a:pt x="87" y="75"/>
                  <a:pt x="87" y="75"/>
                </a:cubicBezTo>
                <a:cubicBezTo>
                  <a:pt x="87" y="75"/>
                  <a:pt x="87" y="76"/>
                  <a:pt x="88" y="76"/>
                </a:cubicBezTo>
                <a:cubicBezTo>
                  <a:pt x="88" y="76"/>
                  <a:pt x="88" y="76"/>
                  <a:pt x="89" y="76"/>
                </a:cubicBezTo>
                <a:cubicBezTo>
                  <a:pt x="89" y="76"/>
                  <a:pt x="90" y="77"/>
                  <a:pt x="91" y="77"/>
                </a:cubicBezTo>
                <a:cubicBezTo>
                  <a:pt x="91" y="77"/>
                  <a:pt x="91" y="76"/>
                  <a:pt x="92" y="76"/>
                </a:cubicBezTo>
                <a:cubicBezTo>
                  <a:pt x="92" y="77"/>
                  <a:pt x="93" y="77"/>
                  <a:pt x="93" y="77"/>
                </a:cubicBezTo>
                <a:cubicBezTo>
                  <a:pt x="87" y="88"/>
                  <a:pt x="76" y="96"/>
                  <a:pt x="63" y="99"/>
                </a:cubicBezTo>
                <a:cubicBezTo>
                  <a:pt x="63" y="99"/>
                  <a:pt x="63" y="98"/>
                  <a:pt x="63" y="98"/>
                </a:cubicBezTo>
                <a:cubicBezTo>
                  <a:pt x="63" y="97"/>
                  <a:pt x="63" y="96"/>
                  <a:pt x="63" y="95"/>
                </a:cubicBezTo>
                <a:cubicBezTo>
                  <a:pt x="63" y="94"/>
                  <a:pt x="63" y="93"/>
                  <a:pt x="63" y="93"/>
                </a:cubicBezTo>
                <a:cubicBezTo>
                  <a:pt x="62" y="92"/>
                  <a:pt x="61" y="91"/>
                  <a:pt x="60" y="91"/>
                </a:cubicBezTo>
                <a:cubicBezTo>
                  <a:pt x="60" y="91"/>
                  <a:pt x="60" y="91"/>
                  <a:pt x="59" y="90"/>
                </a:cubicBezTo>
                <a:cubicBezTo>
                  <a:pt x="58" y="90"/>
                  <a:pt x="57" y="89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5" y="87"/>
                </a:cubicBezTo>
                <a:lnTo>
                  <a:pt x="55" y="103"/>
                </a:lnTo>
                <a:close/>
                <a:moveTo>
                  <a:pt x="1" y="41"/>
                </a:moveTo>
                <a:cubicBezTo>
                  <a:pt x="1" y="42"/>
                  <a:pt x="1" y="43"/>
                  <a:pt x="1" y="44"/>
                </a:cubicBezTo>
                <a:cubicBezTo>
                  <a:pt x="1" y="45"/>
                  <a:pt x="1" y="46"/>
                  <a:pt x="1" y="47"/>
                </a:cubicBezTo>
                <a:cubicBezTo>
                  <a:pt x="0" y="48"/>
                  <a:pt x="0" y="50"/>
                  <a:pt x="0" y="52"/>
                </a:cubicBezTo>
                <a:cubicBezTo>
                  <a:pt x="0" y="54"/>
                  <a:pt x="0" y="55"/>
                  <a:pt x="1" y="57"/>
                </a:cubicBezTo>
                <a:cubicBezTo>
                  <a:pt x="1" y="58"/>
                  <a:pt x="1" y="59"/>
                  <a:pt x="1" y="60"/>
                </a:cubicBezTo>
                <a:cubicBezTo>
                  <a:pt x="1" y="61"/>
                  <a:pt x="1" y="61"/>
                  <a:pt x="1" y="62"/>
                </a:cubicBezTo>
                <a:cubicBezTo>
                  <a:pt x="2" y="63"/>
                  <a:pt x="2" y="64"/>
                  <a:pt x="2" y="65"/>
                </a:cubicBezTo>
                <a:cubicBezTo>
                  <a:pt x="2" y="66"/>
                  <a:pt x="3" y="68"/>
                  <a:pt x="4" y="70"/>
                </a:cubicBezTo>
                <a:cubicBezTo>
                  <a:pt x="4" y="70"/>
                  <a:pt x="4" y="71"/>
                  <a:pt x="4" y="72"/>
                </a:cubicBezTo>
                <a:cubicBezTo>
                  <a:pt x="5" y="73"/>
                  <a:pt x="5" y="73"/>
                  <a:pt x="5" y="74"/>
                </a:cubicBezTo>
                <a:cubicBezTo>
                  <a:pt x="6" y="75"/>
                  <a:pt x="6" y="75"/>
                  <a:pt x="6" y="75"/>
                </a:cubicBezTo>
                <a:cubicBezTo>
                  <a:pt x="6" y="76"/>
                  <a:pt x="7" y="77"/>
                  <a:pt x="7" y="77"/>
                </a:cubicBezTo>
                <a:cubicBezTo>
                  <a:pt x="8" y="80"/>
                  <a:pt x="10" y="82"/>
                  <a:pt x="11" y="84"/>
                </a:cubicBezTo>
                <a:cubicBezTo>
                  <a:pt x="12" y="85"/>
                  <a:pt x="13" y="86"/>
                  <a:pt x="14" y="86"/>
                </a:cubicBezTo>
                <a:cubicBezTo>
                  <a:pt x="14" y="87"/>
                  <a:pt x="15" y="88"/>
                  <a:pt x="15" y="88"/>
                </a:cubicBezTo>
                <a:cubicBezTo>
                  <a:pt x="16" y="89"/>
                  <a:pt x="17" y="89"/>
                  <a:pt x="17" y="90"/>
                </a:cubicBezTo>
                <a:cubicBezTo>
                  <a:pt x="20" y="92"/>
                  <a:pt x="23" y="95"/>
                  <a:pt x="26" y="96"/>
                </a:cubicBezTo>
                <a:cubicBezTo>
                  <a:pt x="27" y="97"/>
                  <a:pt x="28" y="97"/>
                  <a:pt x="28" y="98"/>
                </a:cubicBezTo>
                <a:cubicBezTo>
                  <a:pt x="30" y="98"/>
                  <a:pt x="31" y="99"/>
                  <a:pt x="33" y="100"/>
                </a:cubicBezTo>
                <a:cubicBezTo>
                  <a:pt x="34" y="100"/>
                  <a:pt x="35" y="100"/>
                  <a:pt x="35" y="101"/>
                </a:cubicBezTo>
                <a:cubicBezTo>
                  <a:pt x="41" y="102"/>
                  <a:pt x="46" y="103"/>
                  <a:pt x="52" y="103"/>
                </a:cubicBezTo>
                <a:cubicBezTo>
                  <a:pt x="53" y="103"/>
                  <a:pt x="54" y="103"/>
                  <a:pt x="55" y="103"/>
                </a:cubicBezTo>
                <a:cubicBezTo>
                  <a:pt x="55" y="87"/>
                  <a:pt x="55" y="87"/>
                  <a:pt x="55" y="87"/>
                </a:cubicBezTo>
                <a:cubicBezTo>
                  <a:pt x="55" y="86"/>
                  <a:pt x="55" y="86"/>
                  <a:pt x="55" y="86"/>
                </a:cubicBezTo>
                <a:cubicBezTo>
                  <a:pt x="54" y="85"/>
                  <a:pt x="54" y="83"/>
                  <a:pt x="53" y="82"/>
                </a:cubicBezTo>
                <a:cubicBezTo>
                  <a:pt x="53" y="82"/>
                  <a:pt x="52" y="81"/>
                  <a:pt x="52" y="81"/>
                </a:cubicBezTo>
                <a:cubicBezTo>
                  <a:pt x="52" y="80"/>
                  <a:pt x="51" y="80"/>
                  <a:pt x="51" y="80"/>
                </a:cubicBezTo>
                <a:cubicBezTo>
                  <a:pt x="51" y="79"/>
                  <a:pt x="50" y="79"/>
                  <a:pt x="50" y="78"/>
                </a:cubicBezTo>
                <a:cubicBezTo>
                  <a:pt x="50" y="78"/>
                  <a:pt x="51" y="77"/>
                  <a:pt x="51" y="77"/>
                </a:cubicBezTo>
                <a:cubicBezTo>
                  <a:pt x="51" y="76"/>
                  <a:pt x="51" y="76"/>
                  <a:pt x="51" y="76"/>
                </a:cubicBezTo>
                <a:cubicBezTo>
                  <a:pt x="51" y="75"/>
                  <a:pt x="51" y="74"/>
                  <a:pt x="51" y="74"/>
                </a:cubicBezTo>
                <a:cubicBezTo>
                  <a:pt x="51" y="73"/>
                  <a:pt x="52" y="73"/>
                  <a:pt x="52" y="73"/>
                </a:cubicBezTo>
                <a:cubicBezTo>
                  <a:pt x="52" y="73"/>
                  <a:pt x="52" y="73"/>
                  <a:pt x="53" y="72"/>
                </a:cubicBezTo>
                <a:cubicBezTo>
                  <a:pt x="53" y="72"/>
                  <a:pt x="53" y="72"/>
                  <a:pt x="53" y="71"/>
                </a:cubicBezTo>
                <a:cubicBezTo>
                  <a:pt x="53" y="71"/>
                  <a:pt x="54" y="71"/>
                  <a:pt x="54" y="70"/>
                </a:cubicBezTo>
                <a:cubicBezTo>
                  <a:pt x="54" y="70"/>
                  <a:pt x="54" y="68"/>
                  <a:pt x="54" y="67"/>
                </a:cubicBezTo>
                <a:cubicBezTo>
                  <a:pt x="54" y="67"/>
                  <a:pt x="54" y="66"/>
                  <a:pt x="54" y="66"/>
                </a:cubicBezTo>
                <a:cubicBezTo>
                  <a:pt x="53" y="65"/>
                  <a:pt x="53" y="64"/>
                  <a:pt x="53" y="64"/>
                </a:cubicBezTo>
                <a:cubicBezTo>
                  <a:pt x="52" y="64"/>
                  <a:pt x="52" y="65"/>
                  <a:pt x="52" y="65"/>
                </a:cubicBezTo>
                <a:cubicBezTo>
                  <a:pt x="52" y="66"/>
                  <a:pt x="52" y="66"/>
                  <a:pt x="51" y="66"/>
                </a:cubicBezTo>
                <a:cubicBezTo>
                  <a:pt x="51" y="66"/>
                  <a:pt x="50" y="66"/>
                  <a:pt x="50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8" y="65"/>
                  <a:pt x="48" y="64"/>
                  <a:pt x="47" y="64"/>
                </a:cubicBezTo>
                <a:cubicBezTo>
                  <a:pt x="47" y="64"/>
                  <a:pt x="47" y="64"/>
                  <a:pt x="46" y="63"/>
                </a:cubicBezTo>
                <a:cubicBezTo>
                  <a:pt x="46" y="63"/>
                  <a:pt x="46" y="63"/>
                  <a:pt x="46" y="62"/>
                </a:cubicBezTo>
                <a:cubicBezTo>
                  <a:pt x="46" y="62"/>
                  <a:pt x="45" y="60"/>
                  <a:pt x="44" y="60"/>
                </a:cubicBezTo>
                <a:cubicBezTo>
                  <a:pt x="44" y="60"/>
                  <a:pt x="43" y="60"/>
                  <a:pt x="43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1" y="59"/>
                  <a:pt x="41" y="59"/>
                  <a:pt x="41" y="59"/>
                </a:cubicBezTo>
                <a:cubicBezTo>
                  <a:pt x="40" y="59"/>
                  <a:pt x="39" y="57"/>
                  <a:pt x="38" y="57"/>
                </a:cubicBezTo>
                <a:cubicBezTo>
                  <a:pt x="37" y="57"/>
                  <a:pt x="37" y="58"/>
                  <a:pt x="36" y="58"/>
                </a:cubicBezTo>
                <a:cubicBezTo>
                  <a:pt x="36" y="58"/>
                  <a:pt x="35" y="57"/>
                  <a:pt x="34" y="57"/>
                </a:cubicBezTo>
                <a:cubicBezTo>
                  <a:pt x="33" y="57"/>
                  <a:pt x="33" y="56"/>
                  <a:pt x="32" y="56"/>
                </a:cubicBezTo>
                <a:cubicBezTo>
                  <a:pt x="32" y="56"/>
                  <a:pt x="31" y="55"/>
                  <a:pt x="31" y="55"/>
                </a:cubicBezTo>
                <a:cubicBezTo>
                  <a:pt x="31" y="55"/>
                  <a:pt x="30" y="55"/>
                  <a:pt x="30" y="55"/>
                </a:cubicBezTo>
                <a:cubicBezTo>
                  <a:pt x="30" y="55"/>
                  <a:pt x="29" y="54"/>
                  <a:pt x="29" y="54"/>
                </a:cubicBezTo>
                <a:cubicBezTo>
                  <a:pt x="28" y="54"/>
                  <a:pt x="28" y="53"/>
                  <a:pt x="28" y="53"/>
                </a:cubicBezTo>
                <a:cubicBezTo>
                  <a:pt x="28" y="53"/>
                  <a:pt x="28" y="52"/>
                  <a:pt x="28" y="52"/>
                </a:cubicBezTo>
                <a:cubicBezTo>
                  <a:pt x="28" y="51"/>
                  <a:pt x="28" y="50"/>
                  <a:pt x="27" y="49"/>
                </a:cubicBezTo>
                <a:cubicBezTo>
                  <a:pt x="26" y="48"/>
                  <a:pt x="26" y="48"/>
                  <a:pt x="25" y="47"/>
                </a:cubicBezTo>
                <a:cubicBezTo>
                  <a:pt x="25" y="47"/>
                  <a:pt x="25" y="47"/>
                  <a:pt x="25" y="46"/>
                </a:cubicBezTo>
                <a:cubicBezTo>
                  <a:pt x="25" y="46"/>
                  <a:pt x="25" y="46"/>
                  <a:pt x="24" y="45"/>
                </a:cubicBezTo>
                <a:cubicBezTo>
                  <a:pt x="24" y="45"/>
                  <a:pt x="23" y="44"/>
                  <a:pt x="23" y="44"/>
                </a:cubicBezTo>
                <a:cubicBezTo>
                  <a:pt x="23" y="43"/>
                  <a:pt x="24" y="42"/>
                  <a:pt x="23" y="42"/>
                </a:cubicBezTo>
                <a:cubicBezTo>
                  <a:pt x="23" y="41"/>
                  <a:pt x="22" y="41"/>
                  <a:pt x="22" y="43"/>
                </a:cubicBezTo>
                <a:cubicBezTo>
                  <a:pt x="22" y="43"/>
                  <a:pt x="22" y="44"/>
                  <a:pt x="23" y="44"/>
                </a:cubicBezTo>
                <a:cubicBezTo>
                  <a:pt x="23" y="44"/>
                  <a:pt x="23" y="45"/>
                  <a:pt x="23" y="45"/>
                </a:cubicBezTo>
                <a:cubicBezTo>
                  <a:pt x="23" y="46"/>
                  <a:pt x="23" y="46"/>
                  <a:pt x="24" y="46"/>
                </a:cubicBezTo>
                <a:cubicBezTo>
                  <a:pt x="24" y="47"/>
                  <a:pt x="24" y="48"/>
                  <a:pt x="24" y="48"/>
                </a:cubicBezTo>
                <a:cubicBezTo>
                  <a:pt x="24" y="49"/>
                  <a:pt x="25" y="49"/>
                  <a:pt x="24" y="50"/>
                </a:cubicBezTo>
                <a:cubicBezTo>
                  <a:pt x="24" y="50"/>
                  <a:pt x="24" y="49"/>
                  <a:pt x="23" y="49"/>
                </a:cubicBezTo>
                <a:cubicBezTo>
                  <a:pt x="23" y="49"/>
                  <a:pt x="23" y="49"/>
                  <a:pt x="22" y="48"/>
                </a:cubicBezTo>
                <a:cubicBezTo>
                  <a:pt x="22" y="48"/>
                  <a:pt x="23" y="47"/>
                  <a:pt x="23" y="47"/>
                </a:cubicBezTo>
                <a:cubicBezTo>
                  <a:pt x="22" y="46"/>
                  <a:pt x="21" y="46"/>
                  <a:pt x="21" y="45"/>
                </a:cubicBezTo>
                <a:cubicBezTo>
                  <a:pt x="21" y="45"/>
                  <a:pt x="21" y="45"/>
                  <a:pt x="21" y="44"/>
                </a:cubicBezTo>
                <a:cubicBezTo>
                  <a:pt x="21" y="44"/>
                  <a:pt x="21" y="43"/>
                  <a:pt x="21" y="43"/>
                </a:cubicBezTo>
                <a:cubicBezTo>
                  <a:pt x="20" y="43"/>
                  <a:pt x="20" y="42"/>
                  <a:pt x="20" y="41"/>
                </a:cubicBezTo>
                <a:cubicBezTo>
                  <a:pt x="20" y="41"/>
                  <a:pt x="20" y="40"/>
                  <a:pt x="20" y="40"/>
                </a:cubicBezTo>
                <a:cubicBezTo>
                  <a:pt x="20" y="39"/>
                  <a:pt x="20" y="39"/>
                  <a:pt x="19" y="39"/>
                </a:cubicBezTo>
                <a:cubicBezTo>
                  <a:pt x="19" y="38"/>
                  <a:pt x="18" y="38"/>
                  <a:pt x="18" y="38"/>
                </a:cubicBezTo>
                <a:cubicBezTo>
                  <a:pt x="18" y="38"/>
                  <a:pt x="18" y="37"/>
                  <a:pt x="18" y="37"/>
                </a:cubicBezTo>
                <a:cubicBezTo>
                  <a:pt x="18" y="36"/>
                  <a:pt x="18" y="35"/>
                  <a:pt x="18" y="34"/>
                </a:cubicBezTo>
                <a:cubicBezTo>
                  <a:pt x="18" y="34"/>
                  <a:pt x="18" y="33"/>
                  <a:pt x="18" y="32"/>
                </a:cubicBezTo>
                <a:cubicBezTo>
                  <a:pt x="18" y="32"/>
                  <a:pt x="18" y="32"/>
                  <a:pt x="19" y="31"/>
                </a:cubicBezTo>
                <a:cubicBezTo>
                  <a:pt x="19" y="31"/>
                  <a:pt x="19" y="30"/>
                  <a:pt x="19" y="30"/>
                </a:cubicBezTo>
                <a:cubicBezTo>
                  <a:pt x="20" y="29"/>
                  <a:pt x="20" y="28"/>
                  <a:pt x="21" y="28"/>
                </a:cubicBezTo>
                <a:cubicBezTo>
                  <a:pt x="22" y="27"/>
                  <a:pt x="22" y="26"/>
                  <a:pt x="23" y="25"/>
                </a:cubicBezTo>
                <a:cubicBezTo>
                  <a:pt x="23" y="25"/>
                  <a:pt x="23" y="24"/>
                  <a:pt x="23" y="24"/>
                </a:cubicBezTo>
                <a:cubicBezTo>
                  <a:pt x="23" y="23"/>
                  <a:pt x="22" y="23"/>
                  <a:pt x="22" y="22"/>
                </a:cubicBezTo>
                <a:cubicBezTo>
                  <a:pt x="22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4" y="18"/>
                  <a:pt x="23" y="18"/>
                </a:cubicBezTo>
                <a:cubicBezTo>
                  <a:pt x="23" y="17"/>
                  <a:pt x="22" y="18"/>
                  <a:pt x="22" y="18"/>
                </a:cubicBezTo>
                <a:cubicBezTo>
                  <a:pt x="21" y="17"/>
                  <a:pt x="22" y="17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4"/>
                  <a:pt x="22" y="14"/>
                </a:cubicBezTo>
                <a:cubicBezTo>
                  <a:pt x="28" y="9"/>
                  <a:pt x="35" y="5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4"/>
                  <a:pt x="43" y="4"/>
                  <a:pt x="44" y="4"/>
                </a:cubicBezTo>
                <a:cubicBezTo>
                  <a:pt x="44" y="4"/>
                  <a:pt x="45" y="4"/>
                  <a:pt x="45" y="4"/>
                </a:cubicBezTo>
                <a:cubicBezTo>
                  <a:pt x="46" y="4"/>
                  <a:pt x="46" y="4"/>
                  <a:pt x="47" y="4"/>
                </a:cubicBezTo>
                <a:cubicBezTo>
                  <a:pt x="48" y="4"/>
                  <a:pt x="49" y="5"/>
                  <a:pt x="50" y="5"/>
                </a:cubicBezTo>
                <a:cubicBezTo>
                  <a:pt x="50" y="5"/>
                  <a:pt x="50" y="4"/>
                  <a:pt x="50" y="4"/>
                </a:cubicBezTo>
                <a:cubicBezTo>
                  <a:pt x="50" y="4"/>
                  <a:pt x="51" y="3"/>
                  <a:pt x="51" y="3"/>
                </a:cubicBezTo>
                <a:cubicBezTo>
                  <a:pt x="51" y="3"/>
                  <a:pt x="52" y="3"/>
                  <a:pt x="52" y="3"/>
                </a:cubicBezTo>
                <a:cubicBezTo>
                  <a:pt x="53" y="3"/>
                  <a:pt x="54" y="3"/>
                  <a:pt x="55" y="3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0"/>
                  <a:pt x="54" y="0"/>
                  <a:pt x="53" y="0"/>
                </a:cubicBezTo>
                <a:cubicBezTo>
                  <a:pt x="53" y="0"/>
                  <a:pt x="52" y="0"/>
                  <a:pt x="52" y="0"/>
                </a:cubicBezTo>
                <a:cubicBezTo>
                  <a:pt x="51" y="0"/>
                  <a:pt x="51" y="0"/>
                  <a:pt x="50" y="0"/>
                </a:cubicBezTo>
                <a:cubicBezTo>
                  <a:pt x="45" y="0"/>
                  <a:pt x="40" y="1"/>
                  <a:pt x="35" y="3"/>
                </a:cubicBezTo>
                <a:cubicBezTo>
                  <a:pt x="35" y="3"/>
                  <a:pt x="34" y="4"/>
                  <a:pt x="33" y="4"/>
                </a:cubicBezTo>
                <a:cubicBezTo>
                  <a:pt x="33" y="4"/>
                  <a:pt x="33" y="4"/>
                  <a:pt x="32" y="4"/>
                </a:cubicBezTo>
                <a:cubicBezTo>
                  <a:pt x="32" y="4"/>
                  <a:pt x="31" y="5"/>
                  <a:pt x="31" y="5"/>
                </a:cubicBezTo>
                <a:cubicBezTo>
                  <a:pt x="30" y="5"/>
                  <a:pt x="29" y="6"/>
                  <a:pt x="28" y="6"/>
                </a:cubicBezTo>
                <a:cubicBezTo>
                  <a:pt x="28" y="6"/>
                  <a:pt x="27" y="7"/>
                  <a:pt x="26" y="7"/>
                </a:cubicBezTo>
                <a:cubicBezTo>
                  <a:pt x="23" y="9"/>
                  <a:pt x="21" y="11"/>
                  <a:pt x="18" y="13"/>
                </a:cubicBezTo>
                <a:cubicBezTo>
                  <a:pt x="18" y="13"/>
                  <a:pt x="18" y="13"/>
                  <a:pt x="17" y="14"/>
                </a:cubicBezTo>
                <a:cubicBezTo>
                  <a:pt x="17" y="14"/>
                  <a:pt x="16" y="15"/>
                  <a:pt x="15" y="15"/>
                </a:cubicBezTo>
                <a:cubicBezTo>
                  <a:pt x="15" y="16"/>
                  <a:pt x="14" y="17"/>
                  <a:pt x="14" y="17"/>
                </a:cubicBezTo>
                <a:cubicBezTo>
                  <a:pt x="13" y="18"/>
                  <a:pt x="12" y="19"/>
                  <a:pt x="11" y="20"/>
                </a:cubicBezTo>
                <a:cubicBezTo>
                  <a:pt x="10" y="22"/>
                  <a:pt x="8" y="24"/>
                  <a:pt x="7" y="26"/>
                </a:cubicBezTo>
                <a:cubicBezTo>
                  <a:pt x="7" y="27"/>
                  <a:pt x="6" y="28"/>
                  <a:pt x="6" y="28"/>
                </a:cubicBezTo>
                <a:cubicBezTo>
                  <a:pt x="6" y="29"/>
                  <a:pt x="6" y="29"/>
                  <a:pt x="5" y="29"/>
                </a:cubicBezTo>
                <a:cubicBezTo>
                  <a:pt x="5" y="31"/>
                  <a:pt x="4" y="32"/>
                  <a:pt x="4" y="33"/>
                </a:cubicBezTo>
                <a:cubicBezTo>
                  <a:pt x="4" y="33"/>
                  <a:pt x="4" y="34"/>
                  <a:pt x="4" y="34"/>
                </a:cubicBezTo>
                <a:cubicBezTo>
                  <a:pt x="3" y="36"/>
                  <a:pt x="2" y="37"/>
                  <a:pt x="2" y="39"/>
                </a:cubicBezTo>
                <a:cubicBezTo>
                  <a:pt x="2" y="40"/>
                  <a:pt x="2" y="41"/>
                  <a:pt x="1" y="41"/>
                </a:cubicBezTo>
                <a:close/>
                <a:moveTo>
                  <a:pt x="55" y="41"/>
                </a:moveTo>
                <a:cubicBezTo>
                  <a:pt x="55" y="65"/>
                  <a:pt x="55" y="65"/>
                  <a:pt x="55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4" y="65"/>
                  <a:pt x="54" y="64"/>
                  <a:pt x="54" y="64"/>
                </a:cubicBezTo>
                <a:cubicBezTo>
                  <a:pt x="52" y="63"/>
                  <a:pt x="52" y="65"/>
                  <a:pt x="51" y="65"/>
                </a:cubicBezTo>
                <a:cubicBezTo>
                  <a:pt x="50" y="65"/>
                  <a:pt x="48" y="63"/>
                  <a:pt x="48" y="62"/>
                </a:cubicBezTo>
                <a:cubicBezTo>
                  <a:pt x="48" y="61"/>
                  <a:pt x="49" y="61"/>
                  <a:pt x="49" y="60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8"/>
                  <a:pt x="48" y="57"/>
                  <a:pt x="48" y="57"/>
                </a:cubicBezTo>
                <a:cubicBezTo>
                  <a:pt x="47" y="57"/>
                  <a:pt x="45" y="58"/>
                  <a:pt x="44" y="57"/>
                </a:cubicBezTo>
                <a:cubicBezTo>
                  <a:pt x="44" y="57"/>
                  <a:pt x="44" y="57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5"/>
                  <a:pt x="45" y="55"/>
                  <a:pt x="45" y="55"/>
                </a:cubicBezTo>
                <a:cubicBezTo>
                  <a:pt x="46" y="54"/>
                  <a:pt x="46" y="54"/>
                  <a:pt x="46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2"/>
                  <a:pt x="46" y="52"/>
                  <a:pt x="46" y="52"/>
                </a:cubicBezTo>
                <a:cubicBezTo>
                  <a:pt x="45" y="52"/>
                  <a:pt x="44" y="52"/>
                  <a:pt x="44" y="52"/>
                </a:cubicBezTo>
                <a:cubicBezTo>
                  <a:pt x="42" y="52"/>
                  <a:pt x="43" y="54"/>
                  <a:pt x="42" y="54"/>
                </a:cubicBezTo>
                <a:cubicBezTo>
                  <a:pt x="41" y="55"/>
                  <a:pt x="41" y="55"/>
                  <a:pt x="40" y="55"/>
                </a:cubicBezTo>
                <a:cubicBezTo>
                  <a:pt x="40" y="55"/>
                  <a:pt x="39" y="55"/>
                  <a:pt x="39" y="55"/>
                </a:cubicBezTo>
                <a:cubicBezTo>
                  <a:pt x="38" y="55"/>
                  <a:pt x="37" y="54"/>
                  <a:pt x="37" y="54"/>
                </a:cubicBezTo>
                <a:cubicBezTo>
                  <a:pt x="37" y="54"/>
                  <a:pt x="36" y="52"/>
                  <a:pt x="36" y="52"/>
                </a:cubicBezTo>
                <a:cubicBezTo>
                  <a:pt x="36" y="51"/>
                  <a:pt x="36" y="49"/>
                  <a:pt x="37" y="48"/>
                </a:cubicBezTo>
                <a:cubicBezTo>
                  <a:pt x="37" y="48"/>
                  <a:pt x="37" y="48"/>
                  <a:pt x="37" y="47"/>
                </a:cubicBezTo>
                <a:cubicBezTo>
                  <a:pt x="38" y="47"/>
                  <a:pt x="37" y="46"/>
                  <a:pt x="38" y="46"/>
                </a:cubicBezTo>
                <a:cubicBezTo>
                  <a:pt x="38" y="45"/>
                  <a:pt x="39" y="45"/>
                  <a:pt x="39" y="44"/>
                </a:cubicBezTo>
                <a:cubicBezTo>
                  <a:pt x="40" y="44"/>
                  <a:pt x="41" y="43"/>
                  <a:pt x="42" y="43"/>
                </a:cubicBezTo>
                <a:cubicBezTo>
                  <a:pt x="42" y="43"/>
                  <a:pt x="43" y="43"/>
                  <a:pt x="44" y="43"/>
                </a:cubicBezTo>
                <a:cubicBezTo>
                  <a:pt x="44" y="43"/>
                  <a:pt x="44" y="44"/>
                  <a:pt x="45" y="44"/>
                </a:cubicBezTo>
                <a:cubicBezTo>
                  <a:pt x="46" y="44"/>
                  <a:pt x="46" y="43"/>
                  <a:pt x="47" y="43"/>
                </a:cubicBezTo>
                <a:cubicBezTo>
                  <a:pt x="48" y="43"/>
                  <a:pt x="48" y="42"/>
                  <a:pt x="49" y="43"/>
                </a:cubicBezTo>
                <a:cubicBezTo>
                  <a:pt x="49" y="43"/>
                  <a:pt x="50" y="43"/>
                  <a:pt x="50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2" y="43"/>
                  <a:pt x="52" y="44"/>
                  <a:pt x="52" y="44"/>
                </a:cubicBezTo>
                <a:cubicBezTo>
                  <a:pt x="52" y="45"/>
                  <a:pt x="52" y="45"/>
                  <a:pt x="52" y="46"/>
                </a:cubicBezTo>
                <a:cubicBezTo>
                  <a:pt x="52" y="46"/>
                  <a:pt x="53" y="46"/>
                  <a:pt x="54" y="46"/>
                </a:cubicBezTo>
                <a:cubicBezTo>
                  <a:pt x="55" y="46"/>
                  <a:pt x="54" y="45"/>
                  <a:pt x="54" y="45"/>
                </a:cubicBezTo>
                <a:cubicBezTo>
                  <a:pt x="54" y="45"/>
                  <a:pt x="54" y="44"/>
                  <a:pt x="54" y="44"/>
                </a:cubicBezTo>
                <a:cubicBezTo>
                  <a:pt x="54" y="44"/>
                  <a:pt x="54" y="43"/>
                  <a:pt x="54" y="43"/>
                </a:cubicBezTo>
                <a:cubicBezTo>
                  <a:pt x="54" y="42"/>
                  <a:pt x="55" y="41"/>
                  <a:pt x="55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îṣļídé">
            <a:extLst>
              <a:ext uri="{FF2B5EF4-FFF2-40B4-BE49-F238E27FC236}">
                <a16:creationId xmlns:a16="http://schemas.microsoft.com/office/drawing/2014/main" id="{71601CF3-1951-4E16-ACF8-501192B9D175}"/>
              </a:ext>
            </a:extLst>
          </p:cNvPr>
          <p:cNvSpPr/>
          <p:nvPr/>
        </p:nvSpPr>
        <p:spPr bwMode="auto">
          <a:xfrm>
            <a:off x="7223756" y="2071011"/>
            <a:ext cx="113832" cy="90361"/>
          </a:xfrm>
          <a:custGeom>
            <a:avLst/>
            <a:gdLst>
              <a:gd name="T0" fmla="*/ 64 w 72"/>
              <a:gd name="T1" fmla="*/ 13 h 57"/>
              <a:gd name="T2" fmla="*/ 58 w 72"/>
              <a:gd name="T3" fmla="*/ 13 h 57"/>
              <a:gd name="T4" fmla="*/ 58 w 72"/>
              <a:gd name="T5" fmla="*/ 16 h 57"/>
              <a:gd name="T6" fmla="*/ 65 w 72"/>
              <a:gd name="T7" fmla="*/ 32 h 57"/>
              <a:gd name="T8" fmla="*/ 65 w 72"/>
              <a:gd name="T9" fmla="*/ 39 h 57"/>
              <a:gd name="T10" fmla="*/ 58 w 72"/>
              <a:gd name="T11" fmla="*/ 57 h 57"/>
              <a:gd name="T12" fmla="*/ 72 w 72"/>
              <a:gd name="T13" fmla="*/ 53 h 57"/>
              <a:gd name="T14" fmla="*/ 72 w 72"/>
              <a:gd name="T15" fmla="*/ 20 h 57"/>
              <a:gd name="T16" fmla="*/ 58 w 72"/>
              <a:gd name="T17" fmla="*/ 0 h 57"/>
              <a:gd name="T18" fmla="*/ 36 w 72"/>
              <a:gd name="T19" fmla="*/ 4 h 57"/>
              <a:gd name="T20" fmla="*/ 58 w 72"/>
              <a:gd name="T21" fmla="*/ 13 h 57"/>
              <a:gd name="T22" fmla="*/ 36 w 72"/>
              <a:gd name="T23" fmla="*/ 45 h 57"/>
              <a:gd name="T24" fmla="*/ 55 w 72"/>
              <a:gd name="T25" fmla="*/ 53 h 57"/>
              <a:gd name="T26" fmla="*/ 58 w 72"/>
              <a:gd name="T27" fmla="*/ 57 h 57"/>
              <a:gd name="T28" fmla="*/ 51 w 72"/>
              <a:gd name="T29" fmla="*/ 39 h 57"/>
              <a:gd name="T30" fmla="*/ 58 w 72"/>
              <a:gd name="T31" fmla="*/ 32 h 57"/>
              <a:gd name="T32" fmla="*/ 36 w 72"/>
              <a:gd name="T33" fmla="*/ 16 h 57"/>
              <a:gd name="T34" fmla="*/ 36 w 72"/>
              <a:gd name="T35" fmla="*/ 0 h 57"/>
              <a:gd name="T36" fmla="*/ 13 w 72"/>
              <a:gd name="T37" fmla="*/ 0 h 57"/>
              <a:gd name="T38" fmla="*/ 18 w 72"/>
              <a:gd name="T39" fmla="*/ 4 h 57"/>
              <a:gd name="T40" fmla="*/ 36 w 72"/>
              <a:gd name="T41" fmla="*/ 4 h 57"/>
              <a:gd name="T42" fmla="*/ 13 w 72"/>
              <a:gd name="T43" fmla="*/ 57 h 57"/>
              <a:gd name="T44" fmla="*/ 17 w 72"/>
              <a:gd name="T45" fmla="*/ 53 h 57"/>
              <a:gd name="T46" fmla="*/ 36 w 72"/>
              <a:gd name="T47" fmla="*/ 45 h 57"/>
              <a:gd name="T48" fmla="*/ 13 w 72"/>
              <a:gd name="T49" fmla="*/ 16 h 57"/>
              <a:gd name="T50" fmla="*/ 21 w 72"/>
              <a:gd name="T51" fmla="*/ 32 h 57"/>
              <a:gd name="T52" fmla="*/ 21 w 72"/>
              <a:gd name="T53" fmla="*/ 39 h 57"/>
              <a:gd name="T54" fmla="*/ 13 w 72"/>
              <a:gd name="T55" fmla="*/ 57 h 57"/>
              <a:gd name="T56" fmla="*/ 7 w 72"/>
              <a:gd name="T57" fmla="*/ 13 h 57"/>
              <a:gd name="T58" fmla="*/ 0 w 72"/>
              <a:gd name="T59" fmla="*/ 43 h 57"/>
              <a:gd name="T60" fmla="*/ 0 w 72"/>
              <a:gd name="T61" fmla="*/ 53 h 57"/>
              <a:gd name="T62" fmla="*/ 13 w 72"/>
              <a:gd name="T63" fmla="*/ 57 h 57"/>
              <a:gd name="T64" fmla="*/ 6 w 72"/>
              <a:gd name="T65" fmla="*/ 39 h 57"/>
              <a:gd name="T66" fmla="*/ 13 w 72"/>
              <a:gd name="T67" fmla="*/ 32 h 57"/>
              <a:gd name="T68" fmla="*/ 12 w 72"/>
              <a:gd name="T69" fmla="*/ 16 h 57"/>
              <a:gd name="T70" fmla="*/ 13 w 72"/>
              <a:gd name="T7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" h="57">
                <a:moveTo>
                  <a:pt x="72" y="20"/>
                </a:moveTo>
                <a:cubicBezTo>
                  <a:pt x="64" y="13"/>
                  <a:pt x="64" y="13"/>
                  <a:pt x="64" y="13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13"/>
                  <a:pt x="58" y="13"/>
                  <a:pt x="58" y="13"/>
                </a:cubicBezTo>
                <a:cubicBezTo>
                  <a:pt x="60" y="16"/>
                  <a:pt x="60" y="16"/>
                  <a:pt x="60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32"/>
                  <a:pt x="58" y="32"/>
                  <a:pt x="5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9"/>
                  <a:pt x="65" y="39"/>
                  <a:pt x="65" y="39"/>
                </a:cubicBezTo>
                <a:cubicBezTo>
                  <a:pt x="65" y="39"/>
                  <a:pt x="65" y="39"/>
                  <a:pt x="65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57"/>
                  <a:pt x="58" y="57"/>
                  <a:pt x="58" y="57"/>
                </a:cubicBezTo>
                <a:cubicBezTo>
                  <a:pt x="68" y="57"/>
                  <a:pt x="68" y="57"/>
                  <a:pt x="68" y="57"/>
                </a:cubicBezTo>
                <a:cubicBezTo>
                  <a:pt x="70" y="57"/>
                  <a:pt x="72" y="55"/>
                  <a:pt x="72" y="53"/>
                </a:cubicBezTo>
                <a:cubicBezTo>
                  <a:pt x="72" y="45"/>
                  <a:pt x="72" y="45"/>
                  <a:pt x="72" y="45"/>
                </a:cubicBezTo>
                <a:lnTo>
                  <a:pt x="72" y="20"/>
                </a:lnTo>
                <a:close/>
                <a:moveTo>
                  <a:pt x="58" y="0"/>
                </a:moveTo>
                <a:cubicBezTo>
                  <a:pt x="58" y="0"/>
                  <a:pt x="58" y="0"/>
                  <a:pt x="5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4"/>
                  <a:pt x="36" y="4"/>
                  <a:pt x="36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0"/>
                  <a:pt x="58" y="0"/>
                  <a:pt x="58" y="0"/>
                </a:cubicBezTo>
                <a:close/>
                <a:moveTo>
                  <a:pt x="36" y="45"/>
                </a:moveTo>
                <a:cubicBezTo>
                  <a:pt x="55" y="45"/>
                  <a:pt x="55" y="45"/>
                  <a:pt x="55" y="45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5"/>
                  <a:pt x="56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39"/>
                  <a:pt x="58" y="39"/>
                  <a:pt x="58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2"/>
                  <a:pt x="51" y="32"/>
                  <a:pt x="5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16"/>
                  <a:pt x="58" y="16"/>
                  <a:pt x="58" y="16"/>
                </a:cubicBezTo>
                <a:cubicBezTo>
                  <a:pt x="36" y="16"/>
                  <a:pt x="36" y="16"/>
                  <a:pt x="36" y="16"/>
                </a:cubicBezTo>
                <a:lnTo>
                  <a:pt x="36" y="45"/>
                </a:lnTo>
                <a:close/>
                <a:moveTo>
                  <a:pt x="36" y="0"/>
                </a:move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3"/>
                  <a:pt x="13" y="13"/>
                  <a:pt x="13" y="13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0"/>
                  <a:pt x="36" y="0"/>
                  <a:pt x="36" y="0"/>
                </a:cubicBezTo>
                <a:close/>
                <a:moveTo>
                  <a:pt x="13" y="57"/>
                </a:moveTo>
                <a:cubicBezTo>
                  <a:pt x="14" y="57"/>
                  <a:pt x="14" y="57"/>
                  <a:pt x="14" y="57"/>
                </a:cubicBezTo>
                <a:cubicBezTo>
                  <a:pt x="15" y="57"/>
                  <a:pt x="17" y="55"/>
                  <a:pt x="17" y="53"/>
                </a:cubicBezTo>
                <a:cubicBezTo>
                  <a:pt x="17" y="45"/>
                  <a:pt x="17" y="45"/>
                  <a:pt x="17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16"/>
                  <a:pt x="36" y="16"/>
                  <a:pt x="36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32"/>
                  <a:pt x="13" y="32"/>
                  <a:pt x="13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13" y="39"/>
                  <a:pt x="13" y="39"/>
                  <a:pt x="13" y="39"/>
                </a:cubicBezTo>
                <a:lnTo>
                  <a:pt x="13" y="57"/>
                </a:lnTo>
                <a:close/>
                <a:moveTo>
                  <a:pt x="13" y="0"/>
                </a:moveTo>
                <a:cubicBezTo>
                  <a:pt x="7" y="13"/>
                  <a:pt x="7" y="13"/>
                  <a:pt x="7" y="13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5"/>
                  <a:pt x="1" y="57"/>
                  <a:pt x="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39"/>
                  <a:pt x="13" y="39"/>
                  <a:pt x="13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32"/>
                  <a:pt x="6" y="32"/>
                  <a:pt x="6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16"/>
                  <a:pt x="13" y="16"/>
                  <a:pt x="13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3"/>
                  <a:pt x="13" y="13"/>
                  <a:pt x="13" y="13"/>
                </a:cubicBezTo>
                <a:lnTo>
                  <a:pt x="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iṣ1ïďe">
            <a:extLst>
              <a:ext uri="{FF2B5EF4-FFF2-40B4-BE49-F238E27FC236}">
                <a16:creationId xmlns:a16="http://schemas.microsoft.com/office/drawing/2014/main" id="{B366322E-944D-4021-855F-E516B93BCA3F}"/>
              </a:ext>
            </a:extLst>
          </p:cNvPr>
          <p:cNvSpPr/>
          <p:nvPr/>
        </p:nvSpPr>
        <p:spPr bwMode="auto">
          <a:xfrm>
            <a:off x="5454081" y="4699706"/>
            <a:ext cx="880143" cy="1198169"/>
          </a:xfrm>
          <a:custGeom>
            <a:avLst/>
            <a:gdLst>
              <a:gd name="T0" fmla="*/ 41 w 559"/>
              <a:gd name="T1" fmla="*/ 22 h 761"/>
              <a:gd name="T2" fmla="*/ 41 w 559"/>
              <a:gd name="T3" fmla="*/ 22 h 761"/>
              <a:gd name="T4" fmla="*/ 22 w 559"/>
              <a:gd name="T5" fmla="*/ 122 h 761"/>
              <a:gd name="T6" fmla="*/ 419 w 559"/>
              <a:gd name="T7" fmla="*/ 720 h 761"/>
              <a:gd name="T8" fmla="*/ 518 w 559"/>
              <a:gd name="T9" fmla="*/ 739 h 761"/>
              <a:gd name="T10" fmla="*/ 518 w 559"/>
              <a:gd name="T11" fmla="*/ 739 h 761"/>
              <a:gd name="T12" fmla="*/ 537 w 559"/>
              <a:gd name="T13" fmla="*/ 640 h 761"/>
              <a:gd name="T14" fmla="*/ 140 w 559"/>
              <a:gd name="T15" fmla="*/ 41 h 761"/>
              <a:gd name="T16" fmla="*/ 41 w 559"/>
              <a:gd name="T17" fmla="*/ 22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9" h="761">
                <a:moveTo>
                  <a:pt x="41" y="22"/>
                </a:moveTo>
                <a:cubicBezTo>
                  <a:pt x="41" y="22"/>
                  <a:pt x="41" y="22"/>
                  <a:pt x="41" y="22"/>
                </a:cubicBezTo>
                <a:cubicBezTo>
                  <a:pt x="8" y="45"/>
                  <a:pt x="0" y="89"/>
                  <a:pt x="22" y="122"/>
                </a:cubicBezTo>
                <a:cubicBezTo>
                  <a:pt x="419" y="720"/>
                  <a:pt x="419" y="720"/>
                  <a:pt x="419" y="720"/>
                </a:cubicBezTo>
                <a:cubicBezTo>
                  <a:pt x="441" y="753"/>
                  <a:pt x="486" y="761"/>
                  <a:pt x="518" y="739"/>
                </a:cubicBezTo>
                <a:cubicBezTo>
                  <a:pt x="518" y="739"/>
                  <a:pt x="518" y="739"/>
                  <a:pt x="518" y="739"/>
                </a:cubicBezTo>
                <a:cubicBezTo>
                  <a:pt x="551" y="717"/>
                  <a:pt x="559" y="672"/>
                  <a:pt x="537" y="640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18" y="8"/>
                  <a:pt x="73" y="0"/>
                  <a:pt x="41" y="22"/>
                </a:cubicBezTo>
                <a:close/>
              </a:path>
            </a:pathLst>
          </a:custGeom>
          <a:solidFill>
            <a:srgbClr val="EC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ṩliḋè">
            <a:extLst>
              <a:ext uri="{FF2B5EF4-FFF2-40B4-BE49-F238E27FC236}">
                <a16:creationId xmlns:a16="http://schemas.microsoft.com/office/drawing/2014/main" id="{9B0DC8C9-0EF7-4FBC-8F72-C5514A30EBC3}"/>
              </a:ext>
            </a:extLst>
          </p:cNvPr>
          <p:cNvSpPr/>
          <p:nvPr/>
        </p:nvSpPr>
        <p:spPr bwMode="auto">
          <a:xfrm>
            <a:off x="5707561" y="5220752"/>
            <a:ext cx="924738" cy="916523"/>
          </a:xfrm>
          <a:custGeom>
            <a:avLst/>
            <a:gdLst>
              <a:gd name="T0" fmla="*/ 258 w 788"/>
              <a:gd name="T1" fmla="*/ 781 h 781"/>
              <a:gd name="T2" fmla="*/ 258 w 788"/>
              <a:gd name="T3" fmla="*/ 589 h 781"/>
              <a:gd name="T4" fmla="*/ 0 w 788"/>
              <a:gd name="T5" fmla="*/ 0 h 781"/>
              <a:gd name="T6" fmla="*/ 788 w 788"/>
              <a:gd name="T7" fmla="*/ 0 h 781"/>
              <a:gd name="T8" fmla="*/ 788 w 788"/>
              <a:gd name="T9" fmla="*/ 781 h 781"/>
              <a:gd name="T10" fmla="*/ 258 w 788"/>
              <a:gd name="T11" fmla="*/ 781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8" h="781">
                <a:moveTo>
                  <a:pt x="258" y="781"/>
                </a:moveTo>
                <a:lnTo>
                  <a:pt x="258" y="589"/>
                </a:lnTo>
                <a:lnTo>
                  <a:pt x="0" y="0"/>
                </a:lnTo>
                <a:lnTo>
                  <a:pt x="788" y="0"/>
                </a:lnTo>
                <a:lnTo>
                  <a:pt x="788" y="781"/>
                </a:lnTo>
                <a:lnTo>
                  <a:pt x="258" y="781"/>
                </a:lnTo>
                <a:close/>
              </a:path>
            </a:pathLst>
          </a:custGeom>
          <a:solidFill>
            <a:srgbClr val="EC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slïḍé">
            <a:extLst>
              <a:ext uri="{FF2B5EF4-FFF2-40B4-BE49-F238E27FC236}">
                <a16:creationId xmlns:a16="http://schemas.microsoft.com/office/drawing/2014/main" id="{7C680833-9A7B-4907-AD9B-B1AB425D0FF0}"/>
              </a:ext>
            </a:extLst>
          </p:cNvPr>
          <p:cNvSpPr/>
          <p:nvPr/>
        </p:nvSpPr>
        <p:spPr bwMode="auto">
          <a:xfrm>
            <a:off x="5409487" y="5030641"/>
            <a:ext cx="869582" cy="1106634"/>
          </a:xfrm>
          <a:custGeom>
            <a:avLst/>
            <a:gdLst>
              <a:gd name="T0" fmla="*/ 40 w 552"/>
              <a:gd name="T1" fmla="*/ 22 h 703"/>
              <a:gd name="T2" fmla="*/ 40 w 552"/>
              <a:gd name="T3" fmla="*/ 22 h 703"/>
              <a:gd name="T4" fmla="*/ 21 w 552"/>
              <a:gd name="T5" fmla="*/ 121 h 703"/>
              <a:gd name="T6" fmla="*/ 407 w 552"/>
              <a:gd name="T7" fmla="*/ 703 h 703"/>
              <a:gd name="T8" fmla="*/ 544 w 552"/>
              <a:gd name="T9" fmla="*/ 703 h 703"/>
              <a:gd name="T10" fmla="*/ 536 w 552"/>
              <a:gd name="T11" fmla="*/ 639 h 703"/>
              <a:gd name="T12" fmla="*/ 139 w 552"/>
              <a:gd name="T13" fmla="*/ 41 h 703"/>
              <a:gd name="T14" fmla="*/ 40 w 552"/>
              <a:gd name="T15" fmla="*/ 22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2" h="703">
                <a:moveTo>
                  <a:pt x="40" y="22"/>
                </a:moveTo>
                <a:cubicBezTo>
                  <a:pt x="40" y="22"/>
                  <a:pt x="40" y="22"/>
                  <a:pt x="40" y="22"/>
                </a:cubicBezTo>
                <a:cubicBezTo>
                  <a:pt x="8" y="44"/>
                  <a:pt x="0" y="88"/>
                  <a:pt x="21" y="121"/>
                </a:cubicBezTo>
                <a:cubicBezTo>
                  <a:pt x="407" y="703"/>
                  <a:pt x="407" y="703"/>
                  <a:pt x="407" y="703"/>
                </a:cubicBezTo>
                <a:cubicBezTo>
                  <a:pt x="544" y="703"/>
                  <a:pt x="544" y="703"/>
                  <a:pt x="544" y="703"/>
                </a:cubicBezTo>
                <a:cubicBezTo>
                  <a:pt x="552" y="682"/>
                  <a:pt x="549" y="659"/>
                  <a:pt x="536" y="639"/>
                </a:cubicBezTo>
                <a:cubicBezTo>
                  <a:pt x="139" y="41"/>
                  <a:pt x="139" y="41"/>
                  <a:pt x="139" y="41"/>
                </a:cubicBezTo>
                <a:cubicBezTo>
                  <a:pt x="118" y="8"/>
                  <a:pt x="72" y="0"/>
                  <a:pt x="40" y="22"/>
                </a:cubicBezTo>
                <a:close/>
              </a:path>
            </a:pathLst>
          </a:custGeom>
          <a:solidFill>
            <a:srgbClr val="EC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sľiḍè">
            <a:extLst>
              <a:ext uri="{FF2B5EF4-FFF2-40B4-BE49-F238E27FC236}">
                <a16:creationId xmlns:a16="http://schemas.microsoft.com/office/drawing/2014/main" id="{53D34252-FF2B-4072-95E7-E2EEA496184C}"/>
              </a:ext>
            </a:extLst>
          </p:cNvPr>
          <p:cNvSpPr/>
          <p:nvPr/>
        </p:nvSpPr>
        <p:spPr bwMode="auto">
          <a:xfrm>
            <a:off x="5381322" y="3866504"/>
            <a:ext cx="857847" cy="1161790"/>
          </a:xfrm>
          <a:custGeom>
            <a:avLst/>
            <a:gdLst>
              <a:gd name="T0" fmla="*/ 41 w 545"/>
              <a:gd name="T1" fmla="*/ 22 h 738"/>
              <a:gd name="T2" fmla="*/ 41 w 545"/>
              <a:gd name="T3" fmla="*/ 22 h 738"/>
              <a:gd name="T4" fmla="*/ 22 w 545"/>
              <a:gd name="T5" fmla="*/ 121 h 738"/>
              <a:gd name="T6" fmla="*/ 405 w 545"/>
              <a:gd name="T7" fmla="*/ 697 h 738"/>
              <a:gd name="T8" fmla="*/ 504 w 545"/>
              <a:gd name="T9" fmla="*/ 716 h 738"/>
              <a:gd name="T10" fmla="*/ 504 w 545"/>
              <a:gd name="T11" fmla="*/ 716 h 738"/>
              <a:gd name="T12" fmla="*/ 523 w 545"/>
              <a:gd name="T13" fmla="*/ 617 h 738"/>
              <a:gd name="T14" fmla="*/ 140 w 545"/>
              <a:gd name="T15" fmla="*/ 41 h 738"/>
              <a:gd name="T16" fmla="*/ 41 w 545"/>
              <a:gd name="T17" fmla="*/ 2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5" h="738">
                <a:moveTo>
                  <a:pt x="41" y="22"/>
                </a:moveTo>
                <a:cubicBezTo>
                  <a:pt x="41" y="22"/>
                  <a:pt x="41" y="22"/>
                  <a:pt x="41" y="22"/>
                </a:cubicBezTo>
                <a:cubicBezTo>
                  <a:pt x="8" y="44"/>
                  <a:pt x="0" y="89"/>
                  <a:pt x="22" y="121"/>
                </a:cubicBezTo>
                <a:cubicBezTo>
                  <a:pt x="405" y="697"/>
                  <a:pt x="405" y="697"/>
                  <a:pt x="405" y="697"/>
                </a:cubicBezTo>
                <a:cubicBezTo>
                  <a:pt x="427" y="730"/>
                  <a:pt x="472" y="738"/>
                  <a:pt x="504" y="716"/>
                </a:cubicBezTo>
                <a:cubicBezTo>
                  <a:pt x="504" y="716"/>
                  <a:pt x="504" y="716"/>
                  <a:pt x="504" y="716"/>
                </a:cubicBezTo>
                <a:cubicBezTo>
                  <a:pt x="537" y="694"/>
                  <a:pt x="545" y="650"/>
                  <a:pt x="523" y="617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18" y="8"/>
                  <a:pt x="73" y="0"/>
                  <a:pt x="41" y="22"/>
                </a:cubicBezTo>
                <a:close/>
              </a:path>
            </a:pathLst>
          </a:custGeom>
          <a:solidFill>
            <a:srgbClr val="EC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Sḻïdé">
            <a:extLst>
              <a:ext uri="{FF2B5EF4-FFF2-40B4-BE49-F238E27FC236}">
                <a16:creationId xmlns:a16="http://schemas.microsoft.com/office/drawing/2014/main" id="{865F30A2-3338-43E5-BBC2-A723A81C8EFD}"/>
              </a:ext>
            </a:extLst>
          </p:cNvPr>
          <p:cNvSpPr/>
          <p:nvPr/>
        </p:nvSpPr>
        <p:spPr bwMode="auto">
          <a:xfrm>
            <a:off x="5624241" y="3814869"/>
            <a:ext cx="948208" cy="1869425"/>
          </a:xfrm>
          <a:custGeom>
            <a:avLst/>
            <a:gdLst>
              <a:gd name="T0" fmla="*/ 478 w 602"/>
              <a:gd name="T1" fmla="*/ 0 h 1187"/>
              <a:gd name="T2" fmla="*/ 124 w 602"/>
              <a:gd name="T3" fmla="*/ 0 h 1187"/>
              <a:gd name="T4" fmla="*/ 0 w 602"/>
              <a:gd name="T5" fmla="*/ 124 h 1187"/>
              <a:gd name="T6" fmla="*/ 0 w 602"/>
              <a:gd name="T7" fmla="*/ 1062 h 1187"/>
              <a:gd name="T8" fmla="*/ 124 w 602"/>
              <a:gd name="T9" fmla="*/ 1187 h 1187"/>
              <a:gd name="T10" fmla="*/ 478 w 602"/>
              <a:gd name="T11" fmla="*/ 1187 h 1187"/>
              <a:gd name="T12" fmla="*/ 602 w 602"/>
              <a:gd name="T13" fmla="*/ 1062 h 1187"/>
              <a:gd name="T14" fmla="*/ 602 w 602"/>
              <a:gd name="T15" fmla="*/ 124 h 1187"/>
              <a:gd name="T16" fmla="*/ 478 w 602"/>
              <a:gd name="T17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1187">
                <a:moveTo>
                  <a:pt x="478" y="0"/>
                </a:moveTo>
                <a:cubicBezTo>
                  <a:pt x="124" y="0"/>
                  <a:pt x="124" y="0"/>
                  <a:pt x="124" y="0"/>
                </a:cubicBezTo>
                <a:cubicBezTo>
                  <a:pt x="56" y="0"/>
                  <a:pt x="0" y="56"/>
                  <a:pt x="0" y="124"/>
                </a:cubicBezTo>
                <a:cubicBezTo>
                  <a:pt x="0" y="1062"/>
                  <a:pt x="0" y="1062"/>
                  <a:pt x="0" y="1062"/>
                </a:cubicBezTo>
                <a:cubicBezTo>
                  <a:pt x="0" y="1131"/>
                  <a:pt x="56" y="1187"/>
                  <a:pt x="124" y="1187"/>
                </a:cubicBezTo>
                <a:cubicBezTo>
                  <a:pt x="478" y="1187"/>
                  <a:pt x="478" y="1187"/>
                  <a:pt x="478" y="1187"/>
                </a:cubicBezTo>
                <a:cubicBezTo>
                  <a:pt x="546" y="1187"/>
                  <a:pt x="602" y="1131"/>
                  <a:pt x="602" y="1062"/>
                </a:cubicBezTo>
                <a:cubicBezTo>
                  <a:pt x="602" y="124"/>
                  <a:pt x="602" y="124"/>
                  <a:pt x="602" y="124"/>
                </a:cubicBezTo>
                <a:cubicBezTo>
                  <a:pt x="602" y="56"/>
                  <a:pt x="546" y="0"/>
                  <a:pt x="47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ïŝ1íḍè">
            <a:extLst>
              <a:ext uri="{FF2B5EF4-FFF2-40B4-BE49-F238E27FC236}">
                <a16:creationId xmlns:a16="http://schemas.microsoft.com/office/drawing/2014/main" id="{30DBCDF8-33AD-413D-9125-090A2E3D53DA}"/>
              </a:ext>
            </a:extLst>
          </p:cNvPr>
          <p:cNvSpPr/>
          <p:nvPr/>
        </p:nvSpPr>
        <p:spPr bwMode="auto">
          <a:xfrm>
            <a:off x="5707561" y="3970948"/>
            <a:ext cx="781567" cy="1539665"/>
          </a:xfrm>
          <a:custGeom>
            <a:avLst/>
            <a:gdLst>
              <a:gd name="T0" fmla="*/ 494 w 496"/>
              <a:gd name="T1" fmla="*/ 0 h 978"/>
              <a:gd name="T2" fmla="*/ 2 w 496"/>
              <a:gd name="T3" fmla="*/ 0 h 978"/>
              <a:gd name="T4" fmla="*/ 0 w 496"/>
              <a:gd name="T5" fmla="*/ 2 h 978"/>
              <a:gd name="T6" fmla="*/ 0 w 496"/>
              <a:gd name="T7" fmla="*/ 976 h 978"/>
              <a:gd name="T8" fmla="*/ 2 w 496"/>
              <a:gd name="T9" fmla="*/ 978 h 978"/>
              <a:gd name="T10" fmla="*/ 494 w 496"/>
              <a:gd name="T11" fmla="*/ 978 h 978"/>
              <a:gd name="T12" fmla="*/ 496 w 496"/>
              <a:gd name="T13" fmla="*/ 976 h 978"/>
              <a:gd name="T14" fmla="*/ 496 w 496"/>
              <a:gd name="T15" fmla="*/ 2 h 978"/>
              <a:gd name="T16" fmla="*/ 494 w 496"/>
              <a:gd name="T17" fmla="*/ 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6" h="978">
                <a:moveTo>
                  <a:pt x="49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976"/>
                  <a:pt x="0" y="976"/>
                  <a:pt x="0" y="976"/>
                </a:cubicBezTo>
                <a:cubicBezTo>
                  <a:pt x="0" y="977"/>
                  <a:pt x="1" y="978"/>
                  <a:pt x="2" y="978"/>
                </a:cubicBezTo>
                <a:cubicBezTo>
                  <a:pt x="494" y="978"/>
                  <a:pt x="494" y="978"/>
                  <a:pt x="494" y="978"/>
                </a:cubicBezTo>
                <a:cubicBezTo>
                  <a:pt x="495" y="978"/>
                  <a:pt x="496" y="977"/>
                  <a:pt x="496" y="976"/>
                </a:cubicBezTo>
                <a:cubicBezTo>
                  <a:pt x="496" y="2"/>
                  <a:pt x="496" y="2"/>
                  <a:pt x="496" y="2"/>
                </a:cubicBezTo>
                <a:cubicBezTo>
                  <a:pt x="496" y="1"/>
                  <a:pt x="495" y="0"/>
                  <a:pt x="49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ṡḷîḋe">
            <a:extLst>
              <a:ext uri="{FF2B5EF4-FFF2-40B4-BE49-F238E27FC236}">
                <a16:creationId xmlns:a16="http://schemas.microsoft.com/office/drawing/2014/main" id="{8910207B-04E2-479D-BE91-5A8F9CF31024}"/>
              </a:ext>
            </a:extLst>
          </p:cNvPr>
          <p:cNvSpPr/>
          <p:nvPr/>
        </p:nvSpPr>
        <p:spPr bwMode="auto">
          <a:xfrm>
            <a:off x="5939920" y="3880586"/>
            <a:ext cx="315678" cy="28165"/>
          </a:xfrm>
          <a:custGeom>
            <a:avLst/>
            <a:gdLst>
              <a:gd name="T0" fmla="*/ 191 w 200"/>
              <a:gd name="T1" fmla="*/ 0 h 18"/>
              <a:gd name="T2" fmla="*/ 9 w 200"/>
              <a:gd name="T3" fmla="*/ 0 h 18"/>
              <a:gd name="T4" fmla="*/ 0 w 200"/>
              <a:gd name="T5" fmla="*/ 9 h 18"/>
              <a:gd name="T6" fmla="*/ 0 w 200"/>
              <a:gd name="T7" fmla="*/ 9 h 18"/>
              <a:gd name="T8" fmla="*/ 9 w 200"/>
              <a:gd name="T9" fmla="*/ 18 h 18"/>
              <a:gd name="T10" fmla="*/ 191 w 200"/>
              <a:gd name="T11" fmla="*/ 18 h 18"/>
              <a:gd name="T12" fmla="*/ 200 w 200"/>
              <a:gd name="T13" fmla="*/ 9 h 18"/>
              <a:gd name="T14" fmla="*/ 200 w 200"/>
              <a:gd name="T15" fmla="*/ 9 h 18"/>
              <a:gd name="T16" fmla="*/ 191 w 200"/>
              <a:gd name="T1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" h="18">
                <a:moveTo>
                  <a:pt x="19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191" y="18"/>
                  <a:pt x="191" y="18"/>
                  <a:pt x="191" y="18"/>
                </a:cubicBezTo>
                <a:cubicBezTo>
                  <a:pt x="196" y="18"/>
                  <a:pt x="200" y="14"/>
                  <a:pt x="200" y="9"/>
                </a:cubicBezTo>
                <a:cubicBezTo>
                  <a:pt x="200" y="9"/>
                  <a:pt x="200" y="9"/>
                  <a:pt x="200" y="9"/>
                </a:cubicBezTo>
                <a:cubicBezTo>
                  <a:pt x="200" y="4"/>
                  <a:pt x="196" y="0"/>
                  <a:pt x="191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şľïḋe">
            <a:extLst>
              <a:ext uri="{FF2B5EF4-FFF2-40B4-BE49-F238E27FC236}">
                <a16:creationId xmlns:a16="http://schemas.microsoft.com/office/drawing/2014/main" id="{2C8994B9-1240-4764-A2E7-6D9E80A4AB9F}"/>
              </a:ext>
            </a:extLst>
          </p:cNvPr>
          <p:cNvSpPr/>
          <p:nvPr/>
        </p:nvSpPr>
        <p:spPr bwMode="auto">
          <a:xfrm>
            <a:off x="6049058" y="5546992"/>
            <a:ext cx="96229" cy="96229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ŝlïḍê">
            <a:extLst>
              <a:ext uri="{FF2B5EF4-FFF2-40B4-BE49-F238E27FC236}">
                <a16:creationId xmlns:a16="http://schemas.microsoft.com/office/drawing/2014/main" id="{4CBE271B-EFD5-4ED6-B9A6-736E14901522}"/>
              </a:ext>
            </a:extLst>
          </p:cNvPr>
          <p:cNvSpPr/>
          <p:nvPr/>
        </p:nvSpPr>
        <p:spPr bwMode="auto">
          <a:xfrm>
            <a:off x="5389537" y="4643378"/>
            <a:ext cx="355578" cy="403693"/>
          </a:xfrm>
          <a:custGeom>
            <a:avLst/>
            <a:gdLst>
              <a:gd name="T0" fmla="*/ 41 w 226"/>
              <a:gd name="T1" fmla="*/ 23 h 257"/>
              <a:gd name="T2" fmla="*/ 41 w 226"/>
              <a:gd name="T3" fmla="*/ 23 h 257"/>
              <a:gd name="T4" fmla="*/ 22 w 226"/>
              <a:gd name="T5" fmla="*/ 122 h 257"/>
              <a:gd name="T6" fmla="*/ 86 w 226"/>
              <a:gd name="T7" fmla="*/ 216 h 257"/>
              <a:gd name="T8" fmla="*/ 185 w 226"/>
              <a:gd name="T9" fmla="*/ 235 h 257"/>
              <a:gd name="T10" fmla="*/ 185 w 226"/>
              <a:gd name="T11" fmla="*/ 235 h 257"/>
              <a:gd name="T12" fmla="*/ 204 w 226"/>
              <a:gd name="T13" fmla="*/ 135 h 257"/>
              <a:gd name="T14" fmla="*/ 140 w 226"/>
              <a:gd name="T15" fmla="*/ 41 h 257"/>
              <a:gd name="T16" fmla="*/ 41 w 226"/>
              <a:gd name="T17" fmla="*/ 23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257">
                <a:moveTo>
                  <a:pt x="41" y="23"/>
                </a:moveTo>
                <a:cubicBezTo>
                  <a:pt x="41" y="23"/>
                  <a:pt x="41" y="23"/>
                  <a:pt x="41" y="23"/>
                </a:cubicBezTo>
                <a:cubicBezTo>
                  <a:pt x="8" y="45"/>
                  <a:pt x="0" y="89"/>
                  <a:pt x="22" y="122"/>
                </a:cubicBezTo>
                <a:cubicBezTo>
                  <a:pt x="86" y="216"/>
                  <a:pt x="86" y="216"/>
                  <a:pt x="86" y="216"/>
                </a:cubicBezTo>
                <a:cubicBezTo>
                  <a:pt x="108" y="248"/>
                  <a:pt x="153" y="257"/>
                  <a:pt x="185" y="235"/>
                </a:cubicBezTo>
                <a:cubicBezTo>
                  <a:pt x="185" y="235"/>
                  <a:pt x="185" y="235"/>
                  <a:pt x="185" y="235"/>
                </a:cubicBezTo>
                <a:cubicBezTo>
                  <a:pt x="218" y="213"/>
                  <a:pt x="226" y="168"/>
                  <a:pt x="204" y="135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18" y="9"/>
                  <a:pt x="73" y="0"/>
                  <a:pt x="41" y="23"/>
                </a:cubicBezTo>
                <a:close/>
              </a:path>
            </a:pathLst>
          </a:custGeom>
          <a:solidFill>
            <a:srgbClr val="EC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ṧlîḑê">
            <a:extLst>
              <a:ext uri="{FF2B5EF4-FFF2-40B4-BE49-F238E27FC236}">
                <a16:creationId xmlns:a16="http://schemas.microsoft.com/office/drawing/2014/main" id="{7A5A4F47-85CE-4741-8B02-1DC4955E9C65}"/>
              </a:ext>
            </a:extLst>
          </p:cNvPr>
          <p:cNvSpPr/>
          <p:nvPr/>
        </p:nvSpPr>
        <p:spPr bwMode="auto">
          <a:xfrm>
            <a:off x="5349637" y="4942626"/>
            <a:ext cx="373181" cy="429510"/>
          </a:xfrm>
          <a:custGeom>
            <a:avLst/>
            <a:gdLst>
              <a:gd name="T0" fmla="*/ 41 w 237"/>
              <a:gd name="T1" fmla="*/ 23 h 273"/>
              <a:gd name="T2" fmla="*/ 41 w 237"/>
              <a:gd name="T3" fmla="*/ 23 h 273"/>
              <a:gd name="T4" fmla="*/ 22 w 237"/>
              <a:gd name="T5" fmla="*/ 122 h 273"/>
              <a:gd name="T6" fmla="*/ 97 w 237"/>
              <a:gd name="T7" fmla="*/ 232 h 273"/>
              <a:gd name="T8" fmla="*/ 196 w 237"/>
              <a:gd name="T9" fmla="*/ 251 h 273"/>
              <a:gd name="T10" fmla="*/ 196 w 237"/>
              <a:gd name="T11" fmla="*/ 251 h 273"/>
              <a:gd name="T12" fmla="*/ 215 w 237"/>
              <a:gd name="T13" fmla="*/ 152 h 273"/>
              <a:gd name="T14" fmla="*/ 140 w 237"/>
              <a:gd name="T15" fmla="*/ 41 h 273"/>
              <a:gd name="T16" fmla="*/ 41 w 237"/>
              <a:gd name="T17" fmla="*/ 2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7" h="273">
                <a:moveTo>
                  <a:pt x="41" y="23"/>
                </a:moveTo>
                <a:cubicBezTo>
                  <a:pt x="41" y="23"/>
                  <a:pt x="41" y="23"/>
                  <a:pt x="41" y="23"/>
                </a:cubicBezTo>
                <a:cubicBezTo>
                  <a:pt x="8" y="45"/>
                  <a:pt x="0" y="89"/>
                  <a:pt x="22" y="122"/>
                </a:cubicBezTo>
                <a:cubicBezTo>
                  <a:pt x="97" y="232"/>
                  <a:pt x="97" y="232"/>
                  <a:pt x="97" y="232"/>
                </a:cubicBezTo>
                <a:cubicBezTo>
                  <a:pt x="119" y="265"/>
                  <a:pt x="163" y="273"/>
                  <a:pt x="196" y="251"/>
                </a:cubicBezTo>
                <a:cubicBezTo>
                  <a:pt x="196" y="251"/>
                  <a:pt x="196" y="251"/>
                  <a:pt x="196" y="251"/>
                </a:cubicBezTo>
                <a:cubicBezTo>
                  <a:pt x="228" y="229"/>
                  <a:pt x="237" y="184"/>
                  <a:pt x="215" y="152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18" y="9"/>
                  <a:pt x="73" y="0"/>
                  <a:pt x="41" y="23"/>
                </a:cubicBezTo>
                <a:close/>
              </a:path>
            </a:pathLst>
          </a:custGeom>
          <a:solidFill>
            <a:srgbClr val="EC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ṡľîḋé">
            <a:extLst>
              <a:ext uri="{FF2B5EF4-FFF2-40B4-BE49-F238E27FC236}">
                <a16:creationId xmlns:a16="http://schemas.microsoft.com/office/drawing/2014/main" id="{24B46660-5B61-430F-B2F0-127B02C91A5C}"/>
              </a:ext>
            </a:extLst>
          </p:cNvPr>
          <p:cNvSpPr/>
          <p:nvPr/>
        </p:nvSpPr>
        <p:spPr bwMode="auto">
          <a:xfrm>
            <a:off x="5422396" y="4330047"/>
            <a:ext cx="355578" cy="402519"/>
          </a:xfrm>
          <a:custGeom>
            <a:avLst/>
            <a:gdLst>
              <a:gd name="T0" fmla="*/ 41 w 226"/>
              <a:gd name="T1" fmla="*/ 22 h 256"/>
              <a:gd name="T2" fmla="*/ 41 w 226"/>
              <a:gd name="T3" fmla="*/ 22 h 256"/>
              <a:gd name="T4" fmla="*/ 22 w 226"/>
              <a:gd name="T5" fmla="*/ 121 h 256"/>
              <a:gd name="T6" fmla="*/ 86 w 226"/>
              <a:gd name="T7" fmla="*/ 215 h 256"/>
              <a:gd name="T8" fmla="*/ 185 w 226"/>
              <a:gd name="T9" fmla="*/ 234 h 256"/>
              <a:gd name="T10" fmla="*/ 185 w 226"/>
              <a:gd name="T11" fmla="*/ 234 h 256"/>
              <a:gd name="T12" fmla="*/ 204 w 226"/>
              <a:gd name="T13" fmla="*/ 134 h 256"/>
              <a:gd name="T14" fmla="*/ 140 w 226"/>
              <a:gd name="T15" fmla="*/ 40 h 256"/>
              <a:gd name="T16" fmla="*/ 41 w 226"/>
              <a:gd name="T17" fmla="*/ 2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256">
                <a:moveTo>
                  <a:pt x="41" y="22"/>
                </a:moveTo>
                <a:cubicBezTo>
                  <a:pt x="41" y="22"/>
                  <a:pt x="41" y="22"/>
                  <a:pt x="41" y="22"/>
                </a:cubicBezTo>
                <a:cubicBezTo>
                  <a:pt x="8" y="44"/>
                  <a:pt x="0" y="88"/>
                  <a:pt x="22" y="121"/>
                </a:cubicBezTo>
                <a:cubicBezTo>
                  <a:pt x="86" y="215"/>
                  <a:pt x="86" y="215"/>
                  <a:pt x="86" y="215"/>
                </a:cubicBezTo>
                <a:cubicBezTo>
                  <a:pt x="108" y="247"/>
                  <a:pt x="153" y="256"/>
                  <a:pt x="185" y="234"/>
                </a:cubicBezTo>
                <a:cubicBezTo>
                  <a:pt x="185" y="234"/>
                  <a:pt x="185" y="234"/>
                  <a:pt x="185" y="234"/>
                </a:cubicBezTo>
                <a:cubicBezTo>
                  <a:pt x="217" y="212"/>
                  <a:pt x="226" y="167"/>
                  <a:pt x="204" y="134"/>
                </a:cubicBezTo>
                <a:cubicBezTo>
                  <a:pt x="140" y="40"/>
                  <a:pt x="140" y="40"/>
                  <a:pt x="140" y="40"/>
                </a:cubicBezTo>
                <a:cubicBezTo>
                  <a:pt x="118" y="8"/>
                  <a:pt x="73" y="0"/>
                  <a:pt x="41" y="22"/>
                </a:cubicBezTo>
                <a:close/>
              </a:path>
            </a:pathLst>
          </a:custGeom>
          <a:solidFill>
            <a:srgbClr val="EC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śḷïdê">
            <a:extLst>
              <a:ext uri="{FF2B5EF4-FFF2-40B4-BE49-F238E27FC236}">
                <a16:creationId xmlns:a16="http://schemas.microsoft.com/office/drawing/2014/main" id="{19028A59-3263-4065-9D7C-04F89D6C443C}"/>
              </a:ext>
            </a:extLst>
          </p:cNvPr>
          <p:cNvSpPr/>
          <p:nvPr/>
        </p:nvSpPr>
        <p:spPr bwMode="auto">
          <a:xfrm>
            <a:off x="6476221" y="4837010"/>
            <a:ext cx="307463" cy="1073776"/>
          </a:xfrm>
          <a:custGeom>
            <a:avLst/>
            <a:gdLst>
              <a:gd name="T0" fmla="*/ 51 w 195"/>
              <a:gd name="T1" fmla="*/ 682 h 682"/>
              <a:gd name="T2" fmla="*/ 0 w 195"/>
              <a:gd name="T3" fmla="*/ 682 h 682"/>
              <a:gd name="T4" fmla="*/ 6 w 195"/>
              <a:gd name="T5" fmla="*/ 620 h 682"/>
              <a:gd name="T6" fmla="*/ 49 w 195"/>
              <a:gd name="T7" fmla="*/ 119 h 682"/>
              <a:gd name="T8" fmla="*/ 195 w 195"/>
              <a:gd name="T9" fmla="*/ 0 h 682"/>
              <a:gd name="T10" fmla="*/ 144 w 195"/>
              <a:gd name="T11" fmla="*/ 592 h 682"/>
              <a:gd name="T12" fmla="*/ 51 w 195"/>
              <a:gd name="T13" fmla="*/ 682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5" h="682">
                <a:moveTo>
                  <a:pt x="51" y="682"/>
                </a:moveTo>
                <a:cubicBezTo>
                  <a:pt x="0" y="682"/>
                  <a:pt x="0" y="682"/>
                  <a:pt x="0" y="682"/>
                </a:cubicBezTo>
                <a:cubicBezTo>
                  <a:pt x="6" y="620"/>
                  <a:pt x="6" y="620"/>
                  <a:pt x="6" y="620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58" y="14"/>
                  <a:pt x="129" y="0"/>
                  <a:pt x="195" y="0"/>
                </a:cubicBezTo>
                <a:cubicBezTo>
                  <a:pt x="144" y="592"/>
                  <a:pt x="144" y="592"/>
                  <a:pt x="144" y="592"/>
                </a:cubicBezTo>
                <a:cubicBezTo>
                  <a:pt x="139" y="642"/>
                  <a:pt x="98" y="682"/>
                  <a:pt x="51" y="682"/>
                </a:cubicBezTo>
                <a:close/>
              </a:path>
            </a:pathLst>
          </a:custGeom>
          <a:solidFill>
            <a:srgbClr val="EC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ṥḻíďè">
            <a:extLst>
              <a:ext uri="{FF2B5EF4-FFF2-40B4-BE49-F238E27FC236}">
                <a16:creationId xmlns:a16="http://schemas.microsoft.com/office/drawing/2014/main" id="{8FAFD868-2B5C-4226-9533-CEEA2EFF1284}"/>
              </a:ext>
            </a:extLst>
          </p:cNvPr>
          <p:cNvSpPr/>
          <p:nvPr/>
        </p:nvSpPr>
        <p:spPr bwMode="auto">
          <a:xfrm>
            <a:off x="5989208" y="4418061"/>
            <a:ext cx="214755" cy="272258"/>
          </a:xfrm>
          <a:custGeom>
            <a:avLst/>
            <a:gdLst>
              <a:gd name="T0" fmla="*/ 43 w 183"/>
              <a:gd name="T1" fmla="*/ 119 h 232"/>
              <a:gd name="T2" fmla="*/ 0 w 183"/>
              <a:gd name="T3" fmla="*/ 119 h 232"/>
              <a:gd name="T4" fmla="*/ 91 w 183"/>
              <a:gd name="T5" fmla="*/ 232 h 232"/>
              <a:gd name="T6" fmla="*/ 183 w 183"/>
              <a:gd name="T7" fmla="*/ 119 h 232"/>
              <a:gd name="T8" fmla="*/ 140 w 183"/>
              <a:gd name="T9" fmla="*/ 119 h 232"/>
              <a:gd name="T10" fmla="*/ 140 w 183"/>
              <a:gd name="T11" fmla="*/ 0 h 232"/>
              <a:gd name="T12" fmla="*/ 43 w 183"/>
              <a:gd name="T13" fmla="*/ 0 h 232"/>
              <a:gd name="T14" fmla="*/ 43 w 183"/>
              <a:gd name="T15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" h="232">
                <a:moveTo>
                  <a:pt x="43" y="119"/>
                </a:moveTo>
                <a:lnTo>
                  <a:pt x="0" y="119"/>
                </a:lnTo>
                <a:lnTo>
                  <a:pt x="91" y="232"/>
                </a:lnTo>
                <a:lnTo>
                  <a:pt x="183" y="119"/>
                </a:lnTo>
                <a:lnTo>
                  <a:pt x="140" y="119"/>
                </a:lnTo>
                <a:lnTo>
                  <a:pt x="140" y="0"/>
                </a:lnTo>
                <a:lnTo>
                  <a:pt x="43" y="0"/>
                </a:lnTo>
                <a:lnTo>
                  <a:pt x="43" y="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ṡḷïdè">
            <a:extLst>
              <a:ext uri="{FF2B5EF4-FFF2-40B4-BE49-F238E27FC236}">
                <a16:creationId xmlns:a16="http://schemas.microsoft.com/office/drawing/2014/main" id="{D928DB29-F4A6-4E36-986A-DE6FA31424CE}"/>
              </a:ext>
            </a:extLst>
          </p:cNvPr>
          <p:cNvSpPr/>
          <p:nvPr/>
        </p:nvSpPr>
        <p:spPr bwMode="auto">
          <a:xfrm>
            <a:off x="5861293" y="4219735"/>
            <a:ext cx="472930" cy="296902"/>
          </a:xfrm>
          <a:custGeom>
            <a:avLst/>
            <a:gdLst>
              <a:gd name="T0" fmla="*/ 239 w 300"/>
              <a:gd name="T1" fmla="*/ 189 h 189"/>
              <a:gd name="T2" fmla="*/ 300 w 300"/>
              <a:gd name="T3" fmla="*/ 129 h 189"/>
              <a:gd name="T4" fmla="*/ 239 w 300"/>
              <a:gd name="T5" fmla="*/ 69 h 189"/>
              <a:gd name="T6" fmla="*/ 234 w 300"/>
              <a:gd name="T7" fmla="*/ 69 h 189"/>
              <a:gd name="T8" fmla="*/ 153 w 300"/>
              <a:gd name="T9" fmla="*/ 0 h 189"/>
              <a:gd name="T10" fmla="*/ 71 w 300"/>
              <a:gd name="T11" fmla="*/ 70 h 189"/>
              <a:gd name="T12" fmla="*/ 60 w 300"/>
              <a:gd name="T13" fmla="*/ 69 h 189"/>
              <a:gd name="T14" fmla="*/ 0 w 300"/>
              <a:gd name="T15" fmla="*/ 129 h 189"/>
              <a:gd name="T16" fmla="*/ 60 w 300"/>
              <a:gd name="T17" fmla="*/ 189 h 189"/>
              <a:gd name="T18" fmla="*/ 102 w 300"/>
              <a:gd name="T19" fmla="*/ 189 h 189"/>
              <a:gd name="T20" fmla="*/ 102 w 300"/>
              <a:gd name="T21" fmla="*/ 114 h 189"/>
              <a:gd name="T22" fmla="*/ 196 w 300"/>
              <a:gd name="T23" fmla="*/ 114 h 189"/>
              <a:gd name="T24" fmla="*/ 196 w 300"/>
              <a:gd name="T25" fmla="*/ 189 h 189"/>
              <a:gd name="T26" fmla="*/ 239 w 300"/>
              <a:gd name="T27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0" h="189">
                <a:moveTo>
                  <a:pt x="239" y="189"/>
                </a:moveTo>
                <a:cubicBezTo>
                  <a:pt x="273" y="189"/>
                  <a:pt x="300" y="162"/>
                  <a:pt x="300" y="129"/>
                </a:cubicBezTo>
                <a:cubicBezTo>
                  <a:pt x="300" y="96"/>
                  <a:pt x="273" y="69"/>
                  <a:pt x="239" y="69"/>
                </a:cubicBezTo>
                <a:cubicBezTo>
                  <a:pt x="238" y="69"/>
                  <a:pt x="236" y="69"/>
                  <a:pt x="234" y="69"/>
                </a:cubicBezTo>
                <a:cubicBezTo>
                  <a:pt x="228" y="30"/>
                  <a:pt x="194" y="0"/>
                  <a:pt x="153" y="0"/>
                </a:cubicBezTo>
                <a:cubicBezTo>
                  <a:pt x="111" y="0"/>
                  <a:pt x="77" y="30"/>
                  <a:pt x="71" y="70"/>
                </a:cubicBezTo>
                <a:cubicBezTo>
                  <a:pt x="67" y="69"/>
                  <a:pt x="64" y="69"/>
                  <a:pt x="60" y="69"/>
                </a:cubicBezTo>
                <a:cubicBezTo>
                  <a:pt x="27" y="69"/>
                  <a:pt x="0" y="96"/>
                  <a:pt x="0" y="129"/>
                </a:cubicBezTo>
                <a:cubicBezTo>
                  <a:pt x="0" y="162"/>
                  <a:pt x="27" y="189"/>
                  <a:pt x="60" y="189"/>
                </a:cubicBezTo>
                <a:cubicBezTo>
                  <a:pt x="102" y="189"/>
                  <a:pt x="102" y="189"/>
                  <a:pt x="102" y="189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96" y="114"/>
                  <a:pt x="196" y="114"/>
                  <a:pt x="196" y="114"/>
                </a:cubicBezTo>
                <a:cubicBezTo>
                  <a:pt x="196" y="189"/>
                  <a:pt x="196" y="189"/>
                  <a:pt x="196" y="189"/>
                </a:cubicBezTo>
                <a:lnTo>
                  <a:pt x="239" y="1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íšlíḋé">
            <a:extLst>
              <a:ext uri="{FF2B5EF4-FFF2-40B4-BE49-F238E27FC236}">
                <a16:creationId xmlns:a16="http://schemas.microsoft.com/office/drawing/2014/main" id="{8E5B6EC1-742A-4E1B-91BF-ACFFE7D1FC21}"/>
              </a:ext>
            </a:extLst>
          </p:cNvPr>
          <p:cNvSpPr txBox="1"/>
          <p:nvPr/>
        </p:nvSpPr>
        <p:spPr>
          <a:xfrm>
            <a:off x="830025" y="1436477"/>
            <a:ext cx="3223527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8" name="işḻïḍê">
            <a:extLst>
              <a:ext uri="{FF2B5EF4-FFF2-40B4-BE49-F238E27FC236}">
                <a16:creationId xmlns:a16="http://schemas.microsoft.com/office/drawing/2014/main" id="{F786C1D4-5655-4436-A360-CA19FDE5443C}"/>
              </a:ext>
            </a:extLst>
          </p:cNvPr>
          <p:cNvSpPr txBox="1"/>
          <p:nvPr/>
        </p:nvSpPr>
        <p:spPr>
          <a:xfrm>
            <a:off x="830026" y="2024809"/>
            <a:ext cx="3223526" cy="137595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9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Adjust the spacing to adapt to Chinese typesetting, use the reference line in PPT.</a:t>
            </a:r>
          </a:p>
        </p:txBody>
      </p:sp>
      <p:sp>
        <p:nvSpPr>
          <p:cNvPr id="9" name="îṥḷïḓê">
            <a:extLst>
              <a:ext uri="{FF2B5EF4-FFF2-40B4-BE49-F238E27FC236}">
                <a16:creationId xmlns:a16="http://schemas.microsoft.com/office/drawing/2014/main" id="{A62727C6-D78C-4F41-97E5-34EA26C12F24}"/>
              </a:ext>
            </a:extLst>
          </p:cNvPr>
          <p:cNvSpPr txBox="1"/>
          <p:nvPr/>
        </p:nvSpPr>
        <p:spPr>
          <a:xfrm>
            <a:off x="830024" y="4089582"/>
            <a:ext cx="3223527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4"/>
                </a:solidFill>
              </a:rPr>
              <a:t>Text here</a:t>
            </a:r>
          </a:p>
        </p:txBody>
      </p:sp>
      <p:sp>
        <p:nvSpPr>
          <p:cNvPr id="10" name="íşļídê">
            <a:extLst>
              <a:ext uri="{FF2B5EF4-FFF2-40B4-BE49-F238E27FC236}">
                <a16:creationId xmlns:a16="http://schemas.microsoft.com/office/drawing/2014/main" id="{153BF958-0762-418C-832A-69C42B9C5C12}"/>
              </a:ext>
            </a:extLst>
          </p:cNvPr>
          <p:cNvSpPr txBox="1"/>
          <p:nvPr/>
        </p:nvSpPr>
        <p:spPr>
          <a:xfrm>
            <a:off x="830025" y="4677914"/>
            <a:ext cx="3223526" cy="137595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9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Adjust the spacing to adapt to Chinese typesetting, use the reference line in PPT.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102C48C-D58B-4E90-91D0-80ABB6EB8D20}"/>
              </a:ext>
            </a:extLst>
          </p:cNvPr>
          <p:cNvCxnSpPr>
            <a:cxnSpLocks/>
          </p:cNvCxnSpPr>
          <p:nvPr/>
        </p:nvCxnSpPr>
        <p:spPr>
          <a:xfrm>
            <a:off x="878809" y="3662040"/>
            <a:ext cx="312595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ïṧḷïḑe">
            <a:extLst>
              <a:ext uri="{FF2B5EF4-FFF2-40B4-BE49-F238E27FC236}">
                <a16:creationId xmlns:a16="http://schemas.microsoft.com/office/drawing/2014/main" id="{90260EA2-CDC8-4628-9040-BF9BD0A72F53}"/>
              </a:ext>
            </a:extLst>
          </p:cNvPr>
          <p:cNvSpPr txBox="1"/>
          <p:nvPr/>
        </p:nvSpPr>
        <p:spPr>
          <a:xfrm>
            <a:off x="8138447" y="1435196"/>
            <a:ext cx="3223527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>
                <a:solidFill>
                  <a:schemeClr val="accent2"/>
                </a:solidFill>
              </a:rPr>
              <a:t>Text here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13" name="iṡlïḍè">
            <a:extLst>
              <a:ext uri="{FF2B5EF4-FFF2-40B4-BE49-F238E27FC236}">
                <a16:creationId xmlns:a16="http://schemas.microsoft.com/office/drawing/2014/main" id="{5E9D97C0-7A0E-42EC-B2B6-3E4166D0C177}"/>
              </a:ext>
            </a:extLst>
          </p:cNvPr>
          <p:cNvSpPr txBox="1"/>
          <p:nvPr/>
        </p:nvSpPr>
        <p:spPr>
          <a:xfrm>
            <a:off x="8138448" y="2023528"/>
            <a:ext cx="3223526" cy="137595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9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Adjust the spacing to adapt to Chinese typesetting, use the reference line in PPT.</a:t>
            </a:r>
          </a:p>
        </p:txBody>
      </p:sp>
      <p:sp>
        <p:nvSpPr>
          <p:cNvPr id="14" name="íš1iḓe">
            <a:extLst>
              <a:ext uri="{FF2B5EF4-FFF2-40B4-BE49-F238E27FC236}">
                <a16:creationId xmlns:a16="http://schemas.microsoft.com/office/drawing/2014/main" id="{27C36A1E-4376-4BC1-A0C7-8CD881D445CD}"/>
              </a:ext>
            </a:extLst>
          </p:cNvPr>
          <p:cNvSpPr txBox="1"/>
          <p:nvPr/>
        </p:nvSpPr>
        <p:spPr>
          <a:xfrm>
            <a:off x="8138446" y="4088301"/>
            <a:ext cx="3223527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>
                <a:solidFill>
                  <a:schemeClr val="accent3"/>
                </a:solidFill>
              </a:rPr>
              <a:t>Text here</a:t>
            </a:r>
            <a:endParaRPr lang="en-US" altLang="zh-CN" b="1" dirty="0">
              <a:solidFill>
                <a:schemeClr val="accent3"/>
              </a:solidFill>
            </a:endParaRPr>
          </a:p>
        </p:txBody>
      </p:sp>
      <p:sp>
        <p:nvSpPr>
          <p:cNvPr id="15" name="is1iḑè">
            <a:extLst>
              <a:ext uri="{FF2B5EF4-FFF2-40B4-BE49-F238E27FC236}">
                <a16:creationId xmlns:a16="http://schemas.microsoft.com/office/drawing/2014/main" id="{2A0727F1-126C-48CB-BC45-E212AFCD11A7}"/>
              </a:ext>
            </a:extLst>
          </p:cNvPr>
          <p:cNvSpPr txBox="1"/>
          <p:nvPr/>
        </p:nvSpPr>
        <p:spPr>
          <a:xfrm>
            <a:off x="8138447" y="4676633"/>
            <a:ext cx="3223526" cy="137595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9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Adjust the spacing to adapt to Chinese typesetting, use the reference line in PPT.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C56CD99-23F7-4136-A571-EC6C9C7A2A1E}"/>
              </a:ext>
            </a:extLst>
          </p:cNvPr>
          <p:cNvCxnSpPr>
            <a:cxnSpLocks/>
          </p:cNvCxnSpPr>
          <p:nvPr/>
        </p:nvCxnSpPr>
        <p:spPr>
          <a:xfrm>
            <a:off x="8187231" y="3660759"/>
            <a:ext cx="312595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076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147348" y="3429000"/>
            <a:ext cx="5419185" cy="560387"/>
          </a:xfrm>
        </p:spPr>
        <p:txBody>
          <a:bodyPr/>
          <a:lstStyle/>
          <a:p>
            <a:r>
              <a:rPr lang="zh-CN" altLang="en-US" dirty="0"/>
              <a:t>论文总结与展望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147348" y="4121149"/>
            <a:ext cx="5419185" cy="470215"/>
          </a:xfrm>
        </p:spPr>
        <p:txBody>
          <a:bodyPr>
            <a:normAutofit/>
          </a:bodyPr>
          <a:lstStyle/>
          <a:p>
            <a:pPr lvl="0"/>
            <a:r>
              <a:rPr lang="en-US" altLang="zh-CN" sz="900" dirty="0"/>
              <a:t>Supporting text here.</a:t>
            </a:r>
          </a:p>
          <a:p>
            <a:pPr lvl="0"/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5289134" y="2318477"/>
            <a:ext cx="1010063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6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9E49F-F7F9-4A1E-9981-C252EFC8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21DBFDE-4A58-4EA8-8CA0-491632D4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625711-A012-4B0E-A157-9DA4F1FA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32" name="iṡļîḓé">
            <a:extLst>
              <a:ext uri="{FF2B5EF4-FFF2-40B4-BE49-F238E27FC236}">
                <a16:creationId xmlns:a16="http://schemas.microsoft.com/office/drawing/2014/main" id="{5334B4CE-BB1A-4849-8BE4-7F14186E1FD5}"/>
              </a:ext>
            </a:extLst>
          </p:cNvPr>
          <p:cNvSpPr/>
          <p:nvPr/>
        </p:nvSpPr>
        <p:spPr>
          <a:xfrm>
            <a:off x="682859" y="4704099"/>
            <a:ext cx="654042" cy="65404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33" name="ïṣḷiḑe">
            <a:extLst>
              <a:ext uri="{FF2B5EF4-FFF2-40B4-BE49-F238E27FC236}">
                <a16:creationId xmlns:a16="http://schemas.microsoft.com/office/drawing/2014/main" id="{B5274FFF-430B-4796-BBBC-8433023AAA42}"/>
              </a:ext>
            </a:extLst>
          </p:cNvPr>
          <p:cNvSpPr/>
          <p:nvPr/>
        </p:nvSpPr>
        <p:spPr bwMode="auto">
          <a:xfrm>
            <a:off x="835361" y="4856823"/>
            <a:ext cx="349041" cy="348590"/>
          </a:xfrm>
          <a:custGeom>
            <a:avLst/>
            <a:gdLst>
              <a:gd name="connsiteX0" fmla="*/ 301042 w 602819"/>
              <a:gd name="connsiteY0" fmla="*/ 215161 h 602041"/>
              <a:gd name="connsiteX1" fmla="*/ 248582 w 602819"/>
              <a:gd name="connsiteY1" fmla="*/ 232889 h 602041"/>
              <a:gd name="connsiteX2" fmla="*/ 296199 w 602819"/>
              <a:gd name="connsiteY2" fmla="*/ 280434 h 602041"/>
              <a:gd name="connsiteX3" fmla="*/ 301042 w 602819"/>
              <a:gd name="connsiteY3" fmla="*/ 279628 h 602041"/>
              <a:gd name="connsiteX4" fmla="*/ 322833 w 602819"/>
              <a:gd name="connsiteY4" fmla="*/ 300580 h 602041"/>
              <a:gd name="connsiteX5" fmla="*/ 301042 w 602819"/>
              <a:gd name="connsiteY5" fmla="*/ 322338 h 602041"/>
              <a:gd name="connsiteX6" fmla="*/ 280058 w 602819"/>
              <a:gd name="connsiteY6" fmla="*/ 300580 h 602041"/>
              <a:gd name="connsiteX7" fmla="*/ 280865 w 602819"/>
              <a:gd name="connsiteY7" fmla="*/ 295745 h 602041"/>
              <a:gd name="connsiteX8" fmla="*/ 233247 w 602819"/>
              <a:gd name="connsiteY8" fmla="*/ 248200 h 602041"/>
              <a:gd name="connsiteX9" fmla="*/ 215491 w 602819"/>
              <a:gd name="connsiteY9" fmla="*/ 300580 h 602041"/>
              <a:gd name="connsiteX10" fmla="*/ 301042 w 602819"/>
              <a:gd name="connsiteY10" fmla="*/ 386805 h 602041"/>
              <a:gd name="connsiteX11" fmla="*/ 387400 w 602819"/>
              <a:gd name="connsiteY11" fmla="*/ 300580 h 602041"/>
              <a:gd name="connsiteX12" fmla="*/ 301042 w 602819"/>
              <a:gd name="connsiteY12" fmla="*/ 215161 h 602041"/>
              <a:gd name="connsiteX13" fmla="*/ 301042 w 602819"/>
              <a:gd name="connsiteY13" fmla="*/ 118459 h 602041"/>
              <a:gd name="connsiteX14" fmla="*/ 179979 w 602819"/>
              <a:gd name="connsiteY14" fmla="*/ 164392 h 602041"/>
              <a:gd name="connsiteX15" fmla="*/ 233247 w 602819"/>
              <a:gd name="connsiteY15" fmla="*/ 217578 h 602041"/>
              <a:gd name="connsiteX16" fmla="*/ 301042 w 602819"/>
              <a:gd name="connsiteY16" fmla="*/ 193403 h 602041"/>
              <a:gd name="connsiteX17" fmla="*/ 409191 w 602819"/>
              <a:gd name="connsiteY17" fmla="*/ 300580 h 602041"/>
              <a:gd name="connsiteX18" fmla="*/ 301042 w 602819"/>
              <a:gd name="connsiteY18" fmla="*/ 408563 h 602041"/>
              <a:gd name="connsiteX19" fmla="*/ 193700 w 602819"/>
              <a:gd name="connsiteY19" fmla="*/ 300580 h 602041"/>
              <a:gd name="connsiteX20" fmla="*/ 217912 w 602819"/>
              <a:gd name="connsiteY20" fmla="*/ 232889 h 602041"/>
              <a:gd name="connsiteX21" fmla="*/ 164645 w 602819"/>
              <a:gd name="connsiteY21" fmla="*/ 179703 h 602041"/>
              <a:gd name="connsiteX22" fmla="*/ 118641 w 602819"/>
              <a:gd name="connsiteY22" fmla="*/ 300580 h 602041"/>
              <a:gd name="connsiteX23" fmla="*/ 301042 w 602819"/>
              <a:gd name="connsiteY23" fmla="*/ 483506 h 602041"/>
              <a:gd name="connsiteX24" fmla="*/ 484250 w 602819"/>
              <a:gd name="connsiteY24" fmla="*/ 300580 h 602041"/>
              <a:gd name="connsiteX25" fmla="*/ 301042 w 602819"/>
              <a:gd name="connsiteY25" fmla="*/ 118459 h 602041"/>
              <a:gd name="connsiteX26" fmla="*/ 301021 w 602819"/>
              <a:gd name="connsiteY26" fmla="*/ 0 h 602041"/>
              <a:gd name="connsiteX27" fmla="*/ 602819 w 602819"/>
              <a:gd name="connsiteY27" fmla="*/ 300618 h 602041"/>
              <a:gd name="connsiteX28" fmla="*/ 521317 w 602819"/>
              <a:gd name="connsiteY28" fmla="*/ 506134 h 602041"/>
              <a:gd name="connsiteX29" fmla="*/ 598784 w 602819"/>
              <a:gd name="connsiteY29" fmla="*/ 583504 h 602041"/>
              <a:gd name="connsiteX30" fmla="*/ 597977 w 602819"/>
              <a:gd name="connsiteY30" fmla="*/ 598817 h 602041"/>
              <a:gd name="connsiteX31" fmla="*/ 590715 w 602819"/>
              <a:gd name="connsiteY31" fmla="*/ 602041 h 602041"/>
              <a:gd name="connsiteX32" fmla="*/ 583452 w 602819"/>
              <a:gd name="connsiteY32" fmla="*/ 598817 h 602041"/>
              <a:gd name="connsiteX33" fmla="*/ 505985 w 602819"/>
              <a:gd name="connsiteY33" fmla="*/ 520641 h 602041"/>
              <a:gd name="connsiteX34" fmla="*/ 301021 w 602819"/>
              <a:gd name="connsiteY34" fmla="*/ 602041 h 602041"/>
              <a:gd name="connsiteX35" fmla="*/ 96057 w 602819"/>
              <a:gd name="connsiteY35" fmla="*/ 520641 h 602041"/>
              <a:gd name="connsiteX36" fmla="*/ 18590 w 602819"/>
              <a:gd name="connsiteY36" fmla="*/ 598817 h 602041"/>
              <a:gd name="connsiteX37" fmla="*/ 10520 w 602819"/>
              <a:gd name="connsiteY37" fmla="*/ 602041 h 602041"/>
              <a:gd name="connsiteX38" fmla="*/ 3258 w 602819"/>
              <a:gd name="connsiteY38" fmla="*/ 598817 h 602041"/>
              <a:gd name="connsiteX39" fmla="*/ 3258 w 602819"/>
              <a:gd name="connsiteY39" fmla="*/ 583504 h 602041"/>
              <a:gd name="connsiteX40" fmla="*/ 80725 w 602819"/>
              <a:gd name="connsiteY40" fmla="*/ 506134 h 602041"/>
              <a:gd name="connsiteX41" fmla="*/ 30 w 602819"/>
              <a:gd name="connsiteY41" fmla="*/ 300618 h 602041"/>
              <a:gd name="connsiteX42" fmla="*/ 43605 w 602819"/>
              <a:gd name="connsiteY42" fmla="*/ 145070 h 602041"/>
              <a:gd name="connsiteX43" fmla="*/ 58130 w 602819"/>
              <a:gd name="connsiteY43" fmla="*/ 141041 h 602041"/>
              <a:gd name="connsiteX44" fmla="*/ 62165 w 602819"/>
              <a:gd name="connsiteY44" fmla="*/ 156354 h 602041"/>
              <a:gd name="connsiteX45" fmla="*/ 21818 w 602819"/>
              <a:gd name="connsiteY45" fmla="*/ 300618 h 602041"/>
              <a:gd name="connsiteX46" fmla="*/ 301021 w 602819"/>
              <a:gd name="connsiteY46" fmla="*/ 580281 h 602041"/>
              <a:gd name="connsiteX47" fmla="*/ 581031 w 602819"/>
              <a:gd name="connsiteY47" fmla="*/ 300618 h 602041"/>
              <a:gd name="connsiteX48" fmla="*/ 301021 w 602819"/>
              <a:gd name="connsiteY48" fmla="*/ 21761 h 602041"/>
              <a:gd name="connsiteX49" fmla="*/ 156578 w 602819"/>
              <a:gd name="connsiteY49" fmla="*/ 62058 h 602041"/>
              <a:gd name="connsiteX50" fmla="*/ 141246 w 602819"/>
              <a:gd name="connsiteY50" fmla="*/ 58028 h 602041"/>
              <a:gd name="connsiteX51" fmla="*/ 145280 w 602819"/>
              <a:gd name="connsiteY51" fmla="*/ 43521 h 602041"/>
              <a:gd name="connsiteX52" fmla="*/ 301021 w 602819"/>
              <a:gd name="connsiteY52" fmla="*/ 0 h 602041"/>
              <a:gd name="connsiteX53" fmla="*/ 54075 w 602819"/>
              <a:gd name="connsiteY53" fmla="*/ 0 h 602041"/>
              <a:gd name="connsiteX54" fmla="*/ 64567 w 602819"/>
              <a:gd name="connsiteY54" fmla="*/ 10476 h 602041"/>
              <a:gd name="connsiteX55" fmla="*/ 64567 w 602819"/>
              <a:gd name="connsiteY55" fmla="*/ 49157 h 602041"/>
              <a:gd name="connsiteX56" fmla="*/ 75059 w 602819"/>
              <a:gd name="connsiteY56" fmla="*/ 59633 h 602041"/>
              <a:gd name="connsiteX57" fmla="*/ 75059 w 602819"/>
              <a:gd name="connsiteY57" fmla="*/ 32234 h 602041"/>
              <a:gd name="connsiteX58" fmla="*/ 86358 w 602819"/>
              <a:gd name="connsiteY58" fmla="*/ 21758 h 602041"/>
              <a:gd name="connsiteX59" fmla="*/ 96850 w 602819"/>
              <a:gd name="connsiteY59" fmla="*/ 32234 h 602041"/>
              <a:gd name="connsiteX60" fmla="*/ 96850 w 602819"/>
              <a:gd name="connsiteY60" fmla="*/ 81390 h 602041"/>
              <a:gd name="connsiteX61" fmla="*/ 107342 w 602819"/>
              <a:gd name="connsiteY61" fmla="*/ 91866 h 602041"/>
              <a:gd name="connsiteX62" fmla="*/ 107342 w 602819"/>
              <a:gd name="connsiteY62" fmla="*/ 64468 h 602041"/>
              <a:gd name="connsiteX63" fmla="*/ 118641 w 602819"/>
              <a:gd name="connsiteY63" fmla="*/ 53992 h 602041"/>
              <a:gd name="connsiteX64" fmla="*/ 129133 w 602819"/>
              <a:gd name="connsiteY64" fmla="*/ 64468 h 602041"/>
              <a:gd name="connsiteX65" fmla="*/ 129133 w 602819"/>
              <a:gd name="connsiteY65" fmla="*/ 113624 h 602041"/>
              <a:gd name="connsiteX66" fmla="*/ 164645 w 602819"/>
              <a:gd name="connsiteY66" fmla="*/ 149081 h 602041"/>
              <a:gd name="connsiteX67" fmla="*/ 301042 w 602819"/>
              <a:gd name="connsiteY67" fmla="*/ 96701 h 602041"/>
              <a:gd name="connsiteX68" fmla="*/ 506041 w 602819"/>
              <a:gd name="connsiteY68" fmla="*/ 300580 h 602041"/>
              <a:gd name="connsiteX69" fmla="*/ 301042 w 602819"/>
              <a:gd name="connsiteY69" fmla="*/ 505264 h 602041"/>
              <a:gd name="connsiteX70" fmla="*/ 96850 w 602819"/>
              <a:gd name="connsiteY70" fmla="*/ 300580 h 602041"/>
              <a:gd name="connsiteX71" fmla="*/ 149310 w 602819"/>
              <a:gd name="connsiteY71" fmla="*/ 164392 h 602041"/>
              <a:gd name="connsiteX72" fmla="*/ 113799 w 602819"/>
              <a:gd name="connsiteY72" fmla="*/ 128935 h 602041"/>
              <a:gd name="connsiteX73" fmla="*/ 64567 w 602819"/>
              <a:gd name="connsiteY73" fmla="*/ 128935 h 602041"/>
              <a:gd name="connsiteX74" fmla="*/ 54075 w 602819"/>
              <a:gd name="connsiteY74" fmla="*/ 118459 h 602041"/>
              <a:gd name="connsiteX75" fmla="*/ 64567 w 602819"/>
              <a:gd name="connsiteY75" fmla="*/ 107177 h 602041"/>
              <a:gd name="connsiteX76" fmla="*/ 92007 w 602819"/>
              <a:gd name="connsiteY76" fmla="*/ 107177 h 602041"/>
              <a:gd name="connsiteX77" fmla="*/ 81515 w 602819"/>
              <a:gd name="connsiteY77" fmla="*/ 96701 h 602041"/>
              <a:gd name="connsiteX78" fmla="*/ 32283 w 602819"/>
              <a:gd name="connsiteY78" fmla="*/ 96701 h 602041"/>
              <a:gd name="connsiteX79" fmla="*/ 21791 w 602819"/>
              <a:gd name="connsiteY79" fmla="*/ 86226 h 602041"/>
              <a:gd name="connsiteX80" fmla="*/ 32283 w 602819"/>
              <a:gd name="connsiteY80" fmla="*/ 74944 h 602041"/>
              <a:gd name="connsiteX81" fmla="*/ 59724 w 602819"/>
              <a:gd name="connsiteY81" fmla="*/ 74944 h 602041"/>
              <a:gd name="connsiteX82" fmla="*/ 49232 w 602819"/>
              <a:gd name="connsiteY82" fmla="*/ 64468 h 602041"/>
              <a:gd name="connsiteX83" fmla="*/ 10492 w 602819"/>
              <a:gd name="connsiteY83" fmla="*/ 64468 h 602041"/>
              <a:gd name="connsiteX84" fmla="*/ 0 w 602819"/>
              <a:gd name="connsiteY84" fmla="*/ 53992 h 602041"/>
              <a:gd name="connsiteX85" fmla="*/ 10492 w 602819"/>
              <a:gd name="connsiteY85" fmla="*/ 42710 h 602041"/>
              <a:gd name="connsiteX86" fmla="*/ 27441 w 602819"/>
              <a:gd name="connsiteY86" fmla="*/ 42710 h 602041"/>
              <a:gd name="connsiteX87" fmla="*/ 13720 w 602819"/>
              <a:gd name="connsiteY87" fmla="*/ 29011 h 602041"/>
              <a:gd name="connsiteX88" fmla="*/ 13720 w 602819"/>
              <a:gd name="connsiteY88" fmla="*/ 13700 h 602041"/>
              <a:gd name="connsiteX89" fmla="*/ 29055 w 602819"/>
              <a:gd name="connsiteY89" fmla="*/ 13700 h 602041"/>
              <a:gd name="connsiteX90" fmla="*/ 42775 w 602819"/>
              <a:gd name="connsiteY90" fmla="*/ 27399 h 602041"/>
              <a:gd name="connsiteX91" fmla="*/ 42775 w 602819"/>
              <a:gd name="connsiteY91" fmla="*/ 10476 h 602041"/>
              <a:gd name="connsiteX92" fmla="*/ 54075 w 602819"/>
              <a:gd name="connsiteY92" fmla="*/ 0 h 60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2819" h="602041">
                <a:moveTo>
                  <a:pt x="301042" y="215161"/>
                </a:moveTo>
                <a:cubicBezTo>
                  <a:pt x="281672" y="215161"/>
                  <a:pt x="263109" y="221607"/>
                  <a:pt x="248582" y="232889"/>
                </a:cubicBezTo>
                <a:lnTo>
                  <a:pt x="296199" y="280434"/>
                </a:lnTo>
                <a:cubicBezTo>
                  <a:pt x="297814" y="279628"/>
                  <a:pt x="299428" y="279628"/>
                  <a:pt x="301042" y="279628"/>
                </a:cubicBezTo>
                <a:cubicBezTo>
                  <a:pt x="313148" y="279628"/>
                  <a:pt x="322833" y="289298"/>
                  <a:pt x="322833" y="300580"/>
                </a:cubicBezTo>
                <a:cubicBezTo>
                  <a:pt x="322833" y="312668"/>
                  <a:pt x="313148" y="322338"/>
                  <a:pt x="301042" y="322338"/>
                </a:cubicBezTo>
                <a:cubicBezTo>
                  <a:pt x="289743" y="322338"/>
                  <a:pt x="280058" y="312668"/>
                  <a:pt x="280058" y="300580"/>
                </a:cubicBezTo>
                <a:cubicBezTo>
                  <a:pt x="280058" y="298968"/>
                  <a:pt x="280058" y="297357"/>
                  <a:pt x="280865" y="295745"/>
                </a:cubicBezTo>
                <a:lnTo>
                  <a:pt x="233247" y="248200"/>
                </a:lnTo>
                <a:cubicBezTo>
                  <a:pt x="221948" y="262705"/>
                  <a:pt x="215491" y="281240"/>
                  <a:pt x="215491" y="300580"/>
                </a:cubicBezTo>
                <a:cubicBezTo>
                  <a:pt x="215491" y="348125"/>
                  <a:pt x="254231" y="386805"/>
                  <a:pt x="301042" y="386805"/>
                </a:cubicBezTo>
                <a:cubicBezTo>
                  <a:pt x="348660" y="386805"/>
                  <a:pt x="387400" y="348125"/>
                  <a:pt x="387400" y="300580"/>
                </a:cubicBezTo>
                <a:cubicBezTo>
                  <a:pt x="387400" y="253841"/>
                  <a:pt x="348660" y="215161"/>
                  <a:pt x="301042" y="215161"/>
                </a:cubicBezTo>
                <a:close/>
                <a:moveTo>
                  <a:pt x="301042" y="118459"/>
                </a:moveTo>
                <a:cubicBezTo>
                  <a:pt x="255038" y="118459"/>
                  <a:pt x="212263" y="136188"/>
                  <a:pt x="179979" y="164392"/>
                </a:cubicBezTo>
                <a:lnTo>
                  <a:pt x="233247" y="217578"/>
                </a:lnTo>
                <a:cubicBezTo>
                  <a:pt x="251810" y="202267"/>
                  <a:pt x="275215" y="193403"/>
                  <a:pt x="301042" y="193403"/>
                </a:cubicBezTo>
                <a:cubicBezTo>
                  <a:pt x="360766" y="193403"/>
                  <a:pt x="409191" y="241753"/>
                  <a:pt x="409191" y="300580"/>
                </a:cubicBezTo>
                <a:cubicBezTo>
                  <a:pt x="409191" y="360212"/>
                  <a:pt x="360766" y="408563"/>
                  <a:pt x="301042" y="408563"/>
                </a:cubicBezTo>
                <a:cubicBezTo>
                  <a:pt x="242125" y="408563"/>
                  <a:pt x="193700" y="360212"/>
                  <a:pt x="193700" y="300580"/>
                </a:cubicBezTo>
                <a:cubicBezTo>
                  <a:pt x="193700" y="274793"/>
                  <a:pt x="202578" y="251423"/>
                  <a:pt x="217912" y="232889"/>
                </a:cubicBezTo>
                <a:lnTo>
                  <a:pt x="164645" y="179703"/>
                </a:lnTo>
                <a:cubicBezTo>
                  <a:pt x="136397" y="211937"/>
                  <a:pt x="118641" y="254647"/>
                  <a:pt x="118641" y="300580"/>
                </a:cubicBezTo>
                <a:cubicBezTo>
                  <a:pt x="118641" y="401310"/>
                  <a:pt x="200157" y="483506"/>
                  <a:pt x="301042" y="483506"/>
                </a:cubicBezTo>
                <a:cubicBezTo>
                  <a:pt x="401927" y="483506"/>
                  <a:pt x="484250" y="401310"/>
                  <a:pt x="484250" y="300580"/>
                </a:cubicBezTo>
                <a:cubicBezTo>
                  <a:pt x="484250" y="199849"/>
                  <a:pt x="401927" y="118459"/>
                  <a:pt x="301042" y="118459"/>
                </a:cubicBezTo>
                <a:close/>
                <a:moveTo>
                  <a:pt x="301021" y="0"/>
                </a:moveTo>
                <a:cubicBezTo>
                  <a:pt x="467252" y="0"/>
                  <a:pt x="602819" y="134593"/>
                  <a:pt x="602819" y="300618"/>
                </a:cubicBezTo>
                <a:cubicBezTo>
                  <a:pt x="602819" y="380406"/>
                  <a:pt x="572155" y="452135"/>
                  <a:pt x="521317" y="506134"/>
                </a:cubicBezTo>
                <a:lnTo>
                  <a:pt x="598784" y="583504"/>
                </a:lnTo>
                <a:cubicBezTo>
                  <a:pt x="602819" y="587534"/>
                  <a:pt x="602819" y="594788"/>
                  <a:pt x="597977" y="598817"/>
                </a:cubicBezTo>
                <a:cubicBezTo>
                  <a:pt x="596363" y="600429"/>
                  <a:pt x="593136" y="602041"/>
                  <a:pt x="590715" y="602041"/>
                </a:cubicBezTo>
                <a:cubicBezTo>
                  <a:pt x="588294" y="602041"/>
                  <a:pt x="585066" y="600429"/>
                  <a:pt x="583452" y="598817"/>
                </a:cubicBezTo>
                <a:lnTo>
                  <a:pt x="505985" y="520641"/>
                </a:lnTo>
                <a:cubicBezTo>
                  <a:pt x="452727" y="571415"/>
                  <a:pt x="380102" y="602041"/>
                  <a:pt x="301021" y="602041"/>
                </a:cubicBezTo>
                <a:cubicBezTo>
                  <a:pt x="221940" y="602041"/>
                  <a:pt x="150122" y="571415"/>
                  <a:pt x="96057" y="520641"/>
                </a:cubicBezTo>
                <a:lnTo>
                  <a:pt x="18590" y="598817"/>
                </a:lnTo>
                <a:cubicBezTo>
                  <a:pt x="16169" y="600429"/>
                  <a:pt x="13748" y="602041"/>
                  <a:pt x="10520" y="602041"/>
                </a:cubicBezTo>
                <a:cubicBezTo>
                  <a:pt x="8099" y="602041"/>
                  <a:pt x="5679" y="600429"/>
                  <a:pt x="3258" y="598817"/>
                </a:cubicBezTo>
                <a:cubicBezTo>
                  <a:pt x="-777" y="594788"/>
                  <a:pt x="-777" y="587534"/>
                  <a:pt x="3258" y="583504"/>
                </a:cubicBezTo>
                <a:lnTo>
                  <a:pt x="80725" y="506134"/>
                </a:lnTo>
                <a:cubicBezTo>
                  <a:pt x="30694" y="452135"/>
                  <a:pt x="30" y="379600"/>
                  <a:pt x="30" y="300618"/>
                </a:cubicBezTo>
                <a:cubicBezTo>
                  <a:pt x="30" y="245814"/>
                  <a:pt x="15362" y="191815"/>
                  <a:pt x="43605" y="145070"/>
                </a:cubicBezTo>
                <a:cubicBezTo>
                  <a:pt x="46833" y="139429"/>
                  <a:pt x="53288" y="137817"/>
                  <a:pt x="58130" y="141041"/>
                </a:cubicBezTo>
                <a:cubicBezTo>
                  <a:pt x="63779" y="144264"/>
                  <a:pt x="65393" y="150712"/>
                  <a:pt x="62165" y="156354"/>
                </a:cubicBezTo>
                <a:cubicBezTo>
                  <a:pt x="35536" y="199875"/>
                  <a:pt x="21818" y="249843"/>
                  <a:pt x="21818" y="300618"/>
                </a:cubicBezTo>
                <a:cubicBezTo>
                  <a:pt x="21818" y="454553"/>
                  <a:pt x="146894" y="580281"/>
                  <a:pt x="301021" y="580281"/>
                </a:cubicBezTo>
                <a:cubicBezTo>
                  <a:pt x="455148" y="580281"/>
                  <a:pt x="581031" y="454553"/>
                  <a:pt x="581031" y="300618"/>
                </a:cubicBezTo>
                <a:cubicBezTo>
                  <a:pt x="581031" y="146682"/>
                  <a:pt x="455148" y="21761"/>
                  <a:pt x="301021" y="21761"/>
                </a:cubicBezTo>
                <a:cubicBezTo>
                  <a:pt x="250183" y="21761"/>
                  <a:pt x="200153" y="35462"/>
                  <a:pt x="156578" y="62058"/>
                </a:cubicBezTo>
                <a:cubicBezTo>
                  <a:pt x="150929" y="65282"/>
                  <a:pt x="144473" y="63670"/>
                  <a:pt x="141246" y="58028"/>
                </a:cubicBezTo>
                <a:cubicBezTo>
                  <a:pt x="138018" y="53193"/>
                  <a:pt x="139632" y="46745"/>
                  <a:pt x="145280" y="43521"/>
                </a:cubicBezTo>
                <a:cubicBezTo>
                  <a:pt x="192083" y="15313"/>
                  <a:pt x="246149" y="0"/>
                  <a:pt x="301021" y="0"/>
                </a:cubicBezTo>
                <a:close/>
                <a:moveTo>
                  <a:pt x="54075" y="0"/>
                </a:moveTo>
                <a:cubicBezTo>
                  <a:pt x="59724" y="0"/>
                  <a:pt x="64567" y="4835"/>
                  <a:pt x="64567" y="10476"/>
                </a:cubicBezTo>
                <a:lnTo>
                  <a:pt x="64567" y="49157"/>
                </a:lnTo>
                <a:lnTo>
                  <a:pt x="75059" y="59633"/>
                </a:lnTo>
                <a:lnTo>
                  <a:pt x="75059" y="32234"/>
                </a:lnTo>
                <a:cubicBezTo>
                  <a:pt x="75059" y="26593"/>
                  <a:pt x="79901" y="21758"/>
                  <a:pt x="86358" y="21758"/>
                </a:cubicBezTo>
                <a:cubicBezTo>
                  <a:pt x="92007" y="21758"/>
                  <a:pt x="96850" y="26593"/>
                  <a:pt x="96850" y="32234"/>
                </a:cubicBezTo>
                <a:lnTo>
                  <a:pt x="96850" y="81390"/>
                </a:lnTo>
                <a:lnTo>
                  <a:pt x="107342" y="91866"/>
                </a:lnTo>
                <a:lnTo>
                  <a:pt x="107342" y="64468"/>
                </a:lnTo>
                <a:cubicBezTo>
                  <a:pt x="107342" y="58827"/>
                  <a:pt x="112185" y="53992"/>
                  <a:pt x="118641" y="53992"/>
                </a:cubicBezTo>
                <a:cubicBezTo>
                  <a:pt x="124291" y="53992"/>
                  <a:pt x="129133" y="58827"/>
                  <a:pt x="129133" y="64468"/>
                </a:cubicBezTo>
                <a:lnTo>
                  <a:pt x="129133" y="113624"/>
                </a:lnTo>
                <a:lnTo>
                  <a:pt x="164645" y="149081"/>
                </a:lnTo>
                <a:cubicBezTo>
                  <a:pt x="200964" y="116848"/>
                  <a:pt x="248582" y="96701"/>
                  <a:pt x="301042" y="96701"/>
                </a:cubicBezTo>
                <a:cubicBezTo>
                  <a:pt x="414034" y="96701"/>
                  <a:pt x="506041" y="188568"/>
                  <a:pt x="506041" y="300580"/>
                </a:cubicBezTo>
                <a:cubicBezTo>
                  <a:pt x="506041" y="413398"/>
                  <a:pt x="414034" y="505264"/>
                  <a:pt x="301042" y="505264"/>
                </a:cubicBezTo>
                <a:cubicBezTo>
                  <a:pt x="188857" y="505264"/>
                  <a:pt x="96850" y="413398"/>
                  <a:pt x="96850" y="300580"/>
                </a:cubicBezTo>
                <a:cubicBezTo>
                  <a:pt x="96850" y="248200"/>
                  <a:pt x="117027" y="200655"/>
                  <a:pt x="149310" y="164392"/>
                </a:cubicBezTo>
                <a:lnTo>
                  <a:pt x="113799" y="128935"/>
                </a:lnTo>
                <a:lnTo>
                  <a:pt x="64567" y="128935"/>
                </a:lnTo>
                <a:cubicBezTo>
                  <a:pt x="58917" y="128935"/>
                  <a:pt x="54075" y="124100"/>
                  <a:pt x="54075" y="118459"/>
                </a:cubicBezTo>
                <a:cubicBezTo>
                  <a:pt x="54075" y="112013"/>
                  <a:pt x="58917" y="107177"/>
                  <a:pt x="64567" y="107177"/>
                </a:cubicBezTo>
                <a:lnTo>
                  <a:pt x="92007" y="107177"/>
                </a:lnTo>
                <a:lnTo>
                  <a:pt x="81515" y="96701"/>
                </a:lnTo>
                <a:lnTo>
                  <a:pt x="32283" y="96701"/>
                </a:lnTo>
                <a:cubicBezTo>
                  <a:pt x="26634" y="96701"/>
                  <a:pt x="21791" y="91866"/>
                  <a:pt x="21791" y="86226"/>
                </a:cubicBezTo>
                <a:cubicBezTo>
                  <a:pt x="21791" y="79779"/>
                  <a:pt x="26634" y="74944"/>
                  <a:pt x="32283" y="74944"/>
                </a:cubicBezTo>
                <a:lnTo>
                  <a:pt x="59724" y="74944"/>
                </a:lnTo>
                <a:lnTo>
                  <a:pt x="49232" y="64468"/>
                </a:lnTo>
                <a:lnTo>
                  <a:pt x="10492" y="64468"/>
                </a:lnTo>
                <a:cubicBezTo>
                  <a:pt x="4842" y="64468"/>
                  <a:pt x="0" y="59633"/>
                  <a:pt x="0" y="53992"/>
                </a:cubicBezTo>
                <a:cubicBezTo>
                  <a:pt x="0" y="47545"/>
                  <a:pt x="4842" y="42710"/>
                  <a:pt x="10492" y="42710"/>
                </a:cubicBezTo>
                <a:lnTo>
                  <a:pt x="27441" y="42710"/>
                </a:lnTo>
                <a:lnTo>
                  <a:pt x="13720" y="29011"/>
                </a:lnTo>
                <a:cubicBezTo>
                  <a:pt x="9685" y="24981"/>
                  <a:pt x="9685" y="17729"/>
                  <a:pt x="13720" y="13700"/>
                </a:cubicBezTo>
                <a:cubicBezTo>
                  <a:pt x="17756" y="9670"/>
                  <a:pt x="25020" y="9670"/>
                  <a:pt x="29055" y="13700"/>
                </a:cubicBezTo>
                <a:lnTo>
                  <a:pt x="42775" y="27399"/>
                </a:lnTo>
                <a:lnTo>
                  <a:pt x="42775" y="10476"/>
                </a:lnTo>
                <a:cubicBezTo>
                  <a:pt x="42775" y="4835"/>
                  <a:pt x="47618" y="0"/>
                  <a:pt x="54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10" name="í$ļïḓe">
            <a:extLst>
              <a:ext uri="{FF2B5EF4-FFF2-40B4-BE49-F238E27FC236}">
                <a16:creationId xmlns:a16="http://schemas.microsoft.com/office/drawing/2014/main" id="{77FB9894-D222-4888-853A-B2F24F193DFB}"/>
              </a:ext>
            </a:extLst>
          </p:cNvPr>
          <p:cNvSpPr/>
          <p:nvPr/>
        </p:nvSpPr>
        <p:spPr bwMode="auto">
          <a:xfrm>
            <a:off x="1393010" y="5055238"/>
            <a:ext cx="2505075" cy="88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1" name="islïḓê">
            <a:extLst>
              <a:ext uri="{FF2B5EF4-FFF2-40B4-BE49-F238E27FC236}">
                <a16:creationId xmlns:a16="http://schemas.microsoft.com/office/drawing/2014/main" id="{5DE2B3AD-0751-408A-A134-3CF063FEBF3A}"/>
              </a:ext>
            </a:extLst>
          </p:cNvPr>
          <p:cNvSpPr txBox="1"/>
          <p:nvPr/>
        </p:nvSpPr>
        <p:spPr bwMode="auto">
          <a:xfrm>
            <a:off x="1393009" y="4704099"/>
            <a:ext cx="250507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0" name="î$ļíḍé">
            <a:extLst>
              <a:ext uri="{FF2B5EF4-FFF2-40B4-BE49-F238E27FC236}">
                <a16:creationId xmlns:a16="http://schemas.microsoft.com/office/drawing/2014/main" id="{810F0005-12DF-46AD-819B-82AB6548FA59}"/>
              </a:ext>
            </a:extLst>
          </p:cNvPr>
          <p:cNvSpPr/>
          <p:nvPr/>
        </p:nvSpPr>
        <p:spPr>
          <a:xfrm>
            <a:off x="4458433" y="4704099"/>
            <a:ext cx="654042" cy="65404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31" name="íŝḻïďé">
            <a:extLst>
              <a:ext uri="{FF2B5EF4-FFF2-40B4-BE49-F238E27FC236}">
                <a16:creationId xmlns:a16="http://schemas.microsoft.com/office/drawing/2014/main" id="{FBB2BF24-2105-4435-9B7E-3C93D2255F6B}"/>
              </a:ext>
            </a:extLst>
          </p:cNvPr>
          <p:cNvSpPr/>
          <p:nvPr/>
        </p:nvSpPr>
        <p:spPr bwMode="auto">
          <a:xfrm>
            <a:off x="4610935" y="4856823"/>
            <a:ext cx="349041" cy="348590"/>
          </a:xfrm>
          <a:custGeom>
            <a:avLst/>
            <a:gdLst>
              <a:gd name="connsiteX0" fmla="*/ 301042 w 602819"/>
              <a:gd name="connsiteY0" fmla="*/ 215161 h 602041"/>
              <a:gd name="connsiteX1" fmla="*/ 248582 w 602819"/>
              <a:gd name="connsiteY1" fmla="*/ 232889 h 602041"/>
              <a:gd name="connsiteX2" fmla="*/ 296199 w 602819"/>
              <a:gd name="connsiteY2" fmla="*/ 280434 h 602041"/>
              <a:gd name="connsiteX3" fmla="*/ 301042 w 602819"/>
              <a:gd name="connsiteY3" fmla="*/ 279628 h 602041"/>
              <a:gd name="connsiteX4" fmla="*/ 322833 w 602819"/>
              <a:gd name="connsiteY4" fmla="*/ 300580 h 602041"/>
              <a:gd name="connsiteX5" fmla="*/ 301042 w 602819"/>
              <a:gd name="connsiteY5" fmla="*/ 322338 h 602041"/>
              <a:gd name="connsiteX6" fmla="*/ 280058 w 602819"/>
              <a:gd name="connsiteY6" fmla="*/ 300580 h 602041"/>
              <a:gd name="connsiteX7" fmla="*/ 280865 w 602819"/>
              <a:gd name="connsiteY7" fmla="*/ 295745 h 602041"/>
              <a:gd name="connsiteX8" fmla="*/ 233247 w 602819"/>
              <a:gd name="connsiteY8" fmla="*/ 248200 h 602041"/>
              <a:gd name="connsiteX9" fmla="*/ 215491 w 602819"/>
              <a:gd name="connsiteY9" fmla="*/ 300580 h 602041"/>
              <a:gd name="connsiteX10" fmla="*/ 301042 w 602819"/>
              <a:gd name="connsiteY10" fmla="*/ 386805 h 602041"/>
              <a:gd name="connsiteX11" fmla="*/ 387400 w 602819"/>
              <a:gd name="connsiteY11" fmla="*/ 300580 h 602041"/>
              <a:gd name="connsiteX12" fmla="*/ 301042 w 602819"/>
              <a:gd name="connsiteY12" fmla="*/ 215161 h 602041"/>
              <a:gd name="connsiteX13" fmla="*/ 301042 w 602819"/>
              <a:gd name="connsiteY13" fmla="*/ 118459 h 602041"/>
              <a:gd name="connsiteX14" fmla="*/ 179979 w 602819"/>
              <a:gd name="connsiteY14" fmla="*/ 164392 h 602041"/>
              <a:gd name="connsiteX15" fmla="*/ 233247 w 602819"/>
              <a:gd name="connsiteY15" fmla="*/ 217578 h 602041"/>
              <a:gd name="connsiteX16" fmla="*/ 301042 w 602819"/>
              <a:gd name="connsiteY16" fmla="*/ 193403 h 602041"/>
              <a:gd name="connsiteX17" fmla="*/ 409191 w 602819"/>
              <a:gd name="connsiteY17" fmla="*/ 300580 h 602041"/>
              <a:gd name="connsiteX18" fmla="*/ 301042 w 602819"/>
              <a:gd name="connsiteY18" fmla="*/ 408563 h 602041"/>
              <a:gd name="connsiteX19" fmla="*/ 193700 w 602819"/>
              <a:gd name="connsiteY19" fmla="*/ 300580 h 602041"/>
              <a:gd name="connsiteX20" fmla="*/ 217912 w 602819"/>
              <a:gd name="connsiteY20" fmla="*/ 232889 h 602041"/>
              <a:gd name="connsiteX21" fmla="*/ 164645 w 602819"/>
              <a:gd name="connsiteY21" fmla="*/ 179703 h 602041"/>
              <a:gd name="connsiteX22" fmla="*/ 118641 w 602819"/>
              <a:gd name="connsiteY22" fmla="*/ 300580 h 602041"/>
              <a:gd name="connsiteX23" fmla="*/ 301042 w 602819"/>
              <a:gd name="connsiteY23" fmla="*/ 483506 h 602041"/>
              <a:gd name="connsiteX24" fmla="*/ 484250 w 602819"/>
              <a:gd name="connsiteY24" fmla="*/ 300580 h 602041"/>
              <a:gd name="connsiteX25" fmla="*/ 301042 w 602819"/>
              <a:gd name="connsiteY25" fmla="*/ 118459 h 602041"/>
              <a:gd name="connsiteX26" fmla="*/ 301021 w 602819"/>
              <a:gd name="connsiteY26" fmla="*/ 0 h 602041"/>
              <a:gd name="connsiteX27" fmla="*/ 602819 w 602819"/>
              <a:gd name="connsiteY27" fmla="*/ 300618 h 602041"/>
              <a:gd name="connsiteX28" fmla="*/ 521317 w 602819"/>
              <a:gd name="connsiteY28" fmla="*/ 506134 h 602041"/>
              <a:gd name="connsiteX29" fmla="*/ 598784 w 602819"/>
              <a:gd name="connsiteY29" fmla="*/ 583504 h 602041"/>
              <a:gd name="connsiteX30" fmla="*/ 597977 w 602819"/>
              <a:gd name="connsiteY30" fmla="*/ 598817 h 602041"/>
              <a:gd name="connsiteX31" fmla="*/ 590715 w 602819"/>
              <a:gd name="connsiteY31" fmla="*/ 602041 h 602041"/>
              <a:gd name="connsiteX32" fmla="*/ 583452 w 602819"/>
              <a:gd name="connsiteY32" fmla="*/ 598817 h 602041"/>
              <a:gd name="connsiteX33" fmla="*/ 505985 w 602819"/>
              <a:gd name="connsiteY33" fmla="*/ 520641 h 602041"/>
              <a:gd name="connsiteX34" fmla="*/ 301021 w 602819"/>
              <a:gd name="connsiteY34" fmla="*/ 602041 h 602041"/>
              <a:gd name="connsiteX35" fmla="*/ 96057 w 602819"/>
              <a:gd name="connsiteY35" fmla="*/ 520641 h 602041"/>
              <a:gd name="connsiteX36" fmla="*/ 18590 w 602819"/>
              <a:gd name="connsiteY36" fmla="*/ 598817 h 602041"/>
              <a:gd name="connsiteX37" fmla="*/ 10520 w 602819"/>
              <a:gd name="connsiteY37" fmla="*/ 602041 h 602041"/>
              <a:gd name="connsiteX38" fmla="*/ 3258 w 602819"/>
              <a:gd name="connsiteY38" fmla="*/ 598817 h 602041"/>
              <a:gd name="connsiteX39" fmla="*/ 3258 w 602819"/>
              <a:gd name="connsiteY39" fmla="*/ 583504 h 602041"/>
              <a:gd name="connsiteX40" fmla="*/ 80725 w 602819"/>
              <a:gd name="connsiteY40" fmla="*/ 506134 h 602041"/>
              <a:gd name="connsiteX41" fmla="*/ 30 w 602819"/>
              <a:gd name="connsiteY41" fmla="*/ 300618 h 602041"/>
              <a:gd name="connsiteX42" fmla="*/ 43605 w 602819"/>
              <a:gd name="connsiteY42" fmla="*/ 145070 h 602041"/>
              <a:gd name="connsiteX43" fmla="*/ 58130 w 602819"/>
              <a:gd name="connsiteY43" fmla="*/ 141041 h 602041"/>
              <a:gd name="connsiteX44" fmla="*/ 62165 w 602819"/>
              <a:gd name="connsiteY44" fmla="*/ 156354 h 602041"/>
              <a:gd name="connsiteX45" fmla="*/ 21818 w 602819"/>
              <a:gd name="connsiteY45" fmla="*/ 300618 h 602041"/>
              <a:gd name="connsiteX46" fmla="*/ 301021 w 602819"/>
              <a:gd name="connsiteY46" fmla="*/ 580281 h 602041"/>
              <a:gd name="connsiteX47" fmla="*/ 581031 w 602819"/>
              <a:gd name="connsiteY47" fmla="*/ 300618 h 602041"/>
              <a:gd name="connsiteX48" fmla="*/ 301021 w 602819"/>
              <a:gd name="connsiteY48" fmla="*/ 21761 h 602041"/>
              <a:gd name="connsiteX49" fmla="*/ 156578 w 602819"/>
              <a:gd name="connsiteY49" fmla="*/ 62058 h 602041"/>
              <a:gd name="connsiteX50" fmla="*/ 141246 w 602819"/>
              <a:gd name="connsiteY50" fmla="*/ 58028 h 602041"/>
              <a:gd name="connsiteX51" fmla="*/ 145280 w 602819"/>
              <a:gd name="connsiteY51" fmla="*/ 43521 h 602041"/>
              <a:gd name="connsiteX52" fmla="*/ 301021 w 602819"/>
              <a:gd name="connsiteY52" fmla="*/ 0 h 602041"/>
              <a:gd name="connsiteX53" fmla="*/ 54075 w 602819"/>
              <a:gd name="connsiteY53" fmla="*/ 0 h 602041"/>
              <a:gd name="connsiteX54" fmla="*/ 64567 w 602819"/>
              <a:gd name="connsiteY54" fmla="*/ 10476 h 602041"/>
              <a:gd name="connsiteX55" fmla="*/ 64567 w 602819"/>
              <a:gd name="connsiteY55" fmla="*/ 49157 h 602041"/>
              <a:gd name="connsiteX56" fmla="*/ 75059 w 602819"/>
              <a:gd name="connsiteY56" fmla="*/ 59633 h 602041"/>
              <a:gd name="connsiteX57" fmla="*/ 75059 w 602819"/>
              <a:gd name="connsiteY57" fmla="*/ 32234 h 602041"/>
              <a:gd name="connsiteX58" fmla="*/ 86358 w 602819"/>
              <a:gd name="connsiteY58" fmla="*/ 21758 h 602041"/>
              <a:gd name="connsiteX59" fmla="*/ 96850 w 602819"/>
              <a:gd name="connsiteY59" fmla="*/ 32234 h 602041"/>
              <a:gd name="connsiteX60" fmla="*/ 96850 w 602819"/>
              <a:gd name="connsiteY60" fmla="*/ 81390 h 602041"/>
              <a:gd name="connsiteX61" fmla="*/ 107342 w 602819"/>
              <a:gd name="connsiteY61" fmla="*/ 91866 h 602041"/>
              <a:gd name="connsiteX62" fmla="*/ 107342 w 602819"/>
              <a:gd name="connsiteY62" fmla="*/ 64468 h 602041"/>
              <a:gd name="connsiteX63" fmla="*/ 118641 w 602819"/>
              <a:gd name="connsiteY63" fmla="*/ 53992 h 602041"/>
              <a:gd name="connsiteX64" fmla="*/ 129133 w 602819"/>
              <a:gd name="connsiteY64" fmla="*/ 64468 h 602041"/>
              <a:gd name="connsiteX65" fmla="*/ 129133 w 602819"/>
              <a:gd name="connsiteY65" fmla="*/ 113624 h 602041"/>
              <a:gd name="connsiteX66" fmla="*/ 164645 w 602819"/>
              <a:gd name="connsiteY66" fmla="*/ 149081 h 602041"/>
              <a:gd name="connsiteX67" fmla="*/ 301042 w 602819"/>
              <a:gd name="connsiteY67" fmla="*/ 96701 h 602041"/>
              <a:gd name="connsiteX68" fmla="*/ 506041 w 602819"/>
              <a:gd name="connsiteY68" fmla="*/ 300580 h 602041"/>
              <a:gd name="connsiteX69" fmla="*/ 301042 w 602819"/>
              <a:gd name="connsiteY69" fmla="*/ 505264 h 602041"/>
              <a:gd name="connsiteX70" fmla="*/ 96850 w 602819"/>
              <a:gd name="connsiteY70" fmla="*/ 300580 h 602041"/>
              <a:gd name="connsiteX71" fmla="*/ 149310 w 602819"/>
              <a:gd name="connsiteY71" fmla="*/ 164392 h 602041"/>
              <a:gd name="connsiteX72" fmla="*/ 113799 w 602819"/>
              <a:gd name="connsiteY72" fmla="*/ 128935 h 602041"/>
              <a:gd name="connsiteX73" fmla="*/ 64567 w 602819"/>
              <a:gd name="connsiteY73" fmla="*/ 128935 h 602041"/>
              <a:gd name="connsiteX74" fmla="*/ 54075 w 602819"/>
              <a:gd name="connsiteY74" fmla="*/ 118459 h 602041"/>
              <a:gd name="connsiteX75" fmla="*/ 64567 w 602819"/>
              <a:gd name="connsiteY75" fmla="*/ 107177 h 602041"/>
              <a:gd name="connsiteX76" fmla="*/ 92007 w 602819"/>
              <a:gd name="connsiteY76" fmla="*/ 107177 h 602041"/>
              <a:gd name="connsiteX77" fmla="*/ 81515 w 602819"/>
              <a:gd name="connsiteY77" fmla="*/ 96701 h 602041"/>
              <a:gd name="connsiteX78" fmla="*/ 32283 w 602819"/>
              <a:gd name="connsiteY78" fmla="*/ 96701 h 602041"/>
              <a:gd name="connsiteX79" fmla="*/ 21791 w 602819"/>
              <a:gd name="connsiteY79" fmla="*/ 86226 h 602041"/>
              <a:gd name="connsiteX80" fmla="*/ 32283 w 602819"/>
              <a:gd name="connsiteY80" fmla="*/ 74944 h 602041"/>
              <a:gd name="connsiteX81" fmla="*/ 59724 w 602819"/>
              <a:gd name="connsiteY81" fmla="*/ 74944 h 602041"/>
              <a:gd name="connsiteX82" fmla="*/ 49232 w 602819"/>
              <a:gd name="connsiteY82" fmla="*/ 64468 h 602041"/>
              <a:gd name="connsiteX83" fmla="*/ 10492 w 602819"/>
              <a:gd name="connsiteY83" fmla="*/ 64468 h 602041"/>
              <a:gd name="connsiteX84" fmla="*/ 0 w 602819"/>
              <a:gd name="connsiteY84" fmla="*/ 53992 h 602041"/>
              <a:gd name="connsiteX85" fmla="*/ 10492 w 602819"/>
              <a:gd name="connsiteY85" fmla="*/ 42710 h 602041"/>
              <a:gd name="connsiteX86" fmla="*/ 27441 w 602819"/>
              <a:gd name="connsiteY86" fmla="*/ 42710 h 602041"/>
              <a:gd name="connsiteX87" fmla="*/ 13720 w 602819"/>
              <a:gd name="connsiteY87" fmla="*/ 29011 h 602041"/>
              <a:gd name="connsiteX88" fmla="*/ 13720 w 602819"/>
              <a:gd name="connsiteY88" fmla="*/ 13700 h 602041"/>
              <a:gd name="connsiteX89" fmla="*/ 29055 w 602819"/>
              <a:gd name="connsiteY89" fmla="*/ 13700 h 602041"/>
              <a:gd name="connsiteX90" fmla="*/ 42775 w 602819"/>
              <a:gd name="connsiteY90" fmla="*/ 27399 h 602041"/>
              <a:gd name="connsiteX91" fmla="*/ 42775 w 602819"/>
              <a:gd name="connsiteY91" fmla="*/ 10476 h 602041"/>
              <a:gd name="connsiteX92" fmla="*/ 54075 w 602819"/>
              <a:gd name="connsiteY92" fmla="*/ 0 h 60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2819" h="602041">
                <a:moveTo>
                  <a:pt x="301042" y="215161"/>
                </a:moveTo>
                <a:cubicBezTo>
                  <a:pt x="281672" y="215161"/>
                  <a:pt x="263109" y="221607"/>
                  <a:pt x="248582" y="232889"/>
                </a:cubicBezTo>
                <a:lnTo>
                  <a:pt x="296199" y="280434"/>
                </a:lnTo>
                <a:cubicBezTo>
                  <a:pt x="297814" y="279628"/>
                  <a:pt x="299428" y="279628"/>
                  <a:pt x="301042" y="279628"/>
                </a:cubicBezTo>
                <a:cubicBezTo>
                  <a:pt x="313148" y="279628"/>
                  <a:pt x="322833" y="289298"/>
                  <a:pt x="322833" y="300580"/>
                </a:cubicBezTo>
                <a:cubicBezTo>
                  <a:pt x="322833" y="312668"/>
                  <a:pt x="313148" y="322338"/>
                  <a:pt x="301042" y="322338"/>
                </a:cubicBezTo>
                <a:cubicBezTo>
                  <a:pt x="289743" y="322338"/>
                  <a:pt x="280058" y="312668"/>
                  <a:pt x="280058" y="300580"/>
                </a:cubicBezTo>
                <a:cubicBezTo>
                  <a:pt x="280058" y="298968"/>
                  <a:pt x="280058" y="297357"/>
                  <a:pt x="280865" y="295745"/>
                </a:cubicBezTo>
                <a:lnTo>
                  <a:pt x="233247" y="248200"/>
                </a:lnTo>
                <a:cubicBezTo>
                  <a:pt x="221948" y="262705"/>
                  <a:pt x="215491" y="281240"/>
                  <a:pt x="215491" y="300580"/>
                </a:cubicBezTo>
                <a:cubicBezTo>
                  <a:pt x="215491" y="348125"/>
                  <a:pt x="254231" y="386805"/>
                  <a:pt x="301042" y="386805"/>
                </a:cubicBezTo>
                <a:cubicBezTo>
                  <a:pt x="348660" y="386805"/>
                  <a:pt x="387400" y="348125"/>
                  <a:pt x="387400" y="300580"/>
                </a:cubicBezTo>
                <a:cubicBezTo>
                  <a:pt x="387400" y="253841"/>
                  <a:pt x="348660" y="215161"/>
                  <a:pt x="301042" y="215161"/>
                </a:cubicBezTo>
                <a:close/>
                <a:moveTo>
                  <a:pt x="301042" y="118459"/>
                </a:moveTo>
                <a:cubicBezTo>
                  <a:pt x="255038" y="118459"/>
                  <a:pt x="212263" y="136188"/>
                  <a:pt x="179979" y="164392"/>
                </a:cubicBezTo>
                <a:lnTo>
                  <a:pt x="233247" y="217578"/>
                </a:lnTo>
                <a:cubicBezTo>
                  <a:pt x="251810" y="202267"/>
                  <a:pt x="275215" y="193403"/>
                  <a:pt x="301042" y="193403"/>
                </a:cubicBezTo>
                <a:cubicBezTo>
                  <a:pt x="360766" y="193403"/>
                  <a:pt x="409191" y="241753"/>
                  <a:pt x="409191" y="300580"/>
                </a:cubicBezTo>
                <a:cubicBezTo>
                  <a:pt x="409191" y="360212"/>
                  <a:pt x="360766" y="408563"/>
                  <a:pt x="301042" y="408563"/>
                </a:cubicBezTo>
                <a:cubicBezTo>
                  <a:pt x="242125" y="408563"/>
                  <a:pt x="193700" y="360212"/>
                  <a:pt x="193700" y="300580"/>
                </a:cubicBezTo>
                <a:cubicBezTo>
                  <a:pt x="193700" y="274793"/>
                  <a:pt x="202578" y="251423"/>
                  <a:pt x="217912" y="232889"/>
                </a:cubicBezTo>
                <a:lnTo>
                  <a:pt x="164645" y="179703"/>
                </a:lnTo>
                <a:cubicBezTo>
                  <a:pt x="136397" y="211937"/>
                  <a:pt x="118641" y="254647"/>
                  <a:pt x="118641" y="300580"/>
                </a:cubicBezTo>
                <a:cubicBezTo>
                  <a:pt x="118641" y="401310"/>
                  <a:pt x="200157" y="483506"/>
                  <a:pt x="301042" y="483506"/>
                </a:cubicBezTo>
                <a:cubicBezTo>
                  <a:pt x="401927" y="483506"/>
                  <a:pt x="484250" y="401310"/>
                  <a:pt x="484250" y="300580"/>
                </a:cubicBezTo>
                <a:cubicBezTo>
                  <a:pt x="484250" y="199849"/>
                  <a:pt x="401927" y="118459"/>
                  <a:pt x="301042" y="118459"/>
                </a:cubicBezTo>
                <a:close/>
                <a:moveTo>
                  <a:pt x="301021" y="0"/>
                </a:moveTo>
                <a:cubicBezTo>
                  <a:pt x="467252" y="0"/>
                  <a:pt x="602819" y="134593"/>
                  <a:pt x="602819" y="300618"/>
                </a:cubicBezTo>
                <a:cubicBezTo>
                  <a:pt x="602819" y="380406"/>
                  <a:pt x="572155" y="452135"/>
                  <a:pt x="521317" y="506134"/>
                </a:cubicBezTo>
                <a:lnTo>
                  <a:pt x="598784" y="583504"/>
                </a:lnTo>
                <a:cubicBezTo>
                  <a:pt x="602819" y="587534"/>
                  <a:pt x="602819" y="594788"/>
                  <a:pt x="597977" y="598817"/>
                </a:cubicBezTo>
                <a:cubicBezTo>
                  <a:pt x="596363" y="600429"/>
                  <a:pt x="593136" y="602041"/>
                  <a:pt x="590715" y="602041"/>
                </a:cubicBezTo>
                <a:cubicBezTo>
                  <a:pt x="588294" y="602041"/>
                  <a:pt x="585066" y="600429"/>
                  <a:pt x="583452" y="598817"/>
                </a:cubicBezTo>
                <a:lnTo>
                  <a:pt x="505985" y="520641"/>
                </a:lnTo>
                <a:cubicBezTo>
                  <a:pt x="452727" y="571415"/>
                  <a:pt x="380102" y="602041"/>
                  <a:pt x="301021" y="602041"/>
                </a:cubicBezTo>
                <a:cubicBezTo>
                  <a:pt x="221940" y="602041"/>
                  <a:pt x="150122" y="571415"/>
                  <a:pt x="96057" y="520641"/>
                </a:cubicBezTo>
                <a:lnTo>
                  <a:pt x="18590" y="598817"/>
                </a:lnTo>
                <a:cubicBezTo>
                  <a:pt x="16169" y="600429"/>
                  <a:pt x="13748" y="602041"/>
                  <a:pt x="10520" y="602041"/>
                </a:cubicBezTo>
                <a:cubicBezTo>
                  <a:pt x="8099" y="602041"/>
                  <a:pt x="5679" y="600429"/>
                  <a:pt x="3258" y="598817"/>
                </a:cubicBezTo>
                <a:cubicBezTo>
                  <a:pt x="-777" y="594788"/>
                  <a:pt x="-777" y="587534"/>
                  <a:pt x="3258" y="583504"/>
                </a:cubicBezTo>
                <a:lnTo>
                  <a:pt x="80725" y="506134"/>
                </a:lnTo>
                <a:cubicBezTo>
                  <a:pt x="30694" y="452135"/>
                  <a:pt x="30" y="379600"/>
                  <a:pt x="30" y="300618"/>
                </a:cubicBezTo>
                <a:cubicBezTo>
                  <a:pt x="30" y="245814"/>
                  <a:pt x="15362" y="191815"/>
                  <a:pt x="43605" y="145070"/>
                </a:cubicBezTo>
                <a:cubicBezTo>
                  <a:pt x="46833" y="139429"/>
                  <a:pt x="53288" y="137817"/>
                  <a:pt x="58130" y="141041"/>
                </a:cubicBezTo>
                <a:cubicBezTo>
                  <a:pt x="63779" y="144264"/>
                  <a:pt x="65393" y="150712"/>
                  <a:pt x="62165" y="156354"/>
                </a:cubicBezTo>
                <a:cubicBezTo>
                  <a:pt x="35536" y="199875"/>
                  <a:pt x="21818" y="249843"/>
                  <a:pt x="21818" y="300618"/>
                </a:cubicBezTo>
                <a:cubicBezTo>
                  <a:pt x="21818" y="454553"/>
                  <a:pt x="146894" y="580281"/>
                  <a:pt x="301021" y="580281"/>
                </a:cubicBezTo>
                <a:cubicBezTo>
                  <a:pt x="455148" y="580281"/>
                  <a:pt x="581031" y="454553"/>
                  <a:pt x="581031" y="300618"/>
                </a:cubicBezTo>
                <a:cubicBezTo>
                  <a:pt x="581031" y="146682"/>
                  <a:pt x="455148" y="21761"/>
                  <a:pt x="301021" y="21761"/>
                </a:cubicBezTo>
                <a:cubicBezTo>
                  <a:pt x="250183" y="21761"/>
                  <a:pt x="200153" y="35462"/>
                  <a:pt x="156578" y="62058"/>
                </a:cubicBezTo>
                <a:cubicBezTo>
                  <a:pt x="150929" y="65282"/>
                  <a:pt x="144473" y="63670"/>
                  <a:pt x="141246" y="58028"/>
                </a:cubicBezTo>
                <a:cubicBezTo>
                  <a:pt x="138018" y="53193"/>
                  <a:pt x="139632" y="46745"/>
                  <a:pt x="145280" y="43521"/>
                </a:cubicBezTo>
                <a:cubicBezTo>
                  <a:pt x="192083" y="15313"/>
                  <a:pt x="246149" y="0"/>
                  <a:pt x="301021" y="0"/>
                </a:cubicBezTo>
                <a:close/>
                <a:moveTo>
                  <a:pt x="54075" y="0"/>
                </a:moveTo>
                <a:cubicBezTo>
                  <a:pt x="59724" y="0"/>
                  <a:pt x="64567" y="4835"/>
                  <a:pt x="64567" y="10476"/>
                </a:cubicBezTo>
                <a:lnTo>
                  <a:pt x="64567" y="49157"/>
                </a:lnTo>
                <a:lnTo>
                  <a:pt x="75059" y="59633"/>
                </a:lnTo>
                <a:lnTo>
                  <a:pt x="75059" y="32234"/>
                </a:lnTo>
                <a:cubicBezTo>
                  <a:pt x="75059" y="26593"/>
                  <a:pt x="79901" y="21758"/>
                  <a:pt x="86358" y="21758"/>
                </a:cubicBezTo>
                <a:cubicBezTo>
                  <a:pt x="92007" y="21758"/>
                  <a:pt x="96850" y="26593"/>
                  <a:pt x="96850" y="32234"/>
                </a:cubicBezTo>
                <a:lnTo>
                  <a:pt x="96850" y="81390"/>
                </a:lnTo>
                <a:lnTo>
                  <a:pt x="107342" y="91866"/>
                </a:lnTo>
                <a:lnTo>
                  <a:pt x="107342" y="64468"/>
                </a:lnTo>
                <a:cubicBezTo>
                  <a:pt x="107342" y="58827"/>
                  <a:pt x="112185" y="53992"/>
                  <a:pt x="118641" y="53992"/>
                </a:cubicBezTo>
                <a:cubicBezTo>
                  <a:pt x="124291" y="53992"/>
                  <a:pt x="129133" y="58827"/>
                  <a:pt x="129133" y="64468"/>
                </a:cubicBezTo>
                <a:lnTo>
                  <a:pt x="129133" y="113624"/>
                </a:lnTo>
                <a:lnTo>
                  <a:pt x="164645" y="149081"/>
                </a:lnTo>
                <a:cubicBezTo>
                  <a:pt x="200964" y="116848"/>
                  <a:pt x="248582" y="96701"/>
                  <a:pt x="301042" y="96701"/>
                </a:cubicBezTo>
                <a:cubicBezTo>
                  <a:pt x="414034" y="96701"/>
                  <a:pt x="506041" y="188568"/>
                  <a:pt x="506041" y="300580"/>
                </a:cubicBezTo>
                <a:cubicBezTo>
                  <a:pt x="506041" y="413398"/>
                  <a:pt x="414034" y="505264"/>
                  <a:pt x="301042" y="505264"/>
                </a:cubicBezTo>
                <a:cubicBezTo>
                  <a:pt x="188857" y="505264"/>
                  <a:pt x="96850" y="413398"/>
                  <a:pt x="96850" y="300580"/>
                </a:cubicBezTo>
                <a:cubicBezTo>
                  <a:pt x="96850" y="248200"/>
                  <a:pt x="117027" y="200655"/>
                  <a:pt x="149310" y="164392"/>
                </a:cubicBezTo>
                <a:lnTo>
                  <a:pt x="113799" y="128935"/>
                </a:lnTo>
                <a:lnTo>
                  <a:pt x="64567" y="128935"/>
                </a:lnTo>
                <a:cubicBezTo>
                  <a:pt x="58917" y="128935"/>
                  <a:pt x="54075" y="124100"/>
                  <a:pt x="54075" y="118459"/>
                </a:cubicBezTo>
                <a:cubicBezTo>
                  <a:pt x="54075" y="112013"/>
                  <a:pt x="58917" y="107177"/>
                  <a:pt x="64567" y="107177"/>
                </a:cubicBezTo>
                <a:lnTo>
                  <a:pt x="92007" y="107177"/>
                </a:lnTo>
                <a:lnTo>
                  <a:pt x="81515" y="96701"/>
                </a:lnTo>
                <a:lnTo>
                  <a:pt x="32283" y="96701"/>
                </a:lnTo>
                <a:cubicBezTo>
                  <a:pt x="26634" y="96701"/>
                  <a:pt x="21791" y="91866"/>
                  <a:pt x="21791" y="86226"/>
                </a:cubicBezTo>
                <a:cubicBezTo>
                  <a:pt x="21791" y="79779"/>
                  <a:pt x="26634" y="74944"/>
                  <a:pt x="32283" y="74944"/>
                </a:cubicBezTo>
                <a:lnTo>
                  <a:pt x="59724" y="74944"/>
                </a:lnTo>
                <a:lnTo>
                  <a:pt x="49232" y="64468"/>
                </a:lnTo>
                <a:lnTo>
                  <a:pt x="10492" y="64468"/>
                </a:lnTo>
                <a:cubicBezTo>
                  <a:pt x="4842" y="64468"/>
                  <a:pt x="0" y="59633"/>
                  <a:pt x="0" y="53992"/>
                </a:cubicBezTo>
                <a:cubicBezTo>
                  <a:pt x="0" y="47545"/>
                  <a:pt x="4842" y="42710"/>
                  <a:pt x="10492" y="42710"/>
                </a:cubicBezTo>
                <a:lnTo>
                  <a:pt x="27441" y="42710"/>
                </a:lnTo>
                <a:lnTo>
                  <a:pt x="13720" y="29011"/>
                </a:lnTo>
                <a:cubicBezTo>
                  <a:pt x="9685" y="24981"/>
                  <a:pt x="9685" y="17729"/>
                  <a:pt x="13720" y="13700"/>
                </a:cubicBezTo>
                <a:cubicBezTo>
                  <a:pt x="17756" y="9670"/>
                  <a:pt x="25020" y="9670"/>
                  <a:pt x="29055" y="13700"/>
                </a:cubicBezTo>
                <a:lnTo>
                  <a:pt x="42775" y="27399"/>
                </a:lnTo>
                <a:lnTo>
                  <a:pt x="42775" y="10476"/>
                </a:lnTo>
                <a:cubicBezTo>
                  <a:pt x="42775" y="4835"/>
                  <a:pt x="47618" y="0"/>
                  <a:pt x="54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13" name="iś1ïďe">
            <a:extLst>
              <a:ext uri="{FF2B5EF4-FFF2-40B4-BE49-F238E27FC236}">
                <a16:creationId xmlns:a16="http://schemas.microsoft.com/office/drawing/2014/main" id="{BB1723D2-436E-4567-A4AE-54B36A916969}"/>
              </a:ext>
            </a:extLst>
          </p:cNvPr>
          <p:cNvSpPr/>
          <p:nvPr/>
        </p:nvSpPr>
        <p:spPr bwMode="auto">
          <a:xfrm>
            <a:off x="5168584" y="5055238"/>
            <a:ext cx="2505075" cy="88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4" name="ïṩ1iḑe">
            <a:extLst>
              <a:ext uri="{FF2B5EF4-FFF2-40B4-BE49-F238E27FC236}">
                <a16:creationId xmlns:a16="http://schemas.microsoft.com/office/drawing/2014/main" id="{6D91B92C-FAF1-469E-8ECF-D6CD59254781}"/>
              </a:ext>
            </a:extLst>
          </p:cNvPr>
          <p:cNvSpPr txBox="1"/>
          <p:nvPr/>
        </p:nvSpPr>
        <p:spPr bwMode="auto">
          <a:xfrm>
            <a:off x="5168584" y="4704099"/>
            <a:ext cx="250507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8" name="íṡļidè">
            <a:extLst>
              <a:ext uri="{FF2B5EF4-FFF2-40B4-BE49-F238E27FC236}">
                <a16:creationId xmlns:a16="http://schemas.microsoft.com/office/drawing/2014/main" id="{6642D50A-7E2D-457B-B414-8538DE2B0ABC}"/>
              </a:ext>
            </a:extLst>
          </p:cNvPr>
          <p:cNvSpPr/>
          <p:nvPr/>
        </p:nvSpPr>
        <p:spPr>
          <a:xfrm>
            <a:off x="8234009" y="4704099"/>
            <a:ext cx="654042" cy="65404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9" name="íśļîďè">
            <a:extLst>
              <a:ext uri="{FF2B5EF4-FFF2-40B4-BE49-F238E27FC236}">
                <a16:creationId xmlns:a16="http://schemas.microsoft.com/office/drawing/2014/main" id="{0E96FEF5-2988-4ED6-AA8F-736B2102B6C1}"/>
              </a:ext>
            </a:extLst>
          </p:cNvPr>
          <p:cNvSpPr/>
          <p:nvPr/>
        </p:nvSpPr>
        <p:spPr bwMode="auto">
          <a:xfrm>
            <a:off x="8386511" y="4856823"/>
            <a:ext cx="349041" cy="348590"/>
          </a:xfrm>
          <a:custGeom>
            <a:avLst/>
            <a:gdLst>
              <a:gd name="connsiteX0" fmla="*/ 301042 w 602819"/>
              <a:gd name="connsiteY0" fmla="*/ 215161 h 602041"/>
              <a:gd name="connsiteX1" fmla="*/ 248582 w 602819"/>
              <a:gd name="connsiteY1" fmla="*/ 232889 h 602041"/>
              <a:gd name="connsiteX2" fmla="*/ 296199 w 602819"/>
              <a:gd name="connsiteY2" fmla="*/ 280434 h 602041"/>
              <a:gd name="connsiteX3" fmla="*/ 301042 w 602819"/>
              <a:gd name="connsiteY3" fmla="*/ 279628 h 602041"/>
              <a:gd name="connsiteX4" fmla="*/ 322833 w 602819"/>
              <a:gd name="connsiteY4" fmla="*/ 300580 h 602041"/>
              <a:gd name="connsiteX5" fmla="*/ 301042 w 602819"/>
              <a:gd name="connsiteY5" fmla="*/ 322338 h 602041"/>
              <a:gd name="connsiteX6" fmla="*/ 280058 w 602819"/>
              <a:gd name="connsiteY6" fmla="*/ 300580 h 602041"/>
              <a:gd name="connsiteX7" fmla="*/ 280865 w 602819"/>
              <a:gd name="connsiteY7" fmla="*/ 295745 h 602041"/>
              <a:gd name="connsiteX8" fmla="*/ 233247 w 602819"/>
              <a:gd name="connsiteY8" fmla="*/ 248200 h 602041"/>
              <a:gd name="connsiteX9" fmla="*/ 215491 w 602819"/>
              <a:gd name="connsiteY9" fmla="*/ 300580 h 602041"/>
              <a:gd name="connsiteX10" fmla="*/ 301042 w 602819"/>
              <a:gd name="connsiteY10" fmla="*/ 386805 h 602041"/>
              <a:gd name="connsiteX11" fmla="*/ 387400 w 602819"/>
              <a:gd name="connsiteY11" fmla="*/ 300580 h 602041"/>
              <a:gd name="connsiteX12" fmla="*/ 301042 w 602819"/>
              <a:gd name="connsiteY12" fmla="*/ 215161 h 602041"/>
              <a:gd name="connsiteX13" fmla="*/ 301042 w 602819"/>
              <a:gd name="connsiteY13" fmla="*/ 118459 h 602041"/>
              <a:gd name="connsiteX14" fmla="*/ 179979 w 602819"/>
              <a:gd name="connsiteY14" fmla="*/ 164392 h 602041"/>
              <a:gd name="connsiteX15" fmla="*/ 233247 w 602819"/>
              <a:gd name="connsiteY15" fmla="*/ 217578 h 602041"/>
              <a:gd name="connsiteX16" fmla="*/ 301042 w 602819"/>
              <a:gd name="connsiteY16" fmla="*/ 193403 h 602041"/>
              <a:gd name="connsiteX17" fmla="*/ 409191 w 602819"/>
              <a:gd name="connsiteY17" fmla="*/ 300580 h 602041"/>
              <a:gd name="connsiteX18" fmla="*/ 301042 w 602819"/>
              <a:gd name="connsiteY18" fmla="*/ 408563 h 602041"/>
              <a:gd name="connsiteX19" fmla="*/ 193700 w 602819"/>
              <a:gd name="connsiteY19" fmla="*/ 300580 h 602041"/>
              <a:gd name="connsiteX20" fmla="*/ 217912 w 602819"/>
              <a:gd name="connsiteY20" fmla="*/ 232889 h 602041"/>
              <a:gd name="connsiteX21" fmla="*/ 164645 w 602819"/>
              <a:gd name="connsiteY21" fmla="*/ 179703 h 602041"/>
              <a:gd name="connsiteX22" fmla="*/ 118641 w 602819"/>
              <a:gd name="connsiteY22" fmla="*/ 300580 h 602041"/>
              <a:gd name="connsiteX23" fmla="*/ 301042 w 602819"/>
              <a:gd name="connsiteY23" fmla="*/ 483506 h 602041"/>
              <a:gd name="connsiteX24" fmla="*/ 484250 w 602819"/>
              <a:gd name="connsiteY24" fmla="*/ 300580 h 602041"/>
              <a:gd name="connsiteX25" fmla="*/ 301042 w 602819"/>
              <a:gd name="connsiteY25" fmla="*/ 118459 h 602041"/>
              <a:gd name="connsiteX26" fmla="*/ 301021 w 602819"/>
              <a:gd name="connsiteY26" fmla="*/ 0 h 602041"/>
              <a:gd name="connsiteX27" fmla="*/ 602819 w 602819"/>
              <a:gd name="connsiteY27" fmla="*/ 300618 h 602041"/>
              <a:gd name="connsiteX28" fmla="*/ 521317 w 602819"/>
              <a:gd name="connsiteY28" fmla="*/ 506134 h 602041"/>
              <a:gd name="connsiteX29" fmla="*/ 598784 w 602819"/>
              <a:gd name="connsiteY29" fmla="*/ 583504 h 602041"/>
              <a:gd name="connsiteX30" fmla="*/ 597977 w 602819"/>
              <a:gd name="connsiteY30" fmla="*/ 598817 h 602041"/>
              <a:gd name="connsiteX31" fmla="*/ 590715 w 602819"/>
              <a:gd name="connsiteY31" fmla="*/ 602041 h 602041"/>
              <a:gd name="connsiteX32" fmla="*/ 583452 w 602819"/>
              <a:gd name="connsiteY32" fmla="*/ 598817 h 602041"/>
              <a:gd name="connsiteX33" fmla="*/ 505985 w 602819"/>
              <a:gd name="connsiteY33" fmla="*/ 520641 h 602041"/>
              <a:gd name="connsiteX34" fmla="*/ 301021 w 602819"/>
              <a:gd name="connsiteY34" fmla="*/ 602041 h 602041"/>
              <a:gd name="connsiteX35" fmla="*/ 96057 w 602819"/>
              <a:gd name="connsiteY35" fmla="*/ 520641 h 602041"/>
              <a:gd name="connsiteX36" fmla="*/ 18590 w 602819"/>
              <a:gd name="connsiteY36" fmla="*/ 598817 h 602041"/>
              <a:gd name="connsiteX37" fmla="*/ 10520 w 602819"/>
              <a:gd name="connsiteY37" fmla="*/ 602041 h 602041"/>
              <a:gd name="connsiteX38" fmla="*/ 3258 w 602819"/>
              <a:gd name="connsiteY38" fmla="*/ 598817 h 602041"/>
              <a:gd name="connsiteX39" fmla="*/ 3258 w 602819"/>
              <a:gd name="connsiteY39" fmla="*/ 583504 h 602041"/>
              <a:gd name="connsiteX40" fmla="*/ 80725 w 602819"/>
              <a:gd name="connsiteY40" fmla="*/ 506134 h 602041"/>
              <a:gd name="connsiteX41" fmla="*/ 30 w 602819"/>
              <a:gd name="connsiteY41" fmla="*/ 300618 h 602041"/>
              <a:gd name="connsiteX42" fmla="*/ 43605 w 602819"/>
              <a:gd name="connsiteY42" fmla="*/ 145070 h 602041"/>
              <a:gd name="connsiteX43" fmla="*/ 58130 w 602819"/>
              <a:gd name="connsiteY43" fmla="*/ 141041 h 602041"/>
              <a:gd name="connsiteX44" fmla="*/ 62165 w 602819"/>
              <a:gd name="connsiteY44" fmla="*/ 156354 h 602041"/>
              <a:gd name="connsiteX45" fmla="*/ 21818 w 602819"/>
              <a:gd name="connsiteY45" fmla="*/ 300618 h 602041"/>
              <a:gd name="connsiteX46" fmla="*/ 301021 w 602819"/>
              <a:gd name="connsiteY46" fmla="*/ 580281 h 602041"/>
              <a:gd name="connsiteX47" fmla="*/ 581031 w 602819"/>
              <a:gd name="connsiteY47" fmla="*/ 300618 h 602041"/>
              <a:gd name="connsiteX48" fmla="*/ 301021 w 602819"/>
              <a:gd name="connsiteY48" fmla="*/ 21761 h 602041"/>
              <a:gd name="connsiteX49" fmla="*/ 156578 w 602819"/>
              <a:gd name="connsiteY49" fmla="*/ 62058 h 602041"/>
              <a:gd name="connsiteX50" fmla="*/ 141246 w 602819"/>
              <a:gd name="connsiteY50" fmla="*/ 58028 h 602041"/>
              <a:gd name="connsiteX51" fmla="*/ 145280 w 602819"/>
              <a:gd name="connsiteY51" fmla="*/ 43521 h 602041"/>
              <a:gd name="connsiteX52" fmla="*/ 301021 w 602819"/>
              <a:gd name="connsiteY52" fmla="*/ 0 h 602041"/>
              <a:gd name="connsiteX53" fmla="*/ 54075 w 602819"/>
              <a:gd name="connsiteY53" fmla="*/ 0 h 602041"/>
              <a:gd name="connsiteX54" fmla="*/ 64567 w 602819"/>
              <a:gd name="connsiteY54" fmla="*/ 10476 h 602041"/>
              <a:gd name="connsiteX55" fmla="*/ 64567 w 602819"/>
              <a:gd name="connsiteY55" fmla="*/ 49157 h 602041"/>
              <a:gd name="connsiteX56" fmla="*/ 75059 w 602819"/>
              <a:gd name="connsiteY56" fmla="*/ 59633 h 602041"/>
              <a:gd name="connsiteX57" fmla="*/ 75059 w 602819"/>
              <a:gd name="connsiteY57" fmla="*/ 32234 h 602041"/>
              <a:gd name="connsiteX58" fmla="*/ 86358 w 602819"/>
              <a:gd name="connsiteY58" fmla="*/ 21758 h 602041"/>
              <a:gd name="connsiteX59" fmla="*/ 96850 w 602819"/>
              <a:gd name="connsiteY59" fmla="*/ 32234 h 602041"/>
              <a:gd name="connsiteX60" fmla="*/ 96850 w 602819"/>
              <a:gd name="connsiteY60" fmla="*/ 81390 h 602041"/>
              <a:gd name="connsiteX61" fmla="*/ 107342 w 602819"/>
              <a:gd name="connsiteY61" fmla="*/ 91866 h 602041"/>
              <a:gd name="connsiteX62" fmla="*/ 107342 w 602819"/>
              <a:gd name="connsiteY62" fmla="*/ 64468 h 602041"/>
              <a:gd name="connsiteX63" fmla="*/ 118641 w 602819"/>
              <a:gd name="connsiteY63" fmla="*/ 53992 h 602041"/>
              <a:gd name="connsiteX64" fmla="*/ 129133 w 602819"/>
              <a:gd name="connsiteY64" fmla="*/ 64468 h 602041"/>
              <a:gd name="connsiteX65" fmla="*/ 129133 w 602819"/>
              <a:gd name="connsiteY65" fmla="*/ 113624 h 602041"/>
              <a:gd name="connsiteX66" fmla="*/ 164645 w 602819"/>
              <a:gd name="connsiteY66" fmla="*/ 149081 h 602041"/>
              <a:gd name="connsiteX67" fmla="*/ 301042 w 602819"/>
              <a:gd name="connsiteY67" fmla="*/ 96701 h 602041"/>
              <a:gd name="connsiteX68" fmla="*/ 506041 w 602819"/>
              <a:gd name="connsiteY68" fmla="*/ 300580 h 602041"/>
              <a:gd name="connsiteX69" fmla="*/ 301042 w 602819"/>
              <a:gd name="connsiteY69" fmla="*/ 505264 h 602041"/>
              <a:gd name="connsiteX70" fmla="*/ 96850 w 602819"/>
              <a:gd name="connsiteY70" fmla="*/ 300580 h 602041"/>
              <a:gd name="connsiteX71" fmla="*/ 149310 w 602819"/>
              <a:gd name="connsiteY71" fmla="*/ 164392 h 602041"/>
              <a:gd name="connsiteX72" fmla="*/ 113799 w 602819"/>
              <a:gd name="connsiteY72" fmla="*/ 128935 h 602041"/>
              <a:gd name="connsiteX73" fmla="*/ 64567 w 602819"/>
              <a:gd name="connsiteY73" fmla="*/ 128935 h 602041"/>
              <a:gd name="connsiteX74" fmla="*/ 54075 w 602819"/>
              <a:gd name="connsiteY74" fmla="*/ 118459 h 602041"/>
              <a:gd name="connsiteX75" fmla="*/ 64567 w 602819"/>
              <a:gd name="connsiteY75" fmla="*/ 107177 h 602041"/>
              <a:gd name="connsiteX76" fmla="*/ 92007 w 602819"/>
              <a:gd name="connsiteY76" fmla="*/ 107177 h 602041"/>
              <a:gd name="connsiteX77" fmla="*/ 81515 w 602819"/>
              <a:gd name="connsiteY77" fmla="*/ 96701 h 602041"/>
              <a:gd name="connsiteX78" fmla="*/ 32283 w 602819"/>
              <a:gd name="connsiteY78" fmla="*/ 96701 h 602041"/>
              <a:gd name="connsiteX79" fmla="*/ 21791 w 602819"/>
              <a:gd name="connsiteY79" fmla="*/ 86226 h 602041"/>
              <a:gd name="connsiteX80" fmla="*/ 32283 w 602819"/>
              <a:gd name="connsiteY80" fmla="*/ 74944 h 602041"/>
              <a:gd name="connsiteX81" fmla="*/ 59724 w 602819"/>
              <a:gd name="connsiteY81" fmla="*/ 74944 h 602041"/>
              <a:gd name="connsiteX82" fmla="*/ 49232 w 602819"/>
              <a:gd name="connsiteY82" fmla="*/ 64468 h 602041"/>
              <a:gd name="connsiteX83" fmla="*/ 10492 w 602819"/>
              <a:gd name="connsiteY83" fmla="*/ 64468 h 602041"/>
              <a:gd name="connsiteX84" fmla="*/ 0 w 602819"/>
              <a:gd name="connsiteY84" fmla="*/ 53992 h 602041"/>
              <a:gd name="connsiteX85" fmla="*/ 10492 w 602819"/>
              <a:gd name="connsiteY85" fmla="*/ 42710 h 602041"/>
              <a:gd name="connsiteX86" fmla="*/ 27441 w 602819"/>
              <a:gd name="connsiteY86" fmla="*/ 42710 h 602041"/>
              <a:gd name="connsiteX87" fmla="*/ 13720 w 602819"/>
              <a:gd name="connsiteY87" fmla="*/ 29011 h 602041"/>
              <a:gd name="connsiteX88" fmla="*/ 13720 w 602819"/>
              <a:gd name="connsiteY88" fmla="*/ 13700 h 602041"/>
              <a:gd name="connsiteX89" fmla="*/ 29055 w 602819"/>
              <a:gd name="connsiteY89" fmla="*/ 13700 h 602041"/>
              <a:gd name="connsiteX90" fmla="*/ 42775 w 602819"/>
              <a:gd name="connsiteY90" fmla="*/ 27399 h 602041"/>
              <a:gd name="connsiteX91" fmla="*/ 42775 w 602819"/>
              <a:gd name="connsiteY91" fmla="*/ 10476 h 602041"/>
              <a:gd name="connsiteX92" fmla="*/ 54075 w 602819"/>
              <a:gd name="connsiteY92" fmla="*/ 0 h 60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2819" h="602041">
                <a:moveTo>
                  <a:pt x="301042" y="215161"/>
                </a:moveTo>
                <a:cubicBezTo>
                  <a:pt x="281672" y="215161"/>
                  <a:pt x="263109" y="221607"/>
                  <a:pt x="248582" y="232889"/>
                </a:cubicBezTo>
                <a:lnTo>
                  <a:pt x="296199" y="280434"/>
                </a:lnTo>
                <a:cubicBezTo>
                  <a:pt x="297814" y="279628"/>
                  <a:pt x="299428" y="279628"/>
                  <a:pt x="301042" y="279628"/>
                </a:cubicBezTo>
                <a:cubicBezTo>
                  <a:pt x="313148" y="279628"/>
                  <a:pt x="322833" y="289298"/>
                  <a:pt x="322833" y="300580"/>
                </a:cubicBezTo>
                <a:cubicBezTo>
                  <a:pt x="322833" y="312668"/>
                  <a:pt x="313148" y="322338"/>
                  <a:pt x="301042" y="322338"/>
                </a:cubicBezTo>
                <a:cubicBezTo>
                  <a:pt x="289743" y="322338"/>
                  <a:pt x="280058" y="312668"/>
                  <a:pt x="280058" y="300580"/>
                </a:cubicBezTo>
                <a:cubicBezTo>
                  <a:pt x="280058" y="298968"/>
                  <a:pt x="280058" y="297357"/>
                  <a:pt x="280865" y="295745"/>
                </a:cubicBezTo>
                <a:lnTo>
                  <a:pt x="233247" y="248200"/>
                </a:lnTo>
                <a:cubicBezTo>
                  <a:pt x="221948" y="262705"/>
                  <a:pt x="215491" y="281240"/>
                  <a:pt x="215491" y="300580"/>
                </a:cubicBezTo>
                <a:cubicBezTo>
                  <a:pt x="215491" y="348125"/>
                  <a:pt x="254231" y="386805"/>
                  <a:pt x="301042" y="386805"/>
                </a:cubicBezTo>
                <a:cubicBezTo>
                  <a:pt x="348660" y="386805"/>
                  <a:pt x="387400" y="348125"/>
                  <a:pt x="387400" y="300580"/>
                </a:cubicBezTo>
                <a:cubicBezTo>
                  <a:pt x="387400" y="253841"/>
                  <a:pt x="348660" y="215161"/>
                  <a:pt x="301042" y="215161"/>
                </a:cubicBezTo>
                <a:close/>
                <a:moveTo>
                  <a:pt x="301042" y="118459"/>
                </a:moveTo>
                <a:cubicBezTo>
                  <a:pt x="255038" y="118459"/>
                  <a:pt x="212263" y="136188"/>
                  <a:pt x="179979" y="164392"/>
                </a:cubicBezTo>
                <a:lnTo>
                  <a:pt x="233247" y="217578"/>
                </a:lnTo>
                <a:cubicBezTo>
                  <a:pt x="251810" y="202267"/>
                  <a:pt x="275215" y="193403"/>
                  <a:pt x="301042" y="193403"/>
                </a:cubicBezTo>
                <a:cubicBezTo>
                  <a:pt x="360766" y="193403"/>
                  <a:pt x="409191" y="241753"/>
                  <a:pt x="409191" y="300580"/>
                </a:cubicBezTo>
                <a:cubicBezTo>
                  <a:pt x="409191" y="360212"/>
                  <a:pt x="360766" y="408563"/>
                  <a:pt x="301042" y="408563"/>
                </a:cubicBezTo>
                <a:cubicBezTo>
                  <a:pt x="242125" y="408563"/>
                  <a:pt x="193700" y="360212"/>
                  <a:pt x="193700" y="300580"/>
                </a:cubicBezTo>
                <a:cubicBezTo>
                  <a:pt x="193700" y="274793"/>
                  <a:pt x="202578" y="251423"/>
                  <a:pt x="217912" y="232889"/>
                </a:cubicBezTo>
                <a:lnTo>
                  <a:pt x="164645" y="179703"/>
                </a:lnTo>
                <a:cubicBezTo>
                  <a:pt x="136397" y="211937"/>
                  <a:pt x="118641" y="254647"/>
                  <a:pt x="118641" y="300580"/>
                </a:cubicBezTo>
                <a:cubicBezTo>
                  <a:pt x="118641" y="401310"/>
                  <a:pt x="200157" y="483506"/>
                  <a:pt x="301042" y="483506"/>
                </a:cubicBezTo>
                <a:cubicBezTo>
                  <a:pt x="401927" y="483506"/>
                  <a:pt x="484250" y="401310"/>
                  <a:pt x="484250" y="300580"/>
                </a:cubicBezTo>
                <a:cubicBezTo>
                  <a:pt x="484250" y="199849"/>
                  <a:pt x="401927" y="118459"/>
                  <a:pt x="301042" y="118459"/>
                </a:cubicBezTo>
                <a:close/>
                <a:moveTo>
                  <a:pt x="301021" y="0"/>
                </a:moveTo>
                <a:cubicBezTo>
                  <a:pt x="467252" y="0"/>
                  <a:pt x="602819" y="134593"/>
                  <a:pt x="602819" y="300618"/>
                </a:cubicBezTo>
                <a:cubicBezTo>
                  <a:pt x="602819" y="380406"/>
                  <a:pt x="572155" y="452135"/>
                  <a:pt x="521317" y="506134"/>
                </a:cubicBezTo>
                <a:lnTo>
                  <a:pt x="598784" y="583504"/>
                </a:lnTo>
                <a:cubicBezTo>
                  <a:pt x="602819" y="587534"/>
                  <a:pt x="602819" y="594788"/>
                  <a:pt x="597977" y="598817"/>
                </a:cubicBezTo>
                <a:cubicBezTo>
                  <a:pt x="596363" y="600429"/>
                  <a:pt x="593136" y="602041"/>
                  <a:pt x="590715" y="602041"/>
                </a:cubicBezTo>
                <a:cubicBezTo>
                  <a:pt x="588294" y="602041"/>
                  <a:pt x="585066" y="600429"/>
                  <a:pt x="583452" y="598817"/>
                </a:cubicBezTo>
                <a:lnTo>
                  <a:pt x="505985" y="520641"/>
                </a:lnTo>
                <a:cubicBezTo>
                  <a:pt x="452727" y="571415"/>
                  <a:pt x="380102" y="602041"/>
                  <a:pt x="301021" y="602041"/>
                </a:cubicBezTo>
                <a:cubicBezTo>
                  <a:pt x="221940" y="602041"/>
                  <a:pt x="150122" y="571415"/>
                  <a:pt x="96057" y="520641"/>
                </a:cubicBezTo>
                <a:lnTo>
                  <a:pt x="18590" y="598817"/>
                </a:lnTo>
                <a:cubicBezTo>
                  <a:pt x="16169" y="600429"/>
                  <a:pt x="13748" y="602041"/>
                  <a:pt x="10520" y="602041"/>
                </a:cubicBezTo>
                <a:cubicBezTo>
                  <a:pt x="8099" y="602041"/>
                  <a:pt x="5679" y="600429"/>
                  <a:pt x="3258" y="598817"/>
                </a:cubicBezTo>
                <a:cubicBezTo>
                  <a:pt x="-777" y="594788"/>
                  <a:pt x="-777" y="587534"/>
                  <a:pt x="3258" y="583504"/>
                </a:cubicBezTo>
                <a:lnTo>
                  <a:pt x="80725" y="506134"/>
                </a:lnTo>
                <a:cubicBezTo>
                  <a:pt x="30694" y="452135"/>
                  <a:pt x="30" y="379600"/>
                  <a:pt x="30" y="300618"/>
                </a:cubicBezTo>
                <a:cubicBezTo>
                  <a:pt x="30" y="245814"/>
                  <a:pt x="15362" y="191815"/>
                  <a:pt x="43605" y="145070"/>
                </a:cubicBezTo>
                <a:cubicBezTo>
                  <a:pt x="46833" y="139429"/>
                  <a:pt x="53288" y="137817"/>
                  <a:pt x="58130" y="141041"/>
                </a:cubicBezTo>
                <a:cubicBezTo>
                  <a:pt x="63779" y="144264"/>
                  <a:pt x="65393" y="150712"/>
                  <a:pt x="62165" y="156354"/>
                </a:cubicBezTo>
                <a:cubicBezTo>
                  <a:pt x="35536" y="199875"/>
                  <a:pt x="21818" y="249843"/>
                  <a:pt x="21818" y="300618"/>
                </a:cubicBezTo>
                <a:cubicBezTo>
                  <a:pt x="21818" y="454553"/>
                  <a:pt x="146894" y="580281"/>
                  <a:pt x="301021" y="580281"/>
                </a:cubicBezTo>
                <a:cubicBezTo>
                  <a:pt x="455148" y="580281"/>
                  <a:pt x="581031" y="454553"/>
                  <a:pt x="581031" y="300618"/>
                </a:cubicBezTo>
                <a:cubicBezTo>
                  <a:pt x="581031" y="146682"/>
                  <a:pt x="455148" y="21761"/>
                  <a:pt x="301021" y="21761"/>
                </a:cubicBezTo>
                <a:cubicBezTo>
                  <a:pt x="250183" y="21761"/>
                  <a:pt x="200153" y="35462"/>
                  <a:pt x="156578" y="62058"/>
                </a:cubicBezTo>
                <a:cubicBezTo>
                  <a:pt x="150929" y="65282"/>
                  <a:pt x="144473" y="63670"/>
                  <a:pt x="141246" y="58028"/>
                </a:cubicBezTo>
                <a:cubicBezTo>
                  <a:pt x="138018" y="53193"/>
                  <a:pt x="139632" y="46745"/>
                  <a:pt x="145280" y="43521"/>
                </a:cubicBezTo>
                <a:cubicBezTo>
                  <a:pt x="192083" y="15313"/>
                  <a:pt x="246149" y="0"/>
                  <a:pt x="301021" y="0"/>
                </a:cubicBezTo>
                <a:close/>
                <a:moveTo>
                  <a:pt x="54075" y="0"/>
                </a:moveTo>
                <a:cubicBezTo>
                  <a:pt x="59724" y="0"/>
                  <a:pt x="64567" y="4835"/>
                  <a:pt x="64567" y="10476"/>
                </a:cubicBezTo>
                <a:lnTo>
                  <a:pt x="64567" y="49157"/>
                </a:lnTo>
                <a:lnTo>
                  <a:pt x="75059" y="59633"/>
                </a:lnTo>
                <a:lnTo>
                  <a:pt x="75059" y="32234"/>
                </a:lnTo>
                <a:cubicBezTo>
                  <a:pt x="75059" y="26593"/>
                  <a:pt x="79901" y="21758"/>
                  <a:pt x="86358" y="21758"/>
                </a:cubicBezTo>
                <a:cubicBezTo>
                  <a:pt x="92007" y="21758"/>
                  <a:pt x="96850" y="26593"/>
                  <a:pt x="96850" y="32234"/>
                </a:cubicBezTo>
                <a:lnTo>
                  <a:pt x="96850" y="81390"/>
                </a:lnTo>
                <a:lnTo>
                  <a:pt x="107342" y="91866"/>
                </a:lnTo>
                <a:lnTo>
                  <a:pt x="107342" y="64468"/>
                </a:lnTo>
                <a:cubicBezTo>
                  <a:pt x="107342" y="58827"/>
                  <a:pt x="112185" y="53992"/>
                  <a:pt x="118641" y="53992"/>
                </a:cubicBezTo>
                <a:cubicBezTo>
                  <a:pt x="124291" y="53992"/>
                  <a:pt x="129133" y="58827"/>
                  <a:pt x="129133" y="64468"/>
                </a:cubicBezTo>
                <a:lnTo>
                  <a:pt x="129133" y="113624"/>
                </a:lnTo>
                <a:lnTo>
                  <a:pt x="164645" y="149081"/>
                </a:lnTo>
                <a:cubicBezTo>
                  <a:pt x="200964" y="116848"/>
                  <a:pt x="248582" y="96701"/>
                  <a:pt x="301042" y="96701"/>
                </a:cubicBezTo>
                <a:cubicBezTo>
                  <a:pt x="414034" y="96701"/>
                  <a:pt x="506041" y="188568"/>
                  <a:pt x="506041" y="300580"/>
                </a:cubicBezTo>
                <a:cubicBezTo>
                  <a:pt x="506041" y="413398"/>
                  <a:pt x="414034" y="505264"/>
                  <a:pt x="301042" y="505264"/>
                </a:cubicBezTo>
                <a:cubicBezTo>
                  <a:pt x="188857" y="505264"/>
                  <a:pt x="96850" y="413398"/>
                  <a:pt x="96850" y="300580"/>
                </a:cubicBezTo>
                <a:cubicBezTo>
                  <a:pt x="96850" y="248200"/>
                  <a:pt x="117027" y="200655"/>
                  <a:pt x="149310" y="164392"/>
                </a:cubicBezTo>
                <a:lnTo>
                  <a:pt x="113799" y="128935"/>
                </a:lnTo>
                <a:lnTo>
                  <a:pt x="64567" y="128935"/>
                </a:lnTo>
                <a:cubicBezTo>
                  <a:pt x="58917" y="128935"/>
                  <a:pt x="54075" y="124100"/>
                  <a:pt x="54075" y="118459"/>
                </a:cubicBezTo>
                <a:cubicBezTo>
                  <a:pt x="54075" y="112013"/>
                  <a:pt x="58917" y="107177"/>
                  <a:pt x="64567" y="107177"/>
                </a:cubicBezTo>
                <a:lnTo>
                  <a:pt x="92007" y="107177"/>
                </a:lnTo>
                <a:lnTo>
                  <a:pt x="81515" y="96701"/>
                </a:lnTo>
                <a:lnTo>
                  <a:pt x="32283" y="96701"/>
                </a:lnTo>
                <a:cubicBezTo>
                  <a:pt x="26634" y="96701"/>
                  <a:pt x="21791" y="91866"/>
                  <a:pt x="21791" y="86226"/>
                </a:cubicBezTo>
                <a:cubicBezTo>
                  <a:pt x="21791" y="79779"/>
                  <a:pt x="26634" y="74944"/>
                  <a:pt x="32283" y="74944"/>
                </a:cubicBezTo>
                <a:lnTo>
                  <a:pt x="59724" y="74944"/>
                </a:lnTo>
                <a:lnTo>
                  <a:pt x="49232" y="64468"/>
                </a:lnTo>
                <a:lnTo>
                  <a:pt x="10492" y="64468"/>
                </a:lnTo>
                <a:cubicBezTo>
                  <a:pt x="4842" y="64468"/>
                  <a:pt x="0" y="59633"/>
                  <a:pt x="0" y="53992"/>
                </a:cubicBezTo>
                <a:cubicBezTo>
                  <a:pt x="0" y="47545"/>
                  <a:pt x="4842" y="42710"/>
                  <a:pt x="10492" y="42710"/>
                </a:cubicBezTo>
                <a:lnTo>
                  <a:pt x="27441" y="42710"/>
                </a:lnTo>
                <a:lnTo>
                  <a:pt x="13720" y="29011"/>
                </a:lnTo>
                <a:cubicBezTo>
                  <a:pt x="9685" y="24981"/>
                  <a:pt x="9685" y="17729"/>
                  <a:pt x="13720" y="13700"/>
                </a:cubicBezTo>
                <a:cubicBezTo>
                  <a:pt x="17756" y="9670"/>
                  <a:pt x="25020" y="9670"/>
                  <a:pt x="29055" y="13700"/>
                </a:cubicBezTo>
                <a:lnTo>
                  <a:pt x="42775" y="27399"/>
                </a:lnTo>
                <a:lnTo>
                  <a:pt x="42775" y="10476"/>
                </a:lnTo>
                <a:cubicBezTo>
                  <a:pt x="42775" y="4835"/>
                  <a:pt x="47618" y="0"/>
                  <a:pt x="54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16" name="ïṣ1iḓê">
            <a:extLst>
              <a:ext uri="{FF2B5EF4-FFF2-40B4-BE49-F238E27FC236}">
                <a16:creationId xmlns:a16="http://schemas.microsoft.com/office/drawing/2014/main" id="{056C6D92-DE8C-42D1-A27D-06EC36DEEA8C}"/>
              </a:ext>
            </a:extLst>
          </p:cNvPr>
          <p:cNvSpPr/>
          <p:nvPr/>
        </p:nvSpPr>
        <p:spPr bwMode="auto">
          <a:xfrm>
            <a:off x="8944160" y="5055238"/>
            <a:ext cx="2505075" cy="88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7" name="iṥlïďé">
            <a:extLst>
              <a:ext uri="{FF2B5EF4-FFF2-40B4-BE49-F238E27FC236}">
                <a16:creationId xmlns:a16="http://schemas.microsoft.com/office/drawing/2014/main" id="{10242C2E-678B-493C-BC8A-D6B09A8855B5}"/>
              </a:ext>
            </a:extLst>
          </p:cNvPr>
          <p:cNvSpPr txBox="1"/>
          <p:nvPr/>
        </p:nvSpPr>
        <p:spPr bwMode="auto">
          <a:xfrm>
            <a:off x="8944159" y="4704099"/>
            <a:ext cx="250507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6" name="i$lïďè">
            <a:extLst>
              <a:ext uri="{FF2B5EF4-FFF2-40B4-BE49-F238E27FC236}">
                <a16:creationId xmlns:a16="http://schemas.microsoft.com/office/drawing/2014/main" id="{450C8CF6-0FDC-484E-9056-DA7F3B7CE07B}"/>
              </a:ext>
            </a:extLst>
          </p:cNvPr>
          <p:cNvSpPr/>
          <p:nvPr/>
        </p:nvSpPr>
        <p:spPr>
          <a:xfrm>
            <a:off x="2570646" y="2826652"/>
            <a:ext cx="654042" cy="654041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7" name="ïṥḷîde">
            <a:extLst>
              <a:ext uri="{FF2B5EF4-FFF2-40B4-BE49-F238E27FC236}">
                <a16:creationId xmlns:a16="http://schemas.microsoft.com/office/drawing/2014/main" id="{829AFF50-DF02-4945-B7AA-BFE0D7EA43AF}"/>
              </a:ext>
            </a:extLst>
          </p:cNvPr>
          <p:cNvSpPr/>
          <p:nvPr/>
        </p:nvSpPr>
        <p:spPr bwMode="auto">
          <a:xfrm>
            <a:off x="2723148" y="2979376"/>
            <a:ext cx="349041" cy="348590"/>
          </a:xfrm>
          <a:custGeom>
            <a:avLst/>
            <a:gdLst>
              <a:gd name="connsiteX0" fmla="*/ 301042 w 602819"/>
              <a:gd name="connsiteY0" fmla="*/ 215161 h 602041"/>
              <a:gd name="connsiteX1" fmla="*/ 248582 w 602819"/>
              <a:gd name="connsiteY1" fmla="*/ 232889 h 602041"/>
              <a:gd name="connsiteX2" fmla="*/ 296199 w 602819"/>
              <a:gd name="connsiteY2" fmla="*/ 280434 h 602041"/>
              <a:gd name="connsiteX3" fmla="*/ 301042 w 602819"/>
              <a:gd name="connsiteY3" fmla="*/ 279628 h 602041"/>
              <a:gd name="connsiteX4" fmla="*/ 322833 w 602819"/>
              <a:gd name="connsiteY4" fmla="*/ 300580 h 602041"/>
              <a:gd name="connsiteX5" fmla="*/ 301042 w 602819"/>
              <a:gd name="connsiteY5" fmla="*/ 322338 h 602041"/>
              <a:gd name="connsiteX6" fmla="*/ 280058 w 602819"/>
              <a:gd name="connsiteY6" fmla="*/ 300580 h 602041"/>
              <a:gd name="connsiteX7" fmla="*/ 280865 w 602819"/>
              <a:gd name="connsiteY7" fmla="*/ 295745 h 602041"/>
              <a:gd name="connsiteX8" fmla="*/ 233247 w 602819"/>
              <a:gd name="connsiteY8" fmla="*/ 248200 h 602041"/>
              <a:gd name="connsiteX9" fmla="*/ 215491 w 602819"/>
              <a:gd name="connsiteY9" fmla="*/ 300580 h 602041"/>
              <a:gd name="connsiteX10" fmla="*/ 301042 w 602819"/>
              <a:gd name="connsiteY10" fmla="*/ 386805 h 602041"/>
              <a:gd name="connsiteX11" fmla="*/ 387400 w 602819"/>
              <a:gd name="connsiteY11" fmla="*/ 300580 h 602041"/>
              <a:gd name="connsiteX12" fmla="*/ 301042 w 602819"/>
              <a:gd name="connsiteY12" fmla="*/ 215161 h 602041"/>
              <a:gd name="connsiteX13" fmla="*/ 301042 w 602819"/>
              <a:gd name="connsiteY13" fmla="*/ 118459 h 602041"/>
              <a:gd name="connsiteX14" fmla="*/ 179979 w 602819"/>
              <a:gd name="connsiteY14" fmla="*/ 164392 h 602041"/>
              <a:gd name="connsiteX15" fmla="*/ 233247 w 602819"/>
              <a:gd name="connsiteY15" fmla="*/ 217578 h 602041"/>
              <a:gd name="connsiteX16" fmla="*/ 301042 w 602819"/>
              <a:gd name="connsiteY16" fmla="*/ 193403 h 602041"/>
              <a:gd name="connsiteX17" fmla="*/ 409191 w 602819"/>
              <a:gd name="connsiteY17" fmla="*/ 300580 h 602041"/>
              <a:gd name="connsiteX18" fmla="*/ 301042 w 602819"/>
              <a:gd name="connsiteY18" fmla="*/ 408563 h 602041"/>
              <a:gd name="connsiteX19" fmla="*/ 193700 w 602819"/>
              <a:gd name="connsiteY19" fmla="*/ 300580 h 602041"/>
              <a:gd name="connsiteX20" fmla="*/ 217912 w 602819"/>
              <a:gd name="connsiteY20" fmla="*/ 232889 h 602041"/>
              <a:gd name="connsiteX21" fmla="*/ 164645 w 602819"/>
              <a:gd name="connsiteY21" fmla="*/ 179703 h 602041"/>
              <a:gd name="connsiteX22" fmla="*/ 118641 w 602819"/>
              <a:gd name="connsiteY22" fmla="*/ 300580 h 602041"/>
              <a:gd name="connsiteX23" fmla="*/ 301042 w 602819"/>
              <a:gd name="connsiteY23" fmla="*/ 483506 h 602041"/>
              <a:gd name="connsiteX24" fmla="*/ 484250 w 602819"/>
              <a:gd name="connsiteY24" fmla="*/ 300580 h 602041"/>
              <a:gd name="connsiteX25" fmla="*/ 301042 w 602819"/>
              <a:gd name="connsiteY25" fmla="*/ 118459 h 602041"/>
              <a:gd name="connsiteX26" fmla="*/ 301021 w 602819"/>
              <a:gd name="connsiteY26" fmla="*/ 0 h 602041"/>
              <a:gd name="connsiteX27" fmla="*/ 602819 w 602819"/>
              <a:gd name="connsiteY27" fmla="*/ 300618 h 602041"/>
              <a:gd name="connsiteX28" fmla="*/ 521317 w 602819"/>
              <a:gd name="connsiteY28" fmla="*/ 506134 h 602041"/>
              <a:gd name="connsiteX29" fmla="*/ 598784 w 602819"/>
              <a:gd name="connsiteY29" fmla="*/ 583504 h 602041"/>
              <a:gd name="connsiteX30" fmla="*/ 597977 w 602819"/>
              <a:gd name="connsiteY30" fmla="*/ 598817 h 602041"/>
              <a:gd name="connsiteX31" fmla="*/ 590715 w 602819"/>
              <a:gd name="connsiteY31" fmla="*/ 602041 h 602041"/>
              <a:gd name="connsiteX32" fmla="*/ 583452 w 602819"/>
              <a:gd name="connsiteY32" fmla="*/ 598817 h 602041"/>
              <a:gd name="connsiteX33" fmla="*/ 505985 w 602819"/>
              <a:gd name="connsiteY33" fmla="*/ 520641 h 602041"/>
              <a:gd name="connsiteX34" fmla="*/ 301021 w 602819"/>
              <a:gd name="connsiteY34" fmla="*/ 602041 h 602041"/>
              <a:gd name="connsiteX35" fmla="*/ 96057 w 602819"/>
              <a:gd name="connsiteY35" fmla="*/ 520641 h 602041"/>
              <a:gd name="connsiteX36" fmla="*/ 18590 w 602819"/>
              <a:gd name="connsiteY36" fmla="*/ 598817 h 602041"/>
              <a:gd name="connsiteX37" fmla="*/ 10520 w 602819"/>
              <a:gd name="connsiteY37" fmla="*/ 602041 h 602041"/>
              <a:gd name="connsiteX38" fmla="*/ 3258 w 602819"/>
              <a:gd name="connsiteY38" fmla="*/ 598817 h 602041"/>
              <a:gd name="connsiteX39" fmla="*/ 3258 w 602819"/>
              <a:gd name="connsiteY39" fmla="*/ 583504 h 602041"/>
              <a:gd name="connsiteX40" fmla="*/ 80725 w 602819"/>
              <a:gd name="connsiteY40" fmla="*/ 506134 h 602041"/>
              <a:gd name="connsiteX41" fmla="*/ 30 w 602819"/>
              <a:gd name="connsiteY41" fmla="*/ 300618 h 602041"/>
              <a:gd name="connsiteX42" fmla="*/ 43605 w 602819"/>
              <a:gd name="connsiteY42" fmla="*/ 145070 h 602041"/>
              <a:gd name="connsiteX43" fmla="*/ 58130 w 602819"/>
              <a:gd name="connsiteY43" fmla="*/ 141041 h 602041"/>
              <a:gd name="connsiteX44" fmla="*/ 62165 w 602819"/>
              <a:gd name="connsiteY44" fmla="*/ 156354 h 602041"/>
              <a:gd name="connsiteX45" fmla="*/ 21818 w 602819"/>
              <a:gd name="connsiteY45" fmla="*/ 300618 h 602041"/>
              <a:gd name="connsiteX46" fmla="*/ 301021 w 602819"/>
              <a:gd name="connsiteY46" fmla="*/ 580281 h 602041"/>
              <a:gd name="connsiteX47" fmla="*/ 581031 w 602819"/>
              <a:gd name="connsiteY47" fmla="*/ 300618 h 602041"/>
              <a:gd name="connsiteX48" fmla="*/ 301021 w 602819"/>
              <a:gd name="connsiteY48" fmla="*/ 21761 h 602041"/>
              <a:gd name="connsiteX49" fmla="*/ 156578 w 602819"/>
              <a:gd name="connsiteY49" fmla="*/ 62058 h 602041"/>
              <a:gd name="connsiteX50" fmla="*/ 141246 w 602819"/>
              <a:gd name="connsiteY50" fmla="*/ 58028 h 602041"/>
              <a:gd name="connsiteX51" fmla="*/ 145280 w 602819"/>
              <a:gd name="connsiteY51" fmla="*/ 43521 h 602041"/>
              <a:gd name="connsiteX52" fmla="*/ 301021 w 602819"/>
              <a:gd name="connsiteY52" fmla="*/ 0 h 602041"/>
              <a:gd name="connsiteX53" fmla="*/ 54075 w 602819"/>
              <a:gd name="connsiteY53" fmla="*/ 0 h 602041"/>
              <a:gd name="connsiteX54" fmla="*/ 64567 w 602819"/>
              <a:gd name="connsiteY54" fmla="*/ 10476 h 602041"/>
              <a:gd name="connsiteX55" fmla="*/ 64567 w 602819"/>
              <a:gd name="connsiteY55" fmla="*/ 49157 h 602041"/>
              <a:gd name="connsiteX56" fmla="*/ 75059 w 602819"/>
              <a:gd name="connsiteY56" fmla="*/ 59633 h 602041"/>
              <a:gd name="connsiteX57" fmla="*/ 75059 w 602819"/>
              <a:gd name="connsiteY57" fmla="*/ 32234 h 602041"/>
              <a:gd name="connsiteX58" fmla="*/ 86358 w 602819"/>
              <a:gd name="connsiteY58" fmla="*/ 21758 h 602041"/>
              <a:gd name="connsiteX59" fmla="*/ 96850 w 602819"/>
              <a:gd name="connsiteY59" fmla="*/ 32234 h 602041"/>
              <a:gd name="connsiteX60" fmla="*/ 96850 w 602819"/>
              <a:gd name="connsiteY60" fmla="*/ 81390 h 602041"/>
              <a:gd name="connsiteX61" fmla="*/ 107342 w 602819"/>
              <a:gd name="connsiteY61" fmla="*/ 91866 h 602041"/>
              <a:gd name="connsiteX62" fmla="*/ 107342 w 602819"/>
              <a:gd name="connsiteY62" fmla="*/ 64468 h 602041"/>
              <a:gd name="connsiteX63" fmla="*/ 118641 w 602819"/>
              <a:gd name="connsiteY63" fmla="*/ 53992 h 602041"/>
              <a:gd name="connsiteX64" fmla="*/ 129133 w 602819"/>
              <a:gd name="connsiteY64" fmla="*/ 64468 h 602041"/>
              <a:gd name="connsiteX65" fmla="*/ 129133 w 602819"/>
              <a:gd name="connsiteY65" fmla="*/ 113624 h 602041"/>
              <a:gd name="connsiteX66" fmla="*/ 164645 w 602819"/>
              <a:gd name="connsiteY66" fmla="*/ 149081 h 602041"/>
              <a:gd name="connsiteX67" fmla="*/ 301042 w 602819"/>
              <a:gd name="connsiteY67" fmla="*/ 96701 h 602041"/>
              <a:gd name="connsiteX68" fmla="*/ 506041 w 602819"/>
              <a:gd name="connsiteY68" fmla="*/ 300580 h 602041"/>
              <a:gd name="connsiteX69" fmla="*/ 301042 w 602819"/>
              <a:gd name="connsiteY69" fmla="*/ 505264 h 602041"/>
              <a:gd name="connsiteX70" fmla="*/ 96850 w 602819"/>
              <a:gd name="connsiteY70" fmla="*/ 300580 h 602041"/>
              <a:gd name="connsiteX71" fmla="*/ 149310 w 602819"/>
              <a:gd name="connsiteY71" fmla="*/ 164392 h 602041"/>
              <a:gd name="connsiteX72" fmla="*/ 113799 w 602819"/>
              <a:gd name="connsiteY72" fmla="*/ 128935 h 602041"/>
              <a:gd name="connsiteX73" fmla="*/ 64567 w 602819"/>
              <a:gd name="connsiteY73" fmla="*/ 128935 h 602041"/>
              <a:gd name="connsiteX74" fmla="*/ 54075 w 602819"/>
              <a:gd name="connsiteY74" fmla="*/ 118459 h 602041"/>
              <a:gd name="connsiteX75" fmla="*/ 64567 w 602819"/>
              <a:gd name="connsiteY75" fmla="*/ 107177 h 602041"/>
              <a:gd name="connsiteX76" fmla="*/ 92007 w 602819"/>
              <a:gd name="connsiteY76" fmla="*/ 107177 h 602041"/>
              <a:gd name="connsiteX77" fmla="*/ 81515 w 602819"/>
              <a:gd name="connsiteY77" fmla="*/ 96701 h 602041"/>
              <a:gd name="connsiteX78" fmla="*/ 32283 w 602819"/>
              <a:gd name="connsiteY78" fmla="*/ 96701 h 602041"/>
              <a:gd name="connsiteX79" fmla="*/ 21791 w 602819"/>
              <a:gd name="connsiteY79" fmla="*/ 86226 h 602041"/>
              <a:gd name="connsiteX80" fmla="*/ 32283 w 602819"/>
              <a:gd name="connsiteY80" fmla="*/ 74944 h 602041"/>
              <a:gd name="connsiteX81" fmla="*/ 59724 w 602819"/>
              <a:gd name="connsiteY81" fmla="*/ 74944 h 602041"/>
              <a:gd name="connsiteX82" fmla="*/ 49232 w 602819"/>
              <a:gd name="connsiteY82" fmla="*/ 64468 h 602041"/>
              <a:gd name="connsiteX83" fmla="*/ 10492 w 602819"/>
              <a:gd name="connsiteY83" fmla="*/ 64468 h 602041"/>
              <a:gd name="connsiteX84" fmla="*/ 0 w 602819"/>
              <a:gd name="connsiteY84" fmla="*/ 53992 h 602041"/>
              <a:gd name="connsiteX85" fmla="*/ 10492 w 602819"/>
              <a:gd name="connsiteY85" fmla="*/ 42710 h 602041"/>
              <a:gd name="connsiteX86" fmla="*/ 27441 w 602819"/>
              <a:gd name="connsiteY86" fmla="*/ 42710 h 602041"/>
              <a:gd name="connsiteX87" fmla="*/ 13720 w 602819"/>
              <a:gd name="connsiteY87" fmla="*/ 29011 h 602041"/>
              <a:gd name="connsiteX88" fmla="*/ 13720 w 602819"/>
              <a:gd name="connsiteY88" fmla="*/ 13700 h 602041"/>
              <a:gd name="connsiteX89" fmla="*/ 29055 w 602819"/>
              <a:gd name="connsiteY89" fmla="*/ 13700 h 602041"/>
              <a:gd name="connsiteX90" fmla="*/ 42775 w 602819"/>
              <a:gd name="connsiteY90" fmla="*/ 27399 h 602041"/>
              <a:gd name="connsiteX91" fmla="*/ 42775 w 602819"/>
              <a:gd name="connsiteY91" fmla="*/ 10476 h 602041"/>
              <a:gd name="connsiteX92" fmla="*/ 54075 w 602819"/>
              <a:gd name="connsiteY92" fmla="*/ 0 h 60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2819" h="602041">
                <a:moveTo>
                  <a:pt x="301042" y="215161"/>
                </a:moveTo>
                <a:cubicBezTo>
                  <a:pt x="281672" y="215161"/>
                  <a:pt x="263109" y="221607"/>
                  <a:pt x="248582" y="232889"/>
                </a:cubicBezTo>
                <a:lnTo>
                  <a:pt x="296199" y="280434"/>
                </a:lnTo>
                <a:cubicBezTo>
                  <a:pt x="297814" y="279628"/>
                  <a:pt x="299428" y="279628"/>
                  <a:pt x="301042" y="279628"/>
                </a:cubicBezTo>
                <a:cubicBezTo>
                  <a:pt x="313148" y="279628"/>
                  <a:pt x="322833" y="289298"/>
                  <a:pt x="322833" y="300580"/>
                </a:cubicBezTo>
                <a:cubicBezTo>
                  <a:pt x="322833" y="312668"/>
                  <a:pt x="313148" y="322338"/>
                  <a:pt x="301042" y="322338"/>
                </a:cubicBezTo>
                <a:cubicBezTo>
                  <a:pt x="289743" y="322338"/>
                  <a:pt x="280058" y="312668"/>
                  <a:pt x="280058" y="300580"/>
                </a:cubicBezTo>
                <a:cubicBezTo>
                  <a:pt x="280058" y="298968"/>
                  <a:pt x="280058" y="297357"/>
                  <a:pt x="280865" y="295745"/>
                </a:cubicBezTo>
                <a:lnTo>
                  <a:pt x="233247" y="248200"/>
                </a:lnTo>
                <a:cubicBezTo>
                  <a:pt x="221948" y="262705"/>
                  <a:pt x="215491" y="281240"/>
                  <a:pt x="215491" y="300580"/>
                </a:cubicBezTo>
                <a:cubicBezTo>
                  <a:pt x="215491" y="348125"/>
                  <a:pt x="254231" y="386805"/>
                  <a:pt x="301042" y="386805"/>
                </a:cubicBezTo>
                <a:cubicBezTo>
                  <a:pt x="348660" y="386805"/>
                  <a:pt x="387400" y="348125"/>
                  <a:pt x="387400" y="300580"/>
                </a:cubicBezTo>
                <a:cubicBezTo>
                  <a:pt x="387400" y="253841"/>
                  <a:pt x="348660" y="215161"/>
                  <a:pt x="301042" y="215161"/>
                </a:cubicBezTo>
                <a:close/>
                <a:moveTo>
                  <a:pt x="301042" y="118459"/>
                </a:moveTo>
                <a:cubicBezTo>
                  <a:pt x="255038" y="118459"/>
                  <a:pt x="212263" y="136188"/>
                  <a:pt x="179979" y="164392"/>
                </a:cubicBezTo>
                <a:lnTo>
                  <a:pt x="233247" y="217578"/>
                </a:lnTo>
                <a:cubicBezTo>
                  <a:pt x="251810" y="202267"/>
                  <a:pt x="275215" y="193403"/>
                  <a:pt x="301042" y="193403"/>
                </a:cubicBezTo>
                <a:cubicBezTo>
                  <a:pt x="360766" y="193403"/>
                  <a:pt x="409191" y="241753"/>
                  <a:pt x="409191" y="300580"/>
                </a:cubicBezTo>
                <a:cubicBezTo>
                  <a:pt x="409191" y="360212"/>
                  <a:pt x="360766" y="408563"/>
                  <a:pt x="301042" y="408563"/>
                </a:cubicBezTo>
                <a:cubicBezTo>
                  <a:pt x="242125" y="408563"/>
                  <a:pt x="193700" y="360212"/>
                  <a:pt x="193700" y="300580"/>
                </a:cubicBezTo>
                <a:cubicBezTo>
                  <a:pt x="193700" y="274793"/>
                  <a:pt x="202578" y="251423"/>
                  <a:pt x="217912" y="232889"/>
                </a:cubicBezTo>
                <a:lnTo>
                  <a:pt x="164645" y="179703"/>
                </a:lnTo>
                <a:cubicBezTo>
                  <a:pt x="136397" y="211937"/>
                  <a:pt x="118641" y="254647"/>
                  <a:pt x="118641" y="300580"/>
                </a:cubicBezTo>
                <a:cubicBezTo>
                  <a:pt x="118641" y="401310"/>
                  <a:pt x="200157" y="483506"/>
                  <a:pt x="301042" y="483506"/>
                </a:cubicBezTo>
                <a:cubicBezTo>
                  <a:pt x="401927" y="483506"/>
                  <a:pt x="484250" y="401310"/>
                  <a:pt x="484250" y="300580"/>
                </a:cubicBezTo>
                <a:cubicBezTo>
                  <a:pt x="484250" y="199849"/>
                  <a:pt x="401927" y="118459"/>
                  <a:pt x="301042" y="118459"/>
                </a:cubicBezTo>
                <a:close/>
                <a:moveTo>
                  <a:pt x="301021" y="0"/>
                </a:moveTo>
                <a:cubicBezTo>
                  <a:pt x="467252" y="0"/>
                  <a:pt x="602819" y="134593"/>
                  <a:pt x="602819" y="300618"/>
                </a:cubicBezTo>
                <a:cubicBezTo>
                  <a:pt x="602819" y="380406"/>
                  <a:pt x="572155" y="452135"/>
                  <a:pt x="521317" y="506134"/>
                </a:cubicBezTo>
                <a:lnTo>
                  <a:pt x="598784" y="583504"/>
                </a:lnTo>
                <a:cubicBezTo>
                  <a:pt x="602819" y="587534"/>
                  <a:pt x="602819" y="594788"/>
                  <a:pt x="597977" y="598817"/>
                </a:cubicBezTo>
                <a:cubicBezTo>
                  <a:pt x="596363" y="600429"/>
                  <a:pt x="593136" y="602041"/>
                  <a:pt x="590715" y="602041"/>
                </a:cubicBezTo>
                <a:cubicBezTo>
                  <a:pt x="588294" y="602041"/>
                  <a:pt x="585066" y="600429"/>
                  <a:pt x="583452" y="598817"/>
                </a:cubicBezTo>
                <a:lnTo>
                  <a:pt x="505985" y="520641"/>
                </a:lnTo>
                <a:cubicBezTo>
                  <a:pt x="452727" y="571415"/>
                  <a:pt x="380102" y="602041"/>
                  <a:pt x="301021" y="602041"/>
                </a:cubicBezTo>
                <a:cubicBezTo>
                  <a:pt x="221940" y="602041"/>
                  <a:pt x="150122" y="571415"/>
                  <a:pt x="96057" y="520641"/>
                </a:cubicBezTo>
                <a:lnTo>
                  <a:pt x="18590" y="598817"/>
                </a:lnTo>
                <a:cubicBezTo>
                  <a:pt x="16169" y="600429"/>
                  <a:pt x="13748" y="602041"/>
                  <a:pt x="10520" y="602041"/>
                </a:cubicBezTo>
                <a:cubicBezTo>
                  <a:pt x="8099" y="602041"/>
                  <a:pt x="5679" y="600429"/>
                  <a:pt x="3258" y="598817"/>
                </a:cubicBezTo>
                <a:cubicBezTo>
                  <a:pt x="-777" y="594788"/>
                  <a:pt x="-777" y="587534"/>
                  <a:pt x="3258" y="583504"/>
                </a:cubicBezTo>
                <a:lnTo>
                  <a:pt x="80725" y="506134"/>
                </a:lnTo>
                <a:cubicBezTo>
                  <a:pt x="30694" y="452135"/>
                  <a:pt x="30" y="379600"/>
                  <a:pt x="30" y="300618"/>
                </a:cubicBezTo>
                <a:cubicBezTo>
                  <a:pt x="30" y="245814"/>
                  <a:pt x="15362" y="191815"/>
                  <a:pt x="43605" y="145070"/>
                </a:cubicBezTo>
                <a:cubicBezTo>
                  <a:pt x="46833" y="139429"/>
                  <a:pt x="53288" y="137817"/>
                  <a:pt x="58130" y="141041"/>
                </a:cubicBezTo>
                <a:cubicBezTo>
                  <a:pt x="63779" y="144264"/>
                  <a:pt x="65393" y="150712"/>
                  <a:pt x="62165" y="156354"/>
                </a:cubicBezTo>
                <a:cubicBezTo>
                  <a:pt x="35536" y="199875"/>
                  <a:pt x="21818" y="249843"/>
                  <a:pt x="21818" y="300618"/>
                </a:cubicBezTo>
                <a:cubicBezTo>
                  <a:pt x="21818" y="454553"/>
                  <a:pt x="146894" y="580281"/>
                  <a:pt x="301021" y="580281"/>
                </a:cubicBezTo>
                <a:cubicBezTo>
                  <a:pt x="455148" y="580281"/>
                  <a:pt x="581031" y="454553"/>
                  <a:pt x="581031" y="300618"/>
                </a:cubicBezTo>
                <a:cubicBezTo>
                  <a:pt x="581031" y="146682"/>
                  <a:pt x="455148" y="21761"/>
                  <a:pt x="301021" y="21761"/>
                </a:cubicBezTo>
                <a:cubicBezTo>
                  <a:pt x="250183" y="21761"/>
                  <a:pt x="200153" y="35462"/>
                  <a:pt x="156578" y="62058"/>
                </a:cubicBezTo>
                <a:cubicBezTo>
                  <a:pt x="150929" y="65282"/>
                  <a:pt x="144473" y="63670"/>
                  <a:pt x="141246" y="58028"/>
                </a:cubicBezTo>
                <a:cubicBezTo>
                  <a:pt x="138018" y="53193"/>
                  <a:pt x="139632" y="46745"/>
                  <a:pt x="145280" y="43521"/>
                </a:cubicBezTo>
                <a:cubicBezTo>
                  <a:pt x="192083" y="15313"/>
                  <a:pt x="246149" y="0"/>
                  <a:pt x="301021" y="0"/>
                </a:cubicBezTo>
                <a:close/>
                <a:moveTo>
                  <a:pt x="54075" y="0"/>
                </a:moveTo>
                <a:cubicBezTo>
                  <a:pt x="59724" y="0"/>
                  <a:pt x="64567" y="4835"/>
                  <a:pt x="64567" y="10476"/>
                </a:cubicBezTo>
                <a:lnTo>
                  <a:pt x="64567" y="49157"/>
                </a:lnTo>
                <a:lnTo>
                  <a:pt x="75059" y="59633"/>
                </a:lnTo>
                <a:lnTo>
                  <a:pt x="75059" y="32234"/>
                </a:lnTo>
                <a:cubicBezTo>
                  <a:pt x="75059" y="26593"/>
                  <a:pt x="79901" y="21758"/>
                  <a:pt x="86358" y="21758"/>
                </a:cubicBezTo>
                <a:cubicBezTo>
                  <a:pt x="92007" y="21758"/>
                  <a:pt x="96850" y="26593"/>
                  <a:pt x="96850" y="32234"/>
                </a:cubicBezTo>
                <a:lnTo>
                  <a:pt x="96850" y="81390"/>
                </a:lnTo>
                <a:lnTo>
                  <a:pt x="107342" y="91866"/>
                </a:lnTo>
                <a:lnTo>
                  <a:pt x="107342" y="64468"/>
                </a:lnTo>
                <a:cubicBezTo>
                  <a:pt x="107342" y="58827"/>
                  <a:pt x="112185" y="53992"/>
                  <a:pt x="118641" y="53992"/>
                </a:cubicBezTo>
                <a:cubicBezTo>
                  <a:pt x="124291" y="53992"/>
                  <a:pt x="129133" y="58827"/>
                  <a:pt x="129133" y="64468"/>
                </a:cubicBezTo>
                <a:lnTo>
                  <a:pt x="129133" y="113624"/>
                </a:lnTo>
                <a:lnTo>
                  <a:pt x="164645" y="149081"/>
                </a:lnTo>
                <a:cubicBezTo>
                  <a:pt x="200964" y="116848"/>
                  <a:pt x="248582" y="96701"/>
                  <a:pt x="301042" y="96701"/>
                </a:cubicBezTo>
                <a:cubicBezTo>
                  <a:pt x="414034" y="96701"/>
                  <a:pt x="506041" y="188568"/>
                  <a:pt x="506041" y="300580"/>
                </a:cubicBezTo>
                <a:cubicBezTo>
                  <a:pt x="506041" y="413398"/>
                  <a:pt x="414034" y="505264"/>
                  <a:pt x="301042" y="505264"/>
                </a:cubicBezTo>
                <a:cubicBezTo>
                  <a:pt x="188857" y="505264"/>
                  <a:pt x="96850" y="413398"/>
                  <a:pt x="96850" y="300580"/>
                </a:cubicBezTo>
                <a:cubicBezTo>
                  <a:pt x="96850" y="248200"/>
                  <a:pt x="117027" y="200655"/>
                  <a:pt x="149310" y="164392"/>
                </a:cubicBezTo>
                <a:lnTo>
                  <a:pt x="113799" y="128935"/>
                </a:lnTo>
                <a:lnTo>
                  <a:pt x="64567" y="128935"/>
                </a:lnTo>
                <a:cubicBezTo>
                  <a:pt x="58917" y="128935"/>
                  <a:pt x="54075" y="124100"/>
                  <a:pt x="54075" y="118459"/>
                </a:cubicBezTo>
                <a:cubicBezTo>
                  <a:pt x="54075" y="112013"/>
                  <a:pt x="58917" y="107177"/>
                  <a:pt x="64567" y="107177"/>
                </a:cubicBezTo>
                <a:lnTo>
                  <a:pt x="92007" y="107177"/>
                </a:lnTo>
                <a:lnTo>
                  <a:pt x="81515" y="96701"/>
                </a:lnTo>
                <a:lnTo>
                  <a:pt x="32283" y="96701"/>
                </a:lnTo>
                <a:cubicBezTo>
                  <a:pt x="26634" y="96701"/>
                  <a:pt x="21791" y="91866"/>
                  <a:pt x="21791" y="86226"/>
                </a:cubicBezTo>
                <a:cubicBezTo>
                  <a:pt x="21791" y="79779"/>
                  <a:pt x="26634" y="74944"/>
                  <a:pt x="32283" y="74944"/>
                </a:cubicBezTo>
                <a:lnTo>
                  <a:pt x="59724" y="74944"/>
                </a:lnTo>
                <a:lnTo>
                  <a:pt x="49232" y="64468"/>
                </a:lnTo>
                <a:lnTo>
                  <a:pt x="10492" y="64468"/>
                </a:lnTo>
                <a:cubicBezTo>
                  <a:pt x="4842" y="64468"/>
                  <a:pt x="0" y="59633"/>
                  <a:pt x="0" y="53992"/>
                </a:cubicBezTo>
                <a:cubicBezTo>
                  <a:pt x="0" y="47545"/>
                  <a:pt x="4842" y="42710"/>
                  <a:pt x="10492" y="42710"/>
                </a:cubicBezTo>
                <a:lnTo>
                  <a:pt x="27441" y="42710"/>
                </a:lnTo>
                <a:lnTo>
                  <a:pt x="13720" y="29011"/>
                </a:lnTo>
                <a:cubicBezTo>
                  <a:pt x="9685" y="24981"/>
                  <a:pt x="9685" y="17729"/>
                  <a:pt x="13720" y="13700"/>
                </a:cubicBezTo>
                <a:cubicBezTo>
                  <a:pt x="17756" y="9670"/>
                  <a:pt x="25020" y="9670"/>
                  <a:pt x="29055" y="13700"/>
                </a:cubicBezTo>
                <a:lnTo>
                  <a:pt x="42775" y="27399"/>
                </a:lnTo>
                <a:lnTo>
                  <a:pt x="42775" y="10476"/>
                </a:lnTo>
                <a:cubicBezTo>
                  <a:pt x="42775" y="4835"/>
                  <a:pt x="47618" y="0"/>
                  <a:pt x="54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19" name="ïsļîḍé">
            <a:extLst>
              <a:ext uri="{FF2B5EF4-FFF2-40B4-BE49-F238E27FC236}">
                <a16:creationId xmlns:a16="http://schemas.microsoft.com/office/drawing/2014/main" id="{5BED58B1-332E-47A5-8766-F5E3412B8565}"/>
              </a:ext>
            </a:extLst>
          </p:cNvPr>
          <p:cNvSpPr/>
          <p:nvPr/>
        </p:nvSpPr>
        <p:spPr bwMode="auto">
          <a:xfrm>
            <a:off x="3280797" y="3177791"/>
            <a:ext cx="2505075" cy="88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0" name="iṩľîde">
            <a:extLst>
              <a:ext uri="{FF2B5EF4-FFF2-40B4-BE49-F238E27FC236}">
                <a16:creationId xmlns:a16="http://schemas.microsoft.com/office/drawing/2014/main" id="{FC7678FF-9664-4ABD-B5F7-970608DD4B15}"/>
              </a:ext>
            </a:extLst>
          </p:cNvPr>
          <p:cNvSpPr txBox="1"/>
          <p:nvPr/>
        </p:nvSpPr>
        <p:spPr bwMode="auto">
          <a:xfrm>
            <a:off x="3280796" y="2826652"/>
            <a:ext cx="250507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4" name="iṧḷide">
            <a:extLst>
              <a:ext uri="{FF2B5EF4-FFF2-40B4-BE49-F238E27FC236}">
                <a16:creationId xmlns:a16="http://schemas.microsoft.com/office/drawing/2014/main" id="{3FF43C50-4AC3-4318-8DB6-7E64BD9A293E}"/>
              </a:ext>
            </a:extLst>
          </p:cNvPr>
          <p:cNvSpPr/>
          <p:nvPr/>
        </p:nvSpPr>
        <p:spPr>
          <a:xfrm>
            <a:off x="6346221" y="2826652"/>
            <a:ext cx="654042" cy="654041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5" name="îśľidê">
            <a:extLst>
              <a:ext uri="{FF2B5EF4-FFF2-40B4-BE49-F238E27FC236}">
                <a16:creationId xmlns:a16="http://schemas.microsoft.com/office/drawing/2014/main" id="{CD22043E-22F3-418F-9CC2-24A6C00FF95C}"/>
              </a:ext>
            </a:extLst>
          </p:cNvPr>
          <p:cNvSpPr/>
          <p:nvPr/>
        </p:nvSpPr>
        <p:spPr bwMode="auto">
          <a:xfrm>
            <a:off x="6498723" y="2979376"/>
            <a:ext cx="349041" cy="348590"/>
          </a:xfrm>
          <a:custGeom>
            <a:avLst/>
            <a:gdLst>
              <a:gd name="connsiteX0" fmla="*/ 301042 w 602819"/>
              <a:gd name="connsiteY0" fmla="*/ 215161 h 602041"/>
              <a:gd name="connsiteX1" fmla="*/ 248582 w 602819"/>
              <a:gd name="connsiteY1" fmla="*/ 232889 h 602041"/>
              <a:gd name="connsiteX2" fmla="*/ 296199 w 602819"/>
              <a:gd name="connsiteY2" fmla="*/ 280434 h 602041"/>
              <a:gd name="connsiteX3" fmla="*/ 301042 w 602819"/>
              <a:gd name="connsiteY3" fmla="*/ 279628 h 602041"/>
              <a:gd name="connsiteX4" fmla="*/ 322833 w 602819"/>
              <a:gd name="connsiteY4" fmla="*/ 300580 h 602041"/>
              <a:gd name="connsiteX5" fmla="*/ 301042 w 602819"/>
              <a:gd name="connsiteY5" fmla="*/ 322338 h 602041"/>
              <a:gd name="connsiteX6" fmla="*/ 280058 w 602819"/>
              <a:gd name="connsiteY6" fmla="*/ 300580 h 602041"/>
              <a:gd name="connsiteX7" fmla="*/ 280865 w 602819"/>
              <a:gd name="connsiteY7" fmla="*/ 295745 h 602041"/>
              <a:gd name="connsiteX8" fmla="*/ 233247 w 602819"/>
              <a:gd name="connsiteY8" fmla="*/ 248200 h 602041"/>
              <a:gd name="connsiteX9" fmla="*/ 215491 w 602819"/>
              <a:gd name="connsiteY9" fmla="*/ 300580 h 602041"/>
              <a:gd name="connsiteX10" fmla="*/ 301042 w 602819"/>
              <a:gd name="connsiteY10" fmla="*/ 386805 h 602041"/>
              <a:gd name="connsiteX11" fmla="*/ 387400 w 602819"/>
              <a:gd name="connsiteY11" fmla="*/ 300580 h 602041"/>
              <a:gd name="connsiteX12" fmla="*/ 301042 w 602819"/>
              <a:gd name="connsiteY12" fmla="*/ 215161 h 602041"/>
              <a:gd name="connsiteX13" fmla="*/ 301042 w 602819"/>
              <a:gd name="connsiteY13" fmla="*/ 118459 h 602041"/>
              <a:gd name="connsiteX14" fmla="*/ 179979 w 602819"/>
              <a:gd name="connsiteY14" fmla="*/ 164392 h 602041"/>
              <a:gd name="connsiteX15" fmla="*/ 233247 w 602819"/>
              <a:gd name="connsiteY15" fmla="*/ 217578 h 602041"/>
              <a:gd name="connsiteX16" fmla="*/ 301042 w 602819"/>
              <a:gd name="connsiteY16" fmla="*/ 193403 h 602041"/>
              <a:gd name="connsiteX17" fmla="*/ 409191 w 602819"/>
              <a:gd name="connsiteY17" fmla="*/ 300580 h 602041"/>
              <a:gd name="connsiteX18" fmla="*/ 301042 w 602819"/>
              <a:gd name="connsiteY18" fmla="*/ 408563 h 602041"/>
              <a:gd name="connsiteX19" fmla="*/ 193700 w 602819"/>
              <a:gd name="connsiteY19" fmla="*/ 300580 h 602041"/>
              <a:gd name="connsiteX20" fmla="*/ 217912 w 602819"/>
              <a:gd name="connsiteY20" fmla="*/ 232889 h 602041"/>
              <a:gd name="connsiteX21" fmla="*/ 164645 w 602819"/>
              <a:gd name="connsiteY21" fmla="*/ 179703 h 602041"/>
              <a:gd name="connsiteX22" fmla="*/ 118641 w 602819"/>
              <a:gd name="connsiteY22" fmla="*/ 300580 h 602041"/>
              <a:gd name="connsiteX23" fmla="*/ 301042 w 602819"/>
              <a:gd name="connsiteY23" fmla="*/ 483506 h 602041"/>
              <a:gd name="connsiteX24" fmla="*/ 484250 w 602819"/>
              <a:gd name="connsiteY24" fmla="*/ 300580 h 602041"/>
              <a:gd name="connsiteX25" fmla="*/ 301042 w 602819"/>
              <a:gd name="connsiteY25" fmla="*/ 118459 h 602041"/>
              <a:gd name="connsiteX26" fmla="*/ 301021 w 602819"/>
              <a:gd name="connsiteY26" fmla="*/ 0 h 602041"/>
              <a:gd name="connsiteX27" fmla="*/ 602819 w 602819"/>
              <a:gd name="connsiteY27" fmla="*/ 300618 h 602041"/>
              <a:gd name="connsiteX28" fmla="*/ 521317 w 602819"/>
              <a:gd name="connsiteY28" fmla="*/ 506134 h 602041"/>
              <a:gd name="connsiteX29" fmla="*/ 598784 w 602819"/>
              <a:gd name="connsiteY29" fmla="*/ 583504 h 602041"/>
              <a:gd name="connsiteX30" fmla="*/ 597977 w 602819"/>
              <a:gd name="connsiteY30" fmla="*/ 598817 h 602041"/>
              <a:gd name="connsiteX31" fmla="*/ 590715 w 602819"/>
              <a:gd name="connsiteY31" fmla="*/ 602041 h 602041"/>
              <a:gd name="connsiteX32" fmla="*/ 583452 w 602819"/>
              <a:gd name="connsiteY32" fmla="*/ 598817 h 602041"/>
              <a:gd name="connsiteX33" fmla="*/ 505985 w 602819"/>
              <a:gd name="connsiteY33" fmla="*/ 520641 h 602041"/>
              <a:gd name="connsiteX34" fmla="*/ 301021 w 602819"/>
              <a:gd name="connsiteY34" fmla="*/ 602041 h 602041"/>
              <a:gd name="connsiteX35" fmla="*/ 96057 w 602819"/>
              <a:gd name="connsiteY35" fmla="*/ 520641 h 602041"/>
              <a:gd name="connsiteX36" fmla="*/ 18590 w 602819"/>
              <a:gd name="connsiteY36" fmla="*/ 598817 h 602041"/>
              <a:gd name="connsiteX37" fmla="*/ 10520 w 602819"/>
              <a:gd name="connsiteY37" fmla="*/ 602041 h 602041"/>
              <a:gd name="connsiteX38" fmla="*/ 3258 w 602819"/>
              <a:gd name="connsiteY38" fmla="*/ 598817 h 602041"/>
              <a:gd name="connsiteX39" fmla="*/ 3258 w 602819"/>
              <a:gd name="connsiteY39" fmla="*/ 583504 h 602041"/>
              <a:gd name="connsiteX40" fmla="*/ 80725 w 602819"/>
              <a:gd name="connsiteY40" fmla="*/ 506134 h 602041"/>
              <a:gd name="connsiteX41" fmla="*/ 30 w 602819"/>
              <a:gd name="connsiteY41" fmla="*/ 300618 h 602041"/>
              <a:gd name="connsiteX42" fmla="*/ 43605 w 602819"/>
              <a:gd name="connsiteY42" fmla="*/ 145070 h 602041"/>
              <a:gd name="connsiteX43" fmla="*/ 58130 w 602819"/>
              <a:gd name="connsiteY43" fmla="*/ 141041 h 602041"/>
              <a:gd name="connsiteX44" fmla="*/ 62165 w 602819"/>
              <a:gd name="connsiteY44" fmla="*/ 156354 h 602041"/>
              <a:gd name="connsiteX45" fmla="*/ 21818 w 602819"/>
              <a:gd name="connsiteY45" fmla="*/ 300618 h 602041"/>
              <a:gd name="connsiteX46" fmla="*/ 301021 w 602819"/>
              <a:gd name="connsiteY46" fmla="*/ 580281 h 602041"/>
              <a:gd name="connsiteX47" fmla="*/ 581031 w 602819"/>
              <a:gd name="connsiteY47" fmla="*/ 300618 h 602041"/>
              <a:gd name="connsiteX48" fmla="*/ 301021 w 602819"/>
              <a:gd name="connsiteY48" fmla="*/ 21761 h 602041"/>
              <a:gd name="connsiteX49" fmla="*/ 156578 w 602819"/>
              <a:gd name="connsiteY49" fmla="*/ 62058 h 602041"/>
              <a:gd name="connsiteX50" fmla="*/ 141246 w 602819"/>
              <a:gd name="connsiteY50" fmla="*/ 58028 h 602041"/>
              <a:gd name="connsiteX51" fmla="*/ 145280 w 602819"/>
              <a:gd name="connsiteY51" fmla="*/ 43521 h 602041"/>
              <a:gd name="connsiteX52" fmla="*/ 301021 w 602819"/>
              <a:gd name="connsiteY52" fmla="*/ 0 h 602041"/>
              <a:gd name="connsiteX53" fmla="*/ 54075 w 602819"/>
              <a:gd name="connsiteY53" fmla="*/ 0 h 602041"/>
              <a:gd name="connsiteX54" fmla="*/ 64567 w 602819"/>
              <a:gd name="connsiteY54" fmla="*/ 10476 h 602041"/>
              <a:gd name="connsiteX55" fmla="*/ 64567 w 602819"/>
              <a:gd name="connsiteY55" fmla="*/ 49157 h 602041"/>
              <a:gd name="connsiteX56" fmla="*/ 75059 w 602819"/>
              <a:gd name="connsiteY56" fmla="*/ 59633 h 602041"/>
              <a:gd name="connsiteX57" fmla="*/ 75059 w 602819"/>
              <a:gd name="connsiteY57" fmla="*/ 32234 h 602041"/>
              <a:gd name="connsiteX58" fmla="*/ 86358 w 602819"/>
              <a:gd name="connsiteY58" fmla="*/ 21758 h 602041"/>
              <a:gd name="connsiteX59" fmla="*/ 96850 w 602819"/>
              <a:gd name="connsiteY59" fmla="*/ 32234 h 602041"/>
              <a:gd name="connsiteX60" fmla="*/ 96850 w 602819"/>
              <a:gd name="connsiteY60" fmla="*/ 81390 h 602041"/>
              <a:gd name="connsiteX61" fmla="*/ 107342 w 602819"/>
              <a:gd name="connsiteY61" fmla="*/ 91866 h 602041"/>
              <a:gd name="connsiteX62" fmla="*/ 107342 w 602819"/>
              <a:gd name="connsiteY62" fmla="*/ 64468 h 602041"/>
              <a:gd name="connsiteX63" fmla="*/ 118641 w 602819"/>
              <a:gd name="connsiteY63" fmla="*/ 53992 h 602041"/>
              <a:gd name="connsiteX64" fmla="*/ 129133 w 602819"/>
              <a:gd name="connsiteY64" fmla="*/ 64468 h 602041"/>
              <a:gd name="connsiteX65" fmla="*/ 129133 w 602819"/>
              <a:gd name="connsiteY65" fmla="*/ 113624 h 602041"/>
              <a:gd name="connsiteX66" fmla="*/ 164645 w 602819"/>
              <a:gd name="connsiteY66" fmla="*/ 149081 h 602041"/>
              <a:gd name="connsiteX67" fmla="*/ 301042 w 602819"/>
              <a:gd name="connsiteY67" fmla="*/ 96701 h 602041"/>
              <a:gd name="connsiteX68" fmla="*/ 506041 w 602819"/>
              <a:gd name="connsiteY68" fmla="*/ 300580 h 602041"/>
              <a:gd name="connsiteX69" fmla="*/ 301042 w 602819"/>
              <a:gd name="connsiteY69" fmla="*/ 505264 h 602041"/>
              <a:gd name="connsiteX70" fmla="*/ 96850 w 602819"/>
              <a:gd name="connsiteY70" fmla="*/ 300580 h 602041"/>
              <a:gd name="connsiteX71" fmla="*/ 149310 w 602819"/>
              <a:gd name="connsiteY71" fmla="*/ 164392 h 602041"/>
              <a:gd name="connsiteX72" fmla="*/ 113799 w 602819"/>
              <a:gd name="connsiteY72" fmla="*/ 128935 h 602041"/>
              <a:gd name="connsiteX73" fmla="*/ 64567 w 602819"/>
              <a:gd name="connsiteY73" fmla="*/ 128935 h 602041"/>
              <a:gd name="connsiteX74" fmla="*/ 54075 w 602819"/>
              <a:gd name="connsiteY74" fmla="*/ 118459 h 602041"/>
              <a:gd name="connsiteX75" fmla="*/ 64567 w 602819"/>
              <a:gd name="connsiteY75" fmla="*/ 107177 h 602041"/>
              <a:gd name="connsiteX76" fmla="*/ 92007 w 602819"/>
              <a:gd name="connsiteY76" fmla="*/ 107177 h 602041"/>
              <a:gd name="connsiteX77" fmla="*/ 81515 w 602819"/>
              <a:gd name="connsiteY77" fmla="*/ 96701 h 602041"/>
              <a:gd name="connsiteX78" fmla="*/ 32283 w 602819"/>
              <a:gd name="connsiteY78" fmla="*/ 96701 h 602041"/>
              <a:gd name="connsiteX79" fmla="*/ 21791 w 602819"/>
              <a:gd name="connsiteY79" fmla="*/ 86226 h 602041"/>
              <a:gd name="connsiteX80" fmla="*/ 32283 w 602819"/>
              <a:gd name="connsiteY80" fmla="*/ 74944 h 602041"/>
              <a:gd name="connsiteX81" fmla="*/ 59724 w 602819"/>
              <a:gd name="connsiteY81" fmla="*/ 74944 h 602041"/>
              <a:gd name="connsiteX82" fmla="*/ 49232 w 602819"/>
              <a:gd name="connsiteY82" fmla="*/ 64468 h 602041"/>
              <a:gd name="connsiteX83" fmla="*/ 10492 w 602819"/>
              <a:gd name="connsiteY83" fmla="*/ 64468 h 602041"/>
              <a:gd name="connsiteX84" fmla="*/ 0 w 602819"/>
              <a:gd name="connsiteY84" fmla="*/ 53992 h 602041"/>
              <a:gd name="connsiteX85" fmla="*/ 10492 w 602819"/>
              <a:gd name="connsiteY85" fmla="*/ 42710 h 602041"/>
              <a:gd name="connsiteX86" fmla="*/ 27441 w 602819"/>
              <a:gd name="connsiteY86" fmla="*/ 42710 h 602041"/>
              <a:gd name="connsiteX87" fmla="*/ 13720 w 602819"/>
              <a:gd name="connsiteY87" fmla="*/ 29011 h 602041"/>
              <a:gd name="connsiteX88" fmla="*/ 13720 w 602819"/>
              <a:gd name="connsiteY88" fmla="*/ 13700 h 602041"/>
              <a:gd name="connsiteX89" fmla="*/ 29055 w 602819"/>
              <a:gd name="connsiteY89" fmla="*/ 13700 h 602041"/>
              <a:gd name="connsiteX90" fmla="*/ 42775 w 602819"/>
              <a:gd name="connsiteY90" fmla="*/ 27399 h 602041"/>
              <a:gd name="connsiteX91" fmla="*/ 42775 w 602819"/>
              <a:gd name="connsiteY91" fmla="*/ 10476 h 602041"/>
              <a:gd name="connsiteX92" fmla="*/ 54075 w 602819"/>
              <a:gd name="connsiteY92" fmla="*/ 0 h 60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2819" h="602041">
                <a:moveTo>
                  <a:pt x="301042" y="215161"/>
                </a:moveTo>
                <a:cubicBezTo>
                  <a:pt x="281672" y="215161"/>
                  <a:pt x="263109" y="221607"/>
                  <a:pt x="248582" y="232889"/>
                </a:cubicBezTo>
                <a:lnTo>
                  <a:pt x="296199" y="280434"/>
                </a:lnTo>
                <a:cubicBezTo>
                  <a:pt x="297814" y="279628"/>
                  <a:pt x="299428" y="279628"/>
                  <a:pt x="301042" y="279628"/>
                </a:cubicBezTo>
                <a:cubicBezTo>
                  <a:pt x="313148" y="279628"/>
                  <a:pt x="322833" y="289298"/>
                  <a:pt x="322833" y="300580"/>
                </a:cubicBezTo>
                <a:cubicBezTo>
                  <a:pt x="322833" y="312668"/>
                  <a:pt x="313148" y="322338"/>
                  <a:pt x="301042" y="322338"/>
                </a:cubicBezTo>
                <a:cubicBezTo>
                  <a:pt x="289743" y="322338"/>
                  <a:pt x="280058" y="312668"/>
                  <a:pt x="280058" y="300580"/>
                </a:cubicBezTo>
                <a:cubicBezTo>
                  <a:pt x="280058" y="298968"/>
                  <a:pt x="280058" y="297357"/>
                  <a:pt x="280865" y="295745"/>
                </a:cubicBezTo>
                <a:lnTo>
                  <a:pt x="233247" y="248200"/>
                </a:lnTo>
                <a:cubicBezTo>
                  <a:pt x="221948" y="262705"/>
                  <a:pt x="215491" y="281240"/>
                  <a:pt x="215491" y="300580"/>
                </a:cubicBezTo>
                <a:cubicBezTo>
                  <a:pt x="215491" y="348125"/>
                  <a:pt x="254231" y="386805"/>
                  <a:pt x="301042" y="386805"/>
                </a:cubicBezTo>
                <a:cubicBezTo>
                  <a:pt x="348660" y="386805"/>
                  <a:pt x="387400" y="348125"/>
                  <a:pt x="387400" y="300580"/>
                </a:cubicBezTo>
                <a:cubicBezTo>
                  <a:pt x="387400" y="253841"/>
                  <a:pt x="348660" y="215161"/>
                  <a:pt x="301042" y="215161"/>
                </a:cubicBezTo>
                <a:close/>
                <a:moveTo>
                  <a:pt x="301042" y="118459"/>
                </a:moveTo>
                <a:cubicBezTo>
                  <a:pt x="255038" y="118459"/>
                  <a:pt x="212263" y="136188"/>
                  <a:pt x="179979" y="164392"/>
                </a:cubicBezTo>
                <a:lnTo>
                  <a:pt x="233247" y="217578"/>
                </a:lnTo>
                <a:cubicBezTo>
                  <a:pt x="251810" y="202267"/>
                  <a:pt x="275215" y="193403"/>
                  <a:pt x="301042" y="193403"/>
                </a:cubicBezTo>
                <a:cubicBezTo>
                  <a:pt x="360766" y="193403"/>
                  <a:pt x="409191" y="241753"/>
                  <a:pt x="409191" y="300580"/>
                </a:cubicBezTo>
                <a:cubicBezTo>
                  <a:pt x="409191" y="360212"/>
                  <a:pt x="360766" y="408563"/>
                  <a:pt x="301042" y="408563"/>
                </a:cubicBezTo>
                <a:cubicBezTo>
                  <a:pt x="242125" y="408563"/>
                  <a:pt x="193700" y="360212"/>
                  <a:pt x="193700" y="300580"/>
                </a:cubicBezTo>
                <a:cubicBezTo>
                  <a:pt x="193700" y="274793"/>
                  <a:pt x="202578" y="251423"/>
                  <a:pt x="217912" y="232889"/>
                </a:cubicBezTo>
                <a:lnTo>
                  <a:pt x="164645" y="179703"/>
                </a:lnTo>
                <a:cubicBezTo>
                  <a:pt x="136397" y="211937"/>
                  <a:pt x="118641" y="254647"/>
                  <a:pt x="118641" y="300580"/>
                </a:cubicBezTo>
                <a:cubicBezTo>
                  <a:pt x="118641" y="401310"/>
                  <a:pt x="200157" y="483506"/>
                  <a:pt x="301042" y="483506"/>
                </a:cubicBezTo>
                <a:cubicBezTo>
                  <a:pt x="401927" y="483506"/>
                  <a:pt x="484250" y="401310"/>
                  <a:pt x="484250" y="300580"/>
                </a:cubicBezTo>
                <a:cubicBezTo>
                  <a:pt x="484250" y="199849"/>
                  <a:pt x="401927" y="118459"/>
                  <a:pt x="301042" y="118459"/>
                </a:cubicBezTo>
                <a:close/>
                <a:moveTo>
                  <a:pt x="301021" y="0"/>
                </a:moveTo>
                <a:cubicBezTo>
                  <a:pt x="467252" y="0"/>
                  <a:pt x="602819" y="134593"/>
                  <a:pt x="602819" y="300618"/>
                </a:cubicBezTo>
                <a:cubicBezTo>
                  <a:pt x="602819" y="380406"/>
                  <a:pt x="572155" y="452135"/>
                  <a:pt x="521317" y="506134"/>
                </a:cubicBezTo>
                <a:lnTo>
                  <a:pt x="598784" y="583504"/>
                </a:lnTo>
                <a:cubicBezTo>
                  <a:pt x="602819" y="587534"/>
                  <a:pt x="602819" y="594788"/>
                  <a:pt x="597977" y="598817"/>
                </a:cubicBezTo>
                <a:cubicBezTo>
                  <a:pt x="596363" y="600429"/>
                  <a:pt x="593136" y="602041"/>
                  <a:pt x="590715" y="602041"/>
                </a:cubicBezTo>
                <a:cubicBezTo>
                  <a:pt x="588294" y="602041"/>
                  <a:pt x="585066" y="600429"/>
                  <a:pt x="583452" y="598817"/>
                </a:cubicBezTo>
                <a:lnTo>
                  <a:pt x="505985" y="520641"/>
                </a:lnTo>
                <a:cubicBezTo>
                  <a:pt x="452727" y="571415"/>
                  <a:pt x="380102" y="602041"/>
                  <a:pt x="301021" y="602041"/>
                </a:cubicBezTo>
                <a:cubicBezTo>
                  <a:pt x="221940" y="602041"/>
                  <a:pt x="150122" y="571415"/>
                  <a:pt x="96057" y="520641"/>
                </a:cubicBezTo>
                <a:lnTo>
                  <a:pt x="18590" y="598817"/>
                </a:lnTo>
                <a:cubicBezTo>
                  <a:pt x="16169" y="600429"/>
                  <a:pt x="13748" y="602041"/>
                  <a:pt x="10520" y="602041"/>
                </a:cubicBezTo>
                <a:cubicBezTo>
                  <a:pt x="8099" y="602041"/>
                  <a:pt x="5679" y="600429"/>
                  <a:pt x="3258" y="598817"/>
                </a:cubicBezTo>
                <a:cubicBezTo>
                  <a:pt x="-777" y="594788"/>
                  <a:pt x="-777" y="587534"/>
                  <a:pt x="3258" y="583504"/>
                </a:cubicBezTo>
                <a:lnTo>
                  <a:pt x="80725" y="506134"/>
                </a:lnTo>
                <a:cubicBezTo>
                  <a:pt x="30694" y="452135"/>
                  <a:pt x="30" y="379600"/>
                  <a:pt x="30" y="300618"/>
                </a:cubicBezTo>
                <a:cubicBezTo>
                  <a:pt x="30" y="245814"/>
                  <a:pt x="15362" y="191815"/>
                  <a:pt x="43605" y="145070"/>
                </a:cubicBezTo>
                <a:cubicBezTo>
                  <a:pt x="46833" y="139429"/>
                  <a:pt x="53288" y="137817"/>
                  <a:pt x="58130" y="141041"/>
                </a:cubicBezTo>
                <a:cubicBezTo>
                  <a:pt x="63779" y="144264"/>
                  <a:pt x="65393" y="150712"/>
                  <a:pt x="62165" y="156354"/>
                </a:cubicBezTo>
                <a:cubicBezTo>
                  <a:pt x="35536" y="199875"/>
                  <a:pt x="21818" y="249843"/>
                  <a:pt x="21818" y="300618"/>
                </a:cubicBezTo>
                <a:cubicBezTo>
                  <a:pt x="21818" y="454553"/>
                  <a:pt x="146894" y="580281"/>
                  <a:pt x="301021" y="580281"/>
                </a:cubicBezTo>
                <a:cubicBezTo>
                  <a:pt x="455148" y="580281"/>
                  <a:pt x="581031" y="454553"/>
                  <a:pt x="581031" y="300618"/>
                </a:cubicBezTo>
                <a:cubicBezTo>
                  <a:pt x="581031" y="146682"/>
                  <a:pt x="455148" y="21761"/>
                  <a:pt x="301021" y="21761"/>
                </a:cubicBezTo>
                <a:cubicBezTo>
                  <a:pt x="250183" y="21761"/>
                  <a:pt x="200153" y="35462"/>
                  <a:pt x="156578" y="62058"/>
                </a:cubicBezTo>
                <a:cubicBezTo>
                  <a:pt x="150929" y="65282"/>
                  <a:pt x="144473" y="63670"/>
                  <a:pt x="141246" y="58028"/>
                </a:cubicBezTo>
                <a:cubicBezTo>
                  <a:pt x="138018" y="53193"/>
                  <a:pt x="139632" y="46745"/>
                  <a:pt x="145280" y="43521"/>
                </a:cubicBezTo>
                <a:cubicBezTo>
                  <a:pt x="192083" y="15313"/>
                  <a:pt x="246149" y="0"/>
                  <a:pt x="301021" y="0"/>
                </a:cubicBezTo>
                <a:close/>
                <a:moveTo>
                  <a:pt x="54075" y="0"/>
                </a:moveTo>
                <a:cubicBezTo>
                  <a:pt x="59724" y="0"/>
                  <a:pt x="64567" y="4835"/>
                  <a:pt x="64567" y="10476"/>
                </a:cubicBezTo>
                <a:lnTo>
                  <a:pt x="64567" y="49157"/>
                </a:lnTo>
                <a:lnTo>
                  <a:pt x="75059" y="59633"/>
                </a:lnTo>
                <a:lnTo>
                  <a:pt x="75059" y="32234"/>
                </a:lnTo>
                <a:cubicBezTo>
                  <a:pt x="75059" y="26593"/>
                  <a:pt x="79901" y="21758"/>
                  <a:pt x="86358" y="21758"/>
                </a:cubicBezTo>
                <a:cubicBezTo>
                  <a:pt x="92007" y="21758"/>
                  <a:pt x="96850" y="26593"/>
                  <a:pt x="96850" y="32234"/>
                </a:cubicBezTo>
                <a:lnTo>
                  <a:pt x="96850" y="81390"/>
                </a:lnTo>
                <a:lnTo>
                  <a:pt x="107342" y="91866"/>
                </a:lnTo>
                <a:lnTo>
                  <a:pt x="107342" y="64468"/>
                </a:lnTo>
                <a:cubicBezTo>
                  <a:pt x="107342" y="58827"/>
                  <a:pt x="112185" y="53992"/>
                  <a:pt x="118641" y="53992"/>
                </a:cubicBezTo>
                <a:cubicBezTo>
                  <a:pt x="124291" y="53992"/>
                  <a:pt x="129133" y="58827"/>
                  <a:pt x="129133" y="64468"/>
                </a:cubicBezTo>
                <a:lnTo>
                  <a:pt x="129133" y="113624"/>
                </a:lnTo>
                <a:lnTo>
                  <a:pt x="164645" y="149081"/>
                </a:lnTo>
                <a:cubicBezTo>
                  <a:pt x="200964" y="116848"/>
                  <a:pt x="248582" y="96701"/>
                  <a:pt x="301042" y="96701"/>
                </a:cubicBezTo>
                <a:cubicBezTo>
                  <a:pt x="414034" y="96701"/>
                  <a:pt x="506041" y="188568"/>
                  <a:pt x="506041" y="300580"/>
                </a:cubicBezTo>
                <a:cubicBezTo>
                  <a:pt x="506041" y="413398"/>
                  <a:pt x="414034" y="505264"/>
                  <a:pt x="301042" y="505264"/>
                </a:cubicBezTo>
                <a:cubicBezTo>
                  <a:pt x="188857" y="505264"/>
                  <a:pt x="96850" y="413398"/>
                  <a:pt x="96850" y="300580"/>
                </a:cubicBezTo>
                <a:cubicBezTo>
                  <a:pt x="96850" y="248200"/>
                  <a:pt x="117027" y="200655"/>
                  <a:pt x="149310" y="164392"/>
                </a:cubicBezTo>
                <a:lnTo>
                  <a:pt x="113799" y="128935"/>
                </a:lnTo>
                <a:lnTo>
                  <a:pt x="64567" y="128935"/>
                </a:lnTo>
                <a:cubicBezTo>
                  <a:pt x="58917" y="128935"/>
                  <a:pt x="54075" y="124100"/>
                  <a:pt x="54075" y="118459"/>
                </a:cubicBezTo>
                <a:cubicBezTo>
                  <a:pt x="54075" y="112013"/>
                  <a:pt x="58917" y="107177"/>
                  <a:pt x="64567" y="107177"/>
                </a:cubicBezTo>
                <a:lnTo>
                  <a:pt x="92007" y="107177"/>
                </a:lnTo>
                <a:lnTo>
                  <a:pt x="81515" y="96701"/>
                </a:lnTo>
                <a:lnTo>
                  <a:pt x="32283" y="96701"/>
                </a:lnTo>
                <a:cubicBezTo>
                  <a:pt x="26634" y="96701"/>
                  <a:pt x="21791" y="91866"/>
                  <a:pt x="21791" y="86226"/>
                </a:cubicBezTo>
                <a:cubicBezTo>
                  <a:pt x="21791" y="79779"/>
                  <a:pt x="26634" y="74944"/>
                  <a:pt x="32283" y="74944"/>
                </a:cubicBezTo>
                <a:lnTo>
                  <a:pt x="59724" y="74944"/>
                </a:lnTo>
                <a:lnTo>
                  <a:pt x="49232" y="64468"/>
                </a:lnTo>
                <a:lnTo>
                  <a:pt x="10492" y="64468"/>
                </a:lnTo>
                <a:cubicBezTo>
                  <a:pt x="4842" y="64468"/>
                  <a:pt x="0" y="59633"/>
                  <a:pt x="0" y="53992"/>
                </a:cubicBezTo>
                <a:cubicBezTo>
                  <a:pt x="0" y="47545"/>
                  <a:pt x="4842" y="42710"/>
                  <a:pt x="10492" y="42710"/>
                </a:cubicBezTo>
                <a:lnTo>
                  <a:pt x="27441" y="42710"/>
                </a:lnTo>
                <a:lnTo>
                  <a:pt x="13720" y="29011"/>
                </a:lnTo>
                <a:cubicBezTo>
                  <a:pt x="9685" y="24981"/>
                  <a:pt x="9685" y="17729"/>
                  <a:pt x="13720" y="13700"/>
                </a:cubicBezTo>
                <a:cubicBezTo>
                  <a:pt x="17756" y="9670"/>
                  <a:pt x="25020" y="9670"/>
                  <a:pt x="29055" y="13700"/>
                </a:cubicBezTo>
                <a:lnTo>
                  <a:pt x="42775" y="27399"/>
                </a:lnTo>
                <a:lnTo>
                  <a:pt x="42775" y="10476"/>
                </a:lnTo>
                <a:cubicBezTo>
                  <a:pt x="42775" y="4835"/>
                  <a:pt x="47618" y="0"/>
                  <a:pt x="54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2" name="iṥlíḓè">
            <a:extLst>
              <a:ext uri="{FF2B5EF4-FFF2-40B4-BE49-F238E27FC236}">
                <a16:creationId xmlns:a16="http://schemas.microsoft.com/office/drawing/2014/main" id="{2626C5B2-39D5-4CA9-9C6C-D72AAA5D4D5B}"/>
              </a:ext>
            </a:extLst>
          </p:cNvPr>
          <p:cNvSpPr/>
          <p:nvPr/>
        </p:nvSpPr>
        <p:spPr bwMode="auto">
          <a:xfrm>
            <a:off x="7056372" y="3177791"/>
            <a:ext cx="2505075" cy="88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3" name="ï$ļïḋé">
            <a:extLst>
              <a:ext uri="{FF2B5EF4-FFF2-40B4-BE49-F238E27FC236}">
                <a16:creationId xmlns:a16="http://schemas.microsoft.com/office/drawing/2014/main" id="{C9D39CEF-6ADE-4317-82D3-AEB69467DF0A}"/>
              </a:ext>
            </a:extLst>
          </p:cNvPr>
          <p:cNvSpPr txBox="1"/>
          <p:nvPr/>
        </p:nvSpPr>
        <p:spPr bwMode="auto">
          <a:xfrm>
            <a:off x="7056371" y="2826652"/>
            <a:ext cx="250507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7" name="íṣ1îďè">
            <a:extLst>
              <a:ext uri="{FF2B5EF4-FFF2-40B4-BE49-F238E27FC236}">
                <a16:creationId xmlns:a16="http://schemas.microsoft.com/office/drawing/2014/main" id="{ACC38E64-1ED7-43D0-9E64-72BEF63F2583}"/>
              </a:ext>
            </a:extLst>
          </p:cNvPr>
          <p:cNvSpPr/>
          <p:nvPr/>
        </p:nvSpPr>
        <p:spPr>
          <a:xfrm>
            <a:off x="669925" y="1130301"/>
            <a:ext cx="10850563" cy="1185526"/>
          </a:xfrm>
          <a:prstGeom prst="rect">
            <a:avLst/>
          </a:prstGeom>
          <a:blipFill>
            <a:blip r:embed="rId3"/>
            <a:srcRect/>
            <a:stretch>
              <a:fillRect l="7" t="-247661" r="-7" b="-244434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zh-CN" altLang="en-US"/>
          </a:p>
        </p:txBody>
      </p:sp>
      <p:sp>
        <p:nvSpPr>
          <p:cNvPr id="8" name="iṩ1ïďe">
            <a:extLst>
              <a:ext uri="{FF2B5EF4-FFF2-40B4-BE49-F238E27FC236}">
                <a16:creationId xmlns:a16="http://schemas.microsoft.com/office/drawing/2014/main" id="{DC134F1C-4A7A-46C5-A004-412A8965EED4}"/>
              </a:ext>
            </a:extLst>
          </p:cNvPr>
          <p:cNvSpPr/>
          <p:nvPr/>
        </p:nvSpPr>
        <p:spPr>
          <a:xfrm>
            <a:off x="669925" y="1986740"/>
            <a:ext cx="10852150" cy="351140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altLang="zh-CN" sz="2000" b="1" dirty="0"/>
              <a:t>keywords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374306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ea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367304-A271-406E-9FC6-9876771F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D780D7-73D0-4767-8B02-495F9A5E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2BAFFC-71E6-42DA-A93A-8EEEBD83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iṧ1ïde">
            <a:extLst>
              <a:ext uri="{FF2B5EF4-FFF2-40B4-BE49-F238E27FC236}">
                <a16:creationId xmlns:a16="http://schemas.microsoft.com/office/drawing/2014/main" id="{6BA550A1-333C-4BC7-B81A-0B3D2803D8E0}"/>
              </a:ext>
            </a:extLst>
          </p:cNvPr>
          <p:cNvSpPr/>
          <p:nvPr/>
        </p:nvSpPr>
        <p:spPr bwMode="auto">
          <a:xfrm>
            <a:off x="0" y="1125487"/>
            <a:ext cx="12192000" cy="2692897"/>
          </a:xfrm>
          <a:prstGeom prst="rect">
            <a:avLst/>
          </a:prstGeom>
          <a:blipFill>
            <a:blip r:embed="rId3"/>
            <a:srcRect/>
            <a:stretch>
              <a:fillRect t="-96704" b="-9618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šḷiḑê">
            <a:extLst>
              <a:ext uri="{FF2B5EF4-FFF2-40B4-BE49-F238E27FC236}">
                <a16:creationId xmlns:a16="http://schemas.microsoft.com/office/drawing/2014/main" id="{6F62F703-A0C2-4976-A665-6F93F693B7AF}"/>
              </a:ext>
            </a:extLst>
          </p:cNvPr>
          <p:cNvSpPr/>
          <p:nvPr/>
        </p:nvSpPr>
        <p:spPr>
          <a:xfrm>
            <a:off x="0" y="2666256"/>
            <a:ext cx="12192000" cy="115212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ïSļîḑe">
            <a:extLst>
              <a:ext uri="{FF2B5EF4-FFF2-40B4-BE49-F238E27FC236}">
                <a16:creationId xmlns:a16="http://schemas.microsoft.com/office/drawing/2014/main" id="{5867BE91-C6CC-4D39-BF27-D471E8B1CFE2}"/>
              </a:ext>
            </a:extLst>
          </p:cNvPr>
          <p:cNvSpPr/>
          <p:nvPr/>
        </p:nvSpPr>
        <p:spPr bwMode="auto">
          <a:xfrm>
            <a:off x="719139" y="3314328"/>
            <a:ext cx="2565861" cy="2665040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prstClr val="black"/>
              </a:solidFill>
            </a:endParaRPr>
          </a:p>
        </p:txBody>
      </p:sp>
      <p:sp>
        <p:nvSpPr>
          <p:cNvPr id="9" name="iṧḻíḋè">
            <a:extLst>
              <a:ext uri="{FF2B5EF4-FFF2-40B4-BE49-F238E27FC236}">
                <a16:creationId xmlns:a16="http://schemas.microsoft.com/office/drawing/2014/main" id="{47FD6538-004B-4896-B160-4A2C14367C0B}"/>
              </a:ext>
            </a:extLst>
          </p:cNvPr>
          <p:cNvSpPr/>
          <p:nvPr/>
        </p:nvSpPr>
        <p:spPr bwMode="auto">
          <a:xfrm>
            <a:off x="3448426" y="3314328"/>
            <a:ext cx="2565861" cy="2665040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prstClr val="black"/>
              </a:solidFill>
            </a:endParaRPr>
          </a:p>
        </p:txBody>
      </p:sp>
      <p:sp>
        <p:nvSpPr>
          <p:cNvPr id="10" name="ïšlïḍe">
            <a:extLst>
              <a:ext uri="{FF2B5EF4-FFF2-40B4-BE49-F238E27FC236}">
                <a16:creationId xmlns:a16="http://schemas.microsoft.com/office/drawing/2014/main" id="{771BC951-638F-4674-8C93-3DFEF00809E6}"/>
              </a:ext>
            </a:extLst>
          </p:cNvPr>
          <p:cNvSpPr/>
          <p:nvPr/>
        </p:nvSpPr>
        <p:spPr bwMode="auto">
          <a:xfrm>
            <a:off x="6177713" y="3314328"/>
            <a:ext cx="2565861" cy="2665040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prstClr val="black"/>
              </a:solidFill>
            </a:endParaRPr>
          </a:p>
        </p:txBody>
      </p:sp>
      <p:sp>
        <p:nvSpPr>
          <p:cNvPr id="11" name="ïsḷidé">
            <a:extLst>
              <a:ext uri="{FF2B5EF4-FFF2-40B4-BE49-F238E27FC236}">
                <a16:creationId xmlns:a16="http://schemas.microsoft.com/office/drawing/2014/main" id="{C28818C8-DAFF-4A24-8486-72F18823B206}"/>
              </a:ext>
            </a:extLst>
          </p:cNvPr>
          <p:cNvSpPr/>
          <p:nvPr/>
        </p:nvSpPr>
        <p:spPr bwMode="auto">
          <a:xfrm>
            <a:off x="8907001" y="3314328"/>
            <a:ext cx="2565861" cy="2665040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prstClr val="black"/>
              </a:solidFill>
            </a:endParaRPr>
          </a:p>
        </p:txBody>
      </p:sp>
      <p:sp>
        <p:nvSpPr>
          <p:cNvPr id="34" name="íṧlïdê">
            <a:extLst>
              <a:ext uri="{FF2B5EF4-FFF2-40B4-BE49-F238E27FC236}">
                <a16:creationId xmlns:a16="http://schemas.microsoft.com/office/drawing/2014/main" id="{C274F3C9-5B3D-46E4-95FA-4F79F08D3986}"/>
              </a:ext>
            </a:extLst>
          </p:cNvPr>
          <p:cNvSpPr/>
          <p:nvPr/>
        </p:nvSpPr>
        <p:spPr>
          <a:xfrm>
            <a:off x="1664564" y="2975284"/>
            <a:ext cx="675011" cy="67501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5" name="îśḻîďê">
            <a:extLst>
              <a:ext uri="{FF2B5EF4-FFF2-40B4-BE49-F238E27FC236}">
                <a16:creationId xmlns:a16="http://schemas.microsoft.com/office/drawing/2014/main" id="{35533493-979D-4129-A3D3-67197AFD70E0}"/>
              </a:ext>
            </a:extLst>
          </p:cNvPr>
          <p:cNvSpPr/>
          <p:nvPr/>
        </p:nvSpPr>
        <p:spPr bwMode="auto">
          <a:xfrm>
            <a:off x="1829971" y="3144051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2" name="ïṣļíde">
            <a:extLst>
              <a:ext uri="{FF2B5EF4-FFF2-40B4-BE49-F238E27FC236}">
                <a16:creationId xmlns:a16="http://schemas.microsoft.com/office/drawing/2014/main" id="{5CA91F81-E69C-4D24-ACD6-4F47E65BDC72}"/>
              </a:ext>
            </a:extLst>
          </p:cNvPr>
          <p:cNvSpPr/>
          <p:nvPr/>
        </p:nvSpPr>
        <p:spPr>
          <a:xfrm>
            <a:off x="4393847" y="2975284"/>
            <a:ext cx="675011" cy="67501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3" name="išļîďe">
            <a:extLst>
              <a:ext uri="{FF2B5EF4-FFF2-40B4-BE49-F238E27FC236}">
                <a16:creationId xmlns:a16="http://schemas.microsoft.com/office/drawing/2014/main" id="{93108236-F6BF-47A3-BCDF-348EA8A34278}"/>
              </a:ext>
            </a:extLst>
          </p:cNvPr>
          <p:cNvSpPr/>
          <p:nvPr/>
        </p:nvSpPr>
        <p:spPr bwMode="auto">
          <a:xfrm>
            <a:off x="4559254" y="3144051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0" name="ïṥľîḋè">
            <a:extLst>
              <a:ext uri="{FF2B5EF4-FFF2-40B4-BE49-F238E27FC236}">
                <a16:creationId xmlns:a16="http://schemas.microsoft.com/office/drawing/2014/main" id="{4A5955B4-A275-4F62-8846-9B2DE574EB54}"/>
              </a:ext>
            </a:extLst>
          </p:cNvPr>
          <p:cNvSpPr/>
          <p:nvPr/>
        </p:nvSpPr>
        <p:spPr>
          <a:xfrm>
            <a:off x="7127719" y="2975284"/>
            <a:ext cx="675011" cy="67501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1" name="iṧḻïḋê">
            <a:extLst>
              <a:ext uri="{FF2B5EF4-FFF2-40B4-BE49-F238E27FC236}">
                <a16:creationId xmlns:a16="http://schemas.microsoft.com/office/drawing/2014/main" id="{6726D81A-84D3-4175-88A4-A0E74260A459}"/>
              </a:ext>
            </a:extLst>
          </p:cNvPr>
          <p:cNvSpPr/>
          <p:nvPr/>
        </p:nvSpPr>
        <p:spPr bwMode="auto">
          <a:xfrm>
            <a:off x="7293126" y="3144051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8" name="ïśḷiḑê">
            <a:extLst>
              <a:ext uri="{FF2B5EF4-FFF2-40B4-BE49-F238E27FC236}">
                <a16:creationId xmlns:a16="http://schemas.microsoft.com/office/drawing/2014/main" id="{83828274-A3F0-4604-8679-E14BDF058208}"/>
              </a:ext>
            </a:extLst>
          </p:cNvPr>
          <p:cNvSpPr/>
          <p:nvPr/>
        </p:nvSpPr>
        <p:spPr>
          <a:xfrm>
            <a:off x="9852419" y="2975284"/>
            <a:ext cx="675011" cy="67501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9" name="íśḻíďê">
            <a:extLst>
              <a:ext uri="{FF2B5EF4-FFF2-40B4-BE49-F238E27FC236}">
                <a16:creationId xmlns:a16="http://schemas.microsoft.com/office/drawing/2014/main" id="{1183D1E8-B8F6-4BCF-B259-D3B8FCA66FB9}"/>
              </a:ext>
            </a:extLst>
          </p:cNvPr>
          <p:cNvSpPr/>
          <p:nvPr/>
        </p:nvSpPr>
        <p:spPr bwMode="auto">
          <a:xfrm>
            <a:off x="10017826" y="3144051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6" name="íṥḻíďè">
            <a:extLst>
              <a:ext uri="{FF2B5EF4-FFF2-40B4-BE49-F238E27FC236}">
                <a16:creationId xmlns:a16="http://schemas.microsoft.com/office/drawing/2014/main" id="{11D638B1-DAD2-4244-9F94-F01369B3ECB5}"/>
              </a:ext>
            </a:extLst>
          </p:cNvPr>
          <p:cNvSpPr txBox="1"/>
          <p:nvPr/>
        </p:nvSpPr>
        <p:spPr>
          <a:xfrm>
            <a:off x="719138" y="3987151"/>
            <a:ext cx="2565856" cy="458793"/>
          </a:xfrm>
          <a:prstGeom prst="rect">
            <a:avLst/>
          </a:prstGeom>
        </p:spPr>
        <p:txBody>
          <a:bodyPr wrap="none" lIns="72000" tIns="72000" rIns="72000" bIns="72000" anchor="ctr" anchorCtr="0">
            <a:normAutofit/>
          </a:bodyPr>
          <a:lstStyle/>
          <a:p>
            <a:pPr marL="0" indent="0" algn="ctr"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7" name="iṧḻiďè">
            <a:extLst>
              <a:ext uri="{FF2B5EF4-FFF2-40B4-BE49-F238E27FC236}">
                <a16:creationId xmlns:a16="http://schemas.microsoft.com/office/drawing/2014/main" id="{7FC891AE-9B09-4C61-98B6-0468E74BE844}"/>
              </a:ext>
            </a:extLst>
          </p:cNvPr>
          <p:cNvSpPr txBox="1"/>
          <p:nvPr/>
        </p:nvSpPr>
        <p:spPr>
          <a:xfrm>
            <a:off x="719138" y="4445944"/>
            <a:ext cx="2565856" cy="756648"/>
          </a:xfrm>
          <a:prstGeom prst="rect">
            <a:avLst/>
          </a:prstGeom>
        </p:spPr>
        <p:txBody>
          <a:bodyPr wrap="square" lIns="72000" tIns="72000" rIns="72000" bIns="7200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1000" dirty="0"/>
              <a:t>When you copy &amp; paste , choose "keep text only" option.</a:t>
            </a:r>
          </a:p>
        </p:txBody>
      </p:sp>
      <p:sp>
        <p:nvSpPr>
          <p:cNvPr id="24" name="íS1îḑe">
            <a:extLst>
              <a:ext uri="{FF2B5EF4-FFF2-40B4-BE49-F238E27FC236}">
                <a16:creationId xmlns:a16="http://schemas.microsoft.com/office/drawing/2014/main" id="{3705BDEA-74C5-4108-A9FC-D420BED3AFD1}"/>
              </a:ext>
            </a:extLst>
          </p:cNvPr>
          <p:cNvSpPr txBox="1"/>
          <p:nvPr/>
        </p:nvSpPr>
        <p:spPr>
          <a:xfrm>
            <a:off x="3448424" y="3987151"/>
            <a:ext cx="2565856" cy="458793"/>
          </a:xfrm>
          <a:prstGeom prst="rect">
            <a:avLst/>
          </a:prstGeom>
        </p:spPr>
        <p:txBody>
          <a:bodyPr wrap="none" lIns="72000" tIns="72000" rIns="72000" bIns="72000" anchor="ctr" anchorCtr="0">
            <a:normAutofit/>
          </a:bodyPr>
          <a:lstStyle/>
          <a:p>
            <a:pPr marL="0" indent="0" algn="ctr"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25" name="ïşľïḍê">
            <a:extLst>
              <a:ext uri="{FF2B5EF4-FFF2-40B4-BE49-F238E27FC236}">
                <a16:creationId xmlns:a16="http://schemas.microsoft.com/office/drawing/2014/main" id="{2522EE72-A25A-4DF7-908D-94B346C70000}"/>
              </a:ext>
            </a:extLst>
          </p:cNvPr>
          <p:cNvSpPr txBox="1"/>
          <p:nvPr/>
        </p:nvSpPr>
        <p:spPr>
          <a:xfrm>
            <a:off x="3448424" y="4445944"/>
            <a:ext cx="2565856" cy="756648"/>
          </a:xfrm>
          <a:prstGeom prst="rect">
            <a:avLst/>
          </a:prstGeom>
        </p:spPr>
        <p:txBody>
          <a:bodyPr wrap="square" lIns="72000" tIns="72000" rIns="72000" bIns="7200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1000" dirty="0"/>
              <a:t>When you copy &amp; paste , choose "keep text only" option.</a:t>
            </a:r>
          </a:p>
        </p:txBody>
      </p:sp>
      <p:sp>
        <p:nvSpPr>
          <p:cNvPr id="22" name="íšlîdé">
            <a:extLst>
              <a:ext uri="{FF2B5EF4-FFF2-40B4-BE49-F238E27FC236}">
                <a16:creationId xmlns:a16="http://schemas.microsoft.com/office/drawing/2014/main" id="{AEB810BC-94E9-479E-BAA4-85DA18B662DA}"/>
              </a:ext>
            </a:extLst>
          </p:cNvPr>
          <p:cNvSpPr txBox="1"/>
          <p:nvPr/>
        </p:nvSpPr>
        <p:spPr>
          <a:xfrm>
            <a:off x="6182296" y="3987151"/>
            <a:ext cx="2565856" cy="458793"/>
          </a:xfrm>
          <a:prstGeom prst="rect">
            <a:avLst/>
          </a:prstGeom>
        </p:spPr>
        <p:txBody>
          <a:bodyPr wrap="none" lIns="72000" tIns="72000" rIns="72000" bIns="72000" anchor="ctr" anchorCtr="0">
            <a:normAutofit/>
          </a:bodyPr>
          <a:lstStyle/>
          <a:p>
            <a:pPr marL="0" indent="0" algn="ctr"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3" name="iṡļîḋé">
            <a:extLst>
              <a:ext uri="{FF2B5EF4-FFF2-40B4-BE49-F238E27FC236}">
                <a16:creationId xmlns:a16="http://schemas.microsoft.com/office/drawing/2014/main" id="{79342E71-42C3-4579-920E-78DAEEA5D4A2}"/>
              </a:ext>
            </a:extLst>
          </p:cNvPr>
          <p:cNvSpPr txBox="1"/>
          <p:nvPr/>
        </p:nvSpPr>
        <p:spPr>
          <a:xfrm>
            <a:off x="6182296" y="4445944"/>
            <a:ext cx="2565856" cy="756648"/>
          </a:xfrm>
          <a:prstGeom prst="rect">
            <a:avLst/>
          </a:prstGeom>
        </p:spPr>
        <p:txBody>
          <a:bodyPr wrap="square" lIns="72000" tIns="72000" rIns="72000" bIns="7200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1000" dirty="0"/>
              <a:t>When you copy &amp; paste , choose "keep text only" option.</a:t>
            </a:r>
          </a:p>
        </p:txBody>
      </p:sp>
      <p:sp>
        <p:nvSpPr>
          <p:cNvPr id="20" name="íṣḻîḓè">
            <a:extLst>
              <a:ext uri="{FF2B5EF4-FFF2-40B4-BE49-F238E27FC236}">
                <a16:creationId xmlns:a16="http://schemas.microsoft.com/office/drawing/2014/main" id="{DB9CD4B9-2A0F-4EF1-B1CC-7098C988E66B}"/>
              </a:ext>
            </a:extLst>
          </p:cNvPr>
          <p:cNvSpPr txBox="1"/>
          <p:nvPr/>
        </p:nvSpPr>
        <p:spPr>
          <a:xfrm>
            <a:off x="8906996" y="3987151"/>
            <a:ext cx="2565856" cy="458793"/>
          </a:xfrm>
          <a:prstGeom prst="rect">
            <a:avLst/>
          </a:prstGeom>
        </p:spPr>
        <p:txBody>
          <a:bodyPr wrap="none" lIns="72000" tIns="72000" rIns="72000" bIns="72000" anchor="ctr" anchorCtr="0">
            <a:normAutofit/>
          </a:bodyPr>
          <a:lstStyle/>
          <a:p>
            <a:pPr marL="0" indent="0" algn="ctr">
              <a:buNone/>
            </a:pPr>
            <a:r>
              <a:rPr lang="en-US" altLang="zh-CN" sz="1800" b="1" dirty="0">
                <a:solidFill>
                  <a:schemeClr val="accent4"/>
                </a:solidFill>
              </a:rPr>
              <a:t>Text here</a:t>
            </a:r>
            <a:endParaRPr lang="zh-CN" altLang="en-US" sz="1800" b="1" dirty="0">
              <a:solidFill>
                <a:schemeClr val="accent4"/>
              </a:solidFill>
            </a:endParaRPr>
          </a:p>
        </p:txBody>
      </p:sp>
      <p:sp>
        <p:nvSpPr>
          <p:cNvPr id="21" name="ïṣľíḓé">
            <a:extLst>
              <a:ext uri="{FF2B5EF4-FFF2-40B4-BE49-F238E27FC236}">
                <a16:creationId xmlns:a16="http://schemas.microsoft.com/office/drawing/2014/main" id="{AE8519E1-D621-4867-9AD6-11D49902CC85}"/>
              </a:ext>
            </a:extLst>
          </p:cNvPr>
          <p:cNvSpPr txBox="1"/>
          <p:nvPr/>
        </p:nvSpPr>
        <p:spPr>
          <a:xfrm>
            <a:off x="8906996" y="4445944"/>
            <a:ext cx="2565856" cy="756648"/>
          </a:xfrm>
          <a:prstGeom prst="rect">
            <a:avLst/>
          </a:prstGeom>
        </p:spPr>
        <p:txBody>
          <a:bodyPr wrap="square" lIns="72000" tIns="72000" rIns="72000" bIns="7200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1000" dirty="0"/>
              <a:t>When you copy &amp; paste , choose "keep text only" option.</a:t>
            </a:r>
          </a:p>
        </p:txBody>
      </p:sp>
    </p:spTree>
    <p:extLst>
      <p:ext uri="{BB962C8B-B14F-4D97-AF65-F5344CB8AC3E}">
        <p14:creationId xmlns:p14="http://schemas.microsoft.com/office/powerpoint/2010/main" val="873203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382962" y="4401458"/>
            <a:ext cx="5426076" cy="610272"/>
          </a:xfrm>
        </p:spPr>
        <p:txBody>
          <a:bodyPr>
            <a:normAutofit/>
          </a:bodyPr>
          <a:lstStyle/>
          <a:p>
            <a:r>
              <a:rPr lang="en-US" altLang="zh-CN" sz="2800" b="0" dirty="0">
                <a:solidFill>
                  <a:schemeClr val="bg1"/>
                </a:solidFill>
              </a:rPr>
              <a:t>And Your Slogan Here.</a:t>
            </a:r>
            <a:endParaRPr lang="zh-CN" altLang="en-US" sz="2800" b="0" dirty="0">
              <a:solidFill>
                <a:schemeClr val="bg1"/>
              </a:solidFill>
            </a:endParaRPr>
          </a:p>
        </p:txBody>
      </p:sp>
      <p:sp>
        <p:nvSpPr>
          <p:cNvPr id="3" name="标题 4"/>
          <p:cNvSpPr txBox="1">
            <a:spLocks/>
          </p:cNvSpPr>
          <p:nvPr/>
        </p:nvSpPr>
        <p:spPr>
          <a:xfrm>
            <a:off x="2804454" y="3252107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chemeClr val="bg1"/>
                </a:solidFill>
              </a:rPr>
              <a:t>Thanks</a:t>
            </a:r>
            <a:r>
              <a:rPr lang="en-US" altLang="zh-CN" sz="8000" dirty="0">
                <a:solidFill>
                  <a:schemeClr val="bg1"/>
                </a:solidFill>
              </a:rPr>
              <a:t>.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02205" y="3494881"/>
            <a:ext cx="5419185" cy="560387"/>
          </a:xfrm>
        </p:spPr>
        <p:txBody>
          <a:bodyPr/>
          <a:lstStyle/>
          <a:p>
            <a:r>
              <a:rPr lang="zh-CN" altLang="en-US" dirty="0">
                <a:solidFill>
                  <a:schemeClr val="accent6"/>
                </a:solidFill>
              </a:rPr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002205" y="4187030"/>
            <a:ext cx="5419185" cy="470215"/>
          </a:xfrm>
        </p:spPr>
        <p:txBody>
          <a:bodyPr>
            <a:normAutofit/>
          </a:bodyPr>
          <a:lstStyle/>
          <a:p>
            <a:pPr lvl="0"/>
            <a:r>
              <a:rPr lang="en-US" altLang="zh-CN" sz="900" dirty="0"/>
              <a:t>Supporting text here.</a:t>
            </a:r>
          </a:p>
          <a:p>
            <a:pPr lvl="0"/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5143991" y="2384358"/>
            <a:ext cx="1010063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10532-16CA-48D1-A854-FD638594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E2F16C4-64AF-45FE-A413-2852815F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BF7622-BB7D-4416-B9D6-BB88040B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29" name="ïŝḻîḋe">
            <a:extLst>
              <a:ext uri="{FF2B5EF4-FFF2-40B4-BE49-F238E27FC236}">
                <a16:creationId xmlns:a16="http://schemas.microsoft.com/office/drawing/2014/main" id="{F2ECE46B-9CFD-46BC-8A72-FB2D12611294}"/>
              </a:ext>
            </a:extLst>
          </p:cNvPr>
          <p:cNvSpPr txBox="1"/>
          <p:nvPr/>
        </p:nvSpPr>
        <p:spPr>
          <a:xfrm>
            <a:off x="8890746" y="2204960"/>
            <a:ext cx="1644265" cy="334999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0" name="ïṡḻïďè">
            <a:extLst>
              <a:ext uri="{FF2B5EF4-FFF2-40B4-BE49-F238E27FC236}">
                <a16:creationId xmlns:a16="http://schemas.microsoft.com/office/drawing/2014/main" id="{1D2A48C1-69E7-45CE-BDCC-0DF5DA267274}"/>
              </a:ext>
            </a:extLst>
          </p:cNvPr>
          <p:cNvSpPr txBox="1"/>
          <p:nvPr/>
        </p:nvSpPr>
        <p:spPr>
          <a:xfrm>
            <a:off x="8893614" y="1935909"/>
            <a:ext cx="1173228" cy="200747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1" name="î$ľíḑe">
            <a:extLst>
              <a:ext uri="{FF2B5EF4-FFF2-40B4-BE49-F238E27FC236}">
                <a16:creationId xmlns:a16="http://schemas.microsoft.com/office/drawing/2014/main" id="{F86AA82D-7D77-4557-BE1A-4FF15ECF9C08}"/>
              </a:ext>
            </a:extLst>
          </p:cNvPr>
          <p:cNvSpPr txBox="1"/>
          <p:nvPr/>
        </p:nvSpPr>
        <p:spPr>
          <a:xfrm>
            <a:off x="9510616" y="1563370"/>
            <a:ext cx="732834" cy="30082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2017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6" name="ïS1iḋe">
            <a:extLst>
              <a:ext uri="{FF2B5EF4-FFF2-40B4-BE49-F238E27FC236}">
                <a16:creationId xmlns:a16="http://schemas.microsoft.com/office/drawing/2014/main" id="{272914D7-9BC3-4F3A-A6DF-54B398B2FEA0}"/>
              </a:ext>
            </a:extLst>
          </p:cNvPr>
          <p:cNvSpPr/>
          <p:nvPr/>
        </p:nvSpPr>
        <p:spPr>
          <a:xfrm>
            <a:off x="8890746" y="1563369"/>
            <a:ext cx="543928" cy="280601"/>
          </a:xfrm>
          <a:prstGeom prst="rect">
            <a:avLst/>
          </a:prstGeom>
          <a:solidFill>
            <a:srgbClr val="009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7" name="ïšḻïdé">
            <a:extLst>
              <a:ext uri="{FF2B5EF4-FFF2-40B4-BE49-F238E27FC236}">
                <a16:creationId xmlns:a16="http://schemas.microsoft.com/office/drawing/2014/main" id="{8545592D-37B3-44E5-8807-7CF4A6231BB4}"/>
              </a:ext>
            </a:extLst>
          </p:cNvPr>
          <p:cNvSpPr/>
          <p:nvPr/>
        </p:nvSpPr>
        <p:spPr>
          <a:xfrm>
            <a:off x="8890745" y="1563369"/>
            <a:ext cx="163179" cy="280601"/>
          </a:xfrm>
          <a:prstGeom prst="rect">
            <a:avLst/>
          </a:prstGeom>
          <a:solidFill>
            <a:srgbClr val="0096D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8" name="îślíḑe">
            <a:extLst>
              <a:ext uri="{FF2B5EF4-FFF2-40B4-BE49-F238E27FC236}">
                <a16:creationId xmlns:a16="http://schemas.microsoft.com/office/drawing/2014/main" id="{E17EEFFF-84F4-4A78-9D97-E28D524B4573}"/>
              </a:ext>
            </a:extLst>
          </p:cNvPr>
          <p:cNvSpPr/>
          <p:nvPr/>
        </p:nvSpPr>
        <p:spPr>
          <a:xfrm>
            <a:off x="10142785" y="1742396"/>
            <a:ext cx="392226" cy="391634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rgbClr val="009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ïślîḑe">
            <a:extLst>
              <a:ext uri="{FF2B5EF4-FFF2-40B4-BE49-F238E27FC236}">
                <a16:creationId xmlns:a16="http://schemas.microsoft.com/office/drawing/2014/main" id="{DC0CE484-B14D-4C21-8798-DBC3F510B620}"/>
              </a:ext>
            </a:extLst>
          </p:cNvPr>
          <p:cNvSpPr/>
          <p:nvPr/>
        </p:nvSpPr>
        <p:spPr>
          <a:xfrm>
            <a:off x="-1" y="4200771"/>
            <a:ext cx="12168027" cy="191586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3" name="îṣ1íḑè">
            <a:extLst>
              <a:ext uri="{FF2B5EF4-FFF2-40B4-BE49-F238E27FC236}">
                <a16:creationId xmlns:a16="http://schemas.microsoft.com/office/drawing/2014/main" id="{17E38FAC-853D-498A-9717-B843F02B7DA0}"/>
              </a:ext>
            </a:extLst>
          </p:cNvPr>
          <p:cNvSpPr/>
          <p:nvPr/>
        </p:nvSpPr>
        <p:spPr>
          <a:xfrm>
            <a:off x="1846540" y="3794964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24" name="íş1íďê">
            <a:extLst>
              <a:ext uri="{FF2B5EF4-FFF2-40B4-BE49-F238E27FC236}">
                <a16:creationId xmlns:a16="http://schemas.microsoft.com/office/drawing/2014/main" id="{FB4F3C2E-A1AD-4A79-94FB-680E64727AD2}"/>
              </a:ext>
            </a:extLst>
          </p:cNvPr>
          <p:cNvSpPr/>
          <p:nvPr/>
        </p:nvSpPr>
        <p:spPr bwMode="auto">
          <a:xfrm>
            <a:off x="2011947" y="3963728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C664487-38A0-4484-9FE3-736E7BB4021C}"/>
              </a:ext>
            </a:extLst>
          </p:cNvPr>
          <p:cNvCxnSpPr>
            <a:cxnSpLocks/>
          </p:cNvCxnSpPr>
          <p:nvPr/>
        </p:nvCxnSpPr>
        <p:spPr>
          <a:xfrm>
            <a:off x="3796725" y="4599000"/>
            <a:ext cx="0" cy="13950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iṣľïḓè">
            <a:extLst>
              <a:ext uri="{FF2B5EF4-FFF2-40B4-BE49-F238E27FC236}">
                <a16:creationId xmlns:a16="http://schemas.microsoft.com/office/drawing/2014/main" id="{730E2A05-DA52-4B69-A46E-A698CE5EEDDD}"/>
              </a:ext>
            </a:extLst>
          </p:cNvPr>
          <p:cNvSpPr/>
          <p:nvPr/>
        </p:nvSpPr>
        <p:spPr>
          <a:xfrm>
            <a:off x="5237007" y="3860679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22" name="íṧlíḋé">
            <a:extLst>
              <a:ext uri="{FF2B5EF4-FFF2-40B4-BE49-F238E27FC236}">
                <a16:creationId xmlns:a16="http://schemas.microsoft.com/office/drawing/2014/main" id="{717B23BC-5DBF-493E-91FB-5771B2CF1D66}"/>
              </a:ext>
            </a:extLst>
          </p:cNvPr>
          <p:cNvSpPr/>
          <p:nvPr/>
        </p:nvSpPr>
        <p:spPr bwMode="auto">
          <a:xfrm>
            <a:off x="5402414" y="4029443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1" name="iśļíḑè">
            <a:extLst>
              <a:ext uri="{FF2B5EF4-FFF2-40B4-BE49-F238E27FC236}">
                <a16:creationId xmlns:a16="http://schemas.microsoft.com/office/drawing/2014/main" id="{2A5439F7-32AC-423D-8327-6881D19D335B}"/>
              </a:ext>
            </a:extLst>
          </p:cNvPr>
          <p:cNvSpPr txBox="1"/>
          <p:nvPr/>
        </p:nvSpPr>
        <p:spPr>
          <a:xfrm>
            <a:off x="648437" y="1360124"/>
            <a:ext cx="4492742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12" name="ï$ľiḑé">
            <a:extLst>
              <a:ext uri="{FF2B5EF4-FFF2-40B4-BE49-F238E27FC236}">
                <a16:creationId xmlns:a16="http://schemas.microsoft.com/office/drawing/2014/main" id="{FFF3AAB4-3DCA-4848-81A0-E0C570FF07A8}"/>
              </a:ext>
            </a:extLst>
          </p:cNvPr>
          <p:cNvSpPr txBox="1"/>
          <p:nvPr/>
        </p:nvSpPr>
        <p:spPr>
          <a:xfrm>
            <a:off x="670969" y="4555528"/>
            <a:ext cx="3026142" cy="13228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0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/>
          </a:p>
          <a:p>
            <a:pPr>
              <a:lnSpc>
                <a:spcPct val="150000"/>
              </a:lnSpc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15" name="ïṩlíḑe">
            <a:extLst>
              <a:ext uri="{FF2B5EF4-FFF2-40B4-BE49-F238E27FC236}">
                <a16:creationId xmlns:a16="http://schemas.microsoft.com/office/drawing/2014/main" id="{C4FF4FFB-1819-4A43-AF5D-8D7772F50A3C}"/>
              </a:ext>
            </a:extLst>
          </p:cNvPr>
          <p:cNvSpPr/>
          <p:nvPr/>
        </p:nvSpPr>
        <p:spPr bwMode="auto">
          <a:xfrm>
            <a:off x="7166650" y="2800684"/>
            <a:ext cx="4808445" cy="2776076"/>
          </a:xfrm>
          <a:custGeom>
            <a:avLst/>
            <a:gdLst>
              <a:gd name="T0" fmla="*/ 1815 w 1902"/>
              <a:gd name="T1" fmla="*/ 1053 h 1097"/>
              <a:gd name="T2" fmla="*/ 1615 w 1902"/>
              <a:gd name="T3" fmla="*/ 1004 h 1097"/>
              <a:gd name="T4" fmla="*/ 1666 w 1902"/>
              <a:gd name="T5" fmla="*/ 804 h 1097"/>
              <a:gd name="T6" fmla="*/ 900 w 1902"/>
              <a:gd name="T7" fmla="*/ 501 h 1097"/>
              <a:gd name="T8" fmla="*/ 1586 w 1902"/>
              <a:gd name="T9" fmla="*/ 532 h 1097"/>
              <a:gd name="T10" fmla="*/ 1641 w 1902"/>
              <a:gd name="T11" fmla="*/ 435 h 1097"/>
              <a:gd name="T12" fmla="*/ 922 w 1902"/>
              <a:gd name="T13" fmla="*/ 367 h 1097"/>
              <a:gd name="T14" fmla="*/ 473 w 1902"/>
              <a:gd name="T15" fmla="*/ 381 h 1097"/>
              <a:gd name="T16" fmla="*/ 485 w 1902"/>
              <a:gd name="T17" fmla="*/ 276 h 1097"/>
              <a:gd name="T18" fmla="*/ 431 w 1902"/>
              <a:gd name="T19" fmla="*/ 265 h 1097"/>
              <a:gd name="T20" fmla="*/ 386 w 1902"/>
              <a:gd name="T21" fmla="*/ 201 h 1097"/>
              <a:gd name="T22" fmla="*/ 351 w 1902"/>
              <a:gd name="T23" fmla="*/ 195 h 1097"/>
              <a:gd name="T24" fmla="*/ 1161 w 1902"/>
              <a:gd name="T25" fmla="*/ 439 h 1097"/>
              <a:gd name="T26" fmla="*/ 948 w 1902"/>
              <a:gd name="T27" fmla="*/ 257 h 1097"/>
              <a:gd name="T28" fmla="*/ 1527 w 1902"/>
              <a:gd name="T29" fmla="*/ 568 h 1097"/>
              <a:gd name="T30" fmla="*/ 1122 w 1902"/>
              <a:gd name="T31" fmla="*/ 210 h 1097"/>
              <a:gd name="T32" fmla="*/ 366 w 1902"/>
              <a:gd name="T33" fmla="*/ 176 h 1097"/>
              <a:gd name="T34" fmla="*/ 286 w 1902"/>
              <a:gd name="T35" fmla="*/ 162 h 1097"/>
              <a:gd name="T36" fmla="*/ 352 w 1902"/>
              <a:gd name="T37" fmla="*/ 194 h 1097"/>
              <a:gd name="T38" fmla="*/ 464 w 1902"/>
              <a:gd name="T39" fmla="*/ 148 h 1097"/>
              <a:gd name="T40" fmla="*/ 505 w 1902"/>
              <a:gd name="T41" fmla="*/ 213 h 1097"/>
              <a:gd name="T42" fmla="*/ 533 w 1902"/>
              <a:gd name="T43" fmla="*/ 200 h 1097"/>
              <a:gd name="T44" fmla="*/ 370 w 1902"/>
              <a:gd name="T45" fmla="*/ 147 h 1097"/>
              <a:gd name="T46" fmla="*/ 294 w 1902"/>
              <a:gd name="T47" fmla="*/ 451 h 1097"/>
              <a:gd name="T48" fmla="*/ 358 w 1902"/>
              <a:gd name="T49" fmla="*/ 354 h 1097"/>
              <a:gd name="T50" fmla="*/ 389 w 1902"/>
              <a:gd name="T51" fmla="*/ 216 h 1097"/>
              <a:gd name="T52" fmla="*/ 308 w 1902"/>
              <a:gd name="T53" fmla="*/ 218 h 1097"/>
              <a:gd name="T54" fmla="*/ 86 w 1902"/>
              <a:gd name="T55" fmla="*/ 186 h 1097"/>
              <a:gd name="T56" fmla="*/ 27 w 1902"/>
              <a:gd name="T57" fmla="*/ 307 h 1097"/>
              <a:gd name="T58" fmla="*/ 151 w 1902"/>
              <a:gd name="T59" fmla="*/ 308 h 1097"/>
              <a:gd name="T60" fmla="*/ 262 w 1902"/>
              <a:gd name="T61" fmla="*/ 520 h 1097"/>
              <a:gd name="T62" fmla="*/ 412 w 1902"/>
              <a:gd name="T63" fmla="*/ 268 h 1097"/>
              <a:gd name="T64" fmla="*/ 413 w 1902"/>
              <a:gd name="T65" fmla="*/ 213 h 1097"/>
              <a:gd name="T66" fmla="*/ 254 w 1902"/>
              <a:gd name="T67" fmla="*/ 176 h 1097"/>
              <a:gd name="T68" fmla="*/ 279 w 1902"/>
              <a:gd name="T69" fmla="*/ 114 h 1097"/>
              <a:gd name="T70" fmla="*/ 289 w 1902"/>
              <a:gd name="T71" fmla="*/ 125 h 1097"/>
              <a:gd name="T72" fmla="*/ 370 w 1902"/>
              <a:gd name="T73" fmla="*/ 110 h 1097"/>
              <a:gd name="T74" fmla="*/ 1252 w 1902"/>
              <a:gd name="T75" fmla="*/ 104 h 1097"/>
              <a:gd name="T76" fmla="*/ 243 w 1902"/>
              <a:gd name="T77" fmla="*/ 115 h 1097"/>
              <a:gd name="T78" fmla="*/ 1585 w 1902"/>
              <a:gd name="T79" fmla="*/ 412 h 1097"/>
              <a:gd name="T80" fmla="*/ 1507 w 1902"/>
              <a:gd name="T81" fmla="*/ 317 h 1097"/>
              <a:gd name="T82" fmla="*/ 1418 w 1902"/>
              <a:gd name="T83" fmla="*/ 236 h 1097"/>
              <a:gd name="T84" fmla="*/ 1356 w 1902"/>
              <a:gd name="T85" fmla="*/ 197 h 1097"/>
              <a:gd name="T86" fmla="*/ 1330 w 1902"/>
              <a:gd name="T87" fmla="*/ 147 h 1097"/>
              <a:gd name="T88" fmla="*/ 1259 w 1902"/>
              <a:gd name="T89" fmla="*/ 161 h 1097"/>
              <a:gd name="T90" fmla="*/ 1592 w 1902"/>
              <a:gd name="T91" fmla="*/ 456 h 1097"/>
              <a:gd name="T92" fmla="*/ 1691 w 1902"/>
              <a:gd name="T93" fmla="*/ 316 h 1097"/>
              <a:gd name="T94" fmla="*/ 1757 w 1902"/>
              <a:gd name="T95" fmla="*/ 305 h 1097"/>
              <a:gd name="T96" fmla="*/ 1795 w 1902"/>
              <a:gd name="T97" fmla="*/ 193 h 1097"/>
              <a:gd name="T98" fmla="*/ 1570 w 1902"/>
              <a:gd name="T99" fmla="*/ 172 h 1097"/>
              <a:gd name="T100" fmla="*/ 333 w 1902"/>
              <a:gd name="T101" fmla="*/ 92 h 1097"/>
              <a:gd name="T102" fmla="*/ 299 w 1902"/>
              <a:gd name="T103" fmla="*/ 86 h 1097"/>
              <a:gd name="T104" fmla="*/ 340 w 1902"/>
              <a:gd name="T105" fmla="*/ 77 h 1097"/>
              <a:gd name="T106" fmla="*/ 389 w 1902"/>
              <a:gd name="T107" fmla="*/ 49 h 1097"/>
              <a:gd name="T108" fmla="*/ 411 w 1902"/>
              <a:gd name="T109" fmla="*/ 34 h 1097"/>
              <a:gd name="T110" fmla="*/ 443 w 1902"/>
              <a:gd name="T111" fmla="*/ 22 h 1097"/>
              <a:gd name="T112" fmla="*/ 433 w 1902"/>
              <a:gd name="T113" fmla="*/ 79 h 1097"/>
              <a:gd name="T114" fmla="*/ 570 w 1902"/>
              <a:gd name="T115" fmla="*/ 22 h 1097"/>
              <a:gd name="T116" fmla="*/ 691 w 1902"/>
              <a:gd name="T117" fmla="*/ 121 h 1097"/>
              <a:gd name="T118" fmla="*/ 782 w 1902"/>
              <a:gd name="T119" fmla="*/ 94 h 1097"/>
              <a:gd name="T120" fmla="*/ 582 w 1902"/>
              <a:gd name="T121" fmla="*/ 31 h 1097"/>
              <a:gd name="T122" fmla="*/ 608 w 1902"/>
              <a:gd name="T123" fmla="*/ 203 h 1097"/>
              <a:gd name="T124" fmla="*/ 789 w 1902"/>
              <a:gd name="T125" fmla="*/ 98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02" h="1097">
                <a:moveTo>
                  <a:pt x="1799" y="1043"/>
                </a:moveTo>
                <a:cubicBezTo>
                  <a:pt x="1799" y="1043"/>
                  <a:pt x="1799" y="1043"/>
                  <a:pt x="1799" y="1043"/>
                </a:cubicBezTo>
                <a:cubicBezTo>
                  <a:pt x="1794" y="1046"/>
                  <a:pt x="1791" y="1056"/>
                  <a:pt x="1788" y="1061"/>
                </a:cubicBezTo>
                <a:cubicBezTo>
                  <a:pt x="1781" y="1069"/>
                  <a:pt x="1756" y="1080"/>
                  <a:pt x="1773" y="1092"/>
                </a:cubicBezTo>
                <a:cubicBezTo>
                  <a:pt x="1767" y="1096"/>
                  <a:pt x="1774" y="1097"/>
                  <a:pt x="1775" y="1097"/>
                </a:cubicBezTo>
                <a:cubicBezTo>
                  <a:pt x="1774" y="1097"/>
                  <a:pt x="1781" y="1094"/>
                  <a:pt x="1781" y="1094"/>
                </a:cubicBezTo>
                <a:cubicBezTo>
                  <a:pt x="1789" y="1087"/>
                  <a:pt x="1788" y="1083"/>
                  <a:pt x="1794" y="1075"/>
                </a:cubicBezTo>
                <a:cubicBezTo>
                  <a:pt x="1795" y="1074"/>
                  <a:pt x="1798" y="1072"/>
                  <a:pt x="1798" y="1071"/>
                </a:cubicBezTo>
                <a:cubicBezTo>
                  <a:pt x="1799" y="1071"/>
                  <a:pt x="1799" y="1071"/>
                  <a:pt x="1799" y="1071"/>
                </a:cubicBezTo>
                <a:cubicBezTo>
                  <a:pt x="1802" y="1071"/>
                  <a:pt x="1803" y="1070"/>
                  <a:pt x="1802" y="1067"/>
                </a:cubicBezTo>
                <a:cubicBezTo>
                  <a:pt x="1802" y="1067"/>
                  <a:pt x="1802" y="1066"/>
                  <a:pt x="1801" y="1066"/>
                </a:cubicBezTo>
                <a:cubicBezTo>
                  <a:pt x="1805" y="1061"/>
                  <a:pt x="1807" y="1056"/>
                  <a:pt x="1809" y="1049"/>
                </a:cubicBezTo>
                <a:cubicBezTo>
                  <a:pt x="1809" y="1049"/>
                  <a:pt x="1809" y="1049"/>
                  <a:pt x="1809" y="1049"/>
                </a:cubicBezTo>
                <a:cubicBezTo>
                  <a:pt x="1809" y="1049"/>
                  <a:pt x="1809" y="1049"/>
                  <a:pt x="1809" y="1049"/>
                </a:cubicBezTo>
                <a:cubicBezTo>
                  <a:pt x="1809" y="1049"/>
                  <a:pt x="1809" y="1049"/>
                  <a:pt x="1809" y="1049"/>
                </a:cubicBezTo>
                <a:cubicBezTo>
                  <a:pt x="1809" y="1049"/>
                  <a:pt x="1809" y="1049"/>
                  <a:pt x="1809" y="1049"/>
                </a:cubicBezTo>
                <a:cubicBezTo>
                  <a:pt x="1809" y="1046"/>
                  <a:pt x="1802" y="1043"/>
                  <a:pt x="1799" y="1043"/>
                </a:cubicBezTo>
                <a:moveTo>
                  <a:pt x="1668" y="1043"/>
                </a:moveTo>
                <a:cubicBezTo>
                  <a:pt x="1664" y="1043"/>
                  <a:pt x="1650" y="1044"/>
                  <a:pt x="1650" y="1046"/>
                </a:cubicBezTo>
                <a:cubicBezTo>
                  <a:pt x="1648" y="1052"/>
                  <a:pt x="1655" y="1069"/>
                  <a:pt x="1661" y="1069"/>
                </a:cubicBezTo>
                <a:cubicBezTo>
                  <a:pt x="1661" y="1069"/>
                  <a:pt x="1661" y="1069"/>
                  <a:pt x="1661" y="1069"/>
                </a:cubicBezTo>
                <a:cubicBezTo>
                  <a:pt x="1669" y="1069"/>
                  <a:pt x="1675" y="1043"/>
                  <a:pt x="1668" y="1043"/>
                </a:cubicBezTo>
                <a:moveTo>
                  <a:pt x="1815" y="1011"/>
                </a:moveTo>
                <a:cubicBezTo>
                  <a:pt x="1815" y="1011"/>
                  <a:pt x="1815" y="1011"/>
                  <a:pt x="1815" y="1011"/>
                </a:cubicBezTo>
                <a:cubicBezTo>
                  <a:pt x="1815" y="1011"/>
                  <a:pt x="1815" y="1011"/>
                  <a:pt x="1815" y="1011"/>
                </a:cubicBezTo>
                <a:cubicBezTo>
                  <a:pt x="1815" y="1011"/>
                  <a:pt x="1815" y="1011"/>
                  <a:pt x="1815" y="1011"/>
                </a:cubicBezTo>
                <a:moveTo>
                  <a:pt x="1612" y="1003"/>
                </a:moveTo>
                <a:cubicBezTo>
                  <a:pt x="1610" y="1003"/>
                  <a:pt x="1602" y="1008"/>
                  <a:pt x="1608" y="1009"/>
                </a:cubicBezTo>
                <a:cubicBezTo>
                  <a:pt x="1608" y="1009"/>
                  <a:pt x="1609" y="1009"/>
                  <a:pt x="1609" y="1009"/>
                </a:cubicBezTo>
                <a:cubicBezTo>
                  <a:pt x="1613" y="1009"/>
                  <a:pt x="1618" y="1003"/>
                  <a:pt x="1612" y="1003"/>
                </a:cubicBezTo>
                <a:moveTo>
                  <a:pt x="1805" y="996"/>
                </a:moveTo>
                <a:cubicBezTo>
                  <a:pt x="1804" y="996"/>
                  <a:pt x="1803" y="997"/>
                  <a:pt x="1803" y="997"/>
                </a:cubicBezTo>
                <a:cubicBezTo>
                  <a:pt x="1797" y="1000"/>
                  <a:pt x="1804" y="1006"/>
                  <a:pt x="1805" y="1009"/>
                </a:cubicBezTo>
                <a:cubicBezTo>
                  <a:pt x="1809" y="1017"/>
                  <a:pt x="1810" y="1017"/>
                  <a:pt x="1809" y="1027"/>
                </a:cubicBezTo>
                <a:cubicBezTo>
                  <a:pt x="1808" y="1029"/>
                  <a:pt x="1804" y="1029"/>
                  <a:pt x="1805" y="1032"/>
                </a:cubicBezTo>
                <a:cubicBezTo>
                  <a:pt x="1805" y="1037"/>
                  <a:pt x="1810" y="1036"/>
                  <a:pt x="1811" y="1039"/>
                </a:cubicBezTo>
                <a:cubicBezTo>
                  <a:pt x="1812" y="1044"/>
                  <a:pt x="1808" y="1052"/>
                  <a:pt x="1814" y="1053"/>
                </a:cubicBezTo>
                <a:cubicBezTo>
                  <a:pt x="1814" y="1053"/>
                  <a:pt x="1815" y="1053"/>
                  <a:pt x="1815" y="1053"/>
                </a:cubicBezTo>
                <a:cubicBezTo>
                  <a:pt x="1820" y="1053"/>
                  <a:pt x="1822" y="1042"/>
                  <a:pt x="1824" y="1038"/>
                </a:cubicBezTo>
                <a:cubicBezTo>
                  <a:pt x="1825" y="1036"/>
                  <a:pt x="1838" y="1019"/>
                  <a:pt x="1830" y="1019"/>
                </a:cubicBezTo>
                <a:cubicBezTo>
                  <a:pt x="1826" y="1019"/>
                  <a:pt x="1825" y="1020"/>
                  <a:pt x="1824" y="1020"/>
                </a:cubicBezTo>
                <a:cubicBezTo>
                  <a:pt x="1822" y="1020"/>
                  <a:pt x="1821" y="1019"/>
                  <a:pt x="1819" y="1018"/>
                </a:cubicBezTo>
                <a:cubicBezTo>
                  <a:pt x="1819" y="1018"/>
                  <a:pt x="1819" y="1018"/>
                  <a:pt x="1819" y="1018"/>
                </a:cubicBezTo>
                <a:cubicBezTo>
                  <a:pt x="1820" y="1018"/>
                  <a:pt x="1819" y="1016"/>
                  <a:pt x="1818" y="1015"/>
                </a:cubicBezTo>
                <a:cubicBezTo>
                  <a:pt x="1817" y="1013"/>
                  <a:pt x="1816" y="1012"/>
                  <a:pt x="1815" y="1011"/>
                </a:cubicBezTo>
                <a:cubicBezTo>
                  <a:pt x="1815" y="1011"/>
                  <a:pt x="1815" y="1011"/>
                  <a:pt x="1815" y="1011"/>
                </a:cubicBezTo>
                <a:cubicBezTo>
                  <a:pt x="1815" y="1011"/>
                  <a:pt x="1813" y="1013"/>
                  <a:pt x="1813" y="1014"/>
                </a:cubicBezTo>
                <a:cubicBezTo>
                  <a:pt x="1810" y="1012"/>
                  <a:pt x="1810" y="996"/>
                  <a:pt x="1805" y="996"/>
                </a:cubicBezTo>
                <a:moveTo>
                  <a:pt x="1699" y="949"/>
                </a:moveTo>
                <a:cubicBezTo>
                  <a:pt x="1699" y="949"/>
                  <a:pt x="1699" y="949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moveTo>
                  <a:pt x="1662" y="884"/>
                </a:moveTo>
                <a:cubicBezTo>
                  <a:pt x="1662" y="891"/>
                  <a:pt x="1662" y="891"/>
                  <a:pt x="1662" y="891"/>
                </a:cubicBezTo>
                <a:cubicBezTo>
                  <a:pt x="1518" y="891"/>
                  <a:pt x="1518" y="891"/>
                  <a:pt x="1518" y="891"/>
                </a:cubicBezTo>
                <a:cubicBezTo>
                  <a:pt x="1518" y="994"/>
                  <a:pt x="1518" y="994"/>
                  <a:pt x="1518" y="994"/>
                </a:cubicBezTo>
                <a:cubicBezTo>
                  <a:pt x="1518" y="994"/>
                  <a:pt x="1519" y="993"/>
                  <a:pt x="1519" y="993"/>
                </a:cubicBezTo>
                <a:cubicBezTo>
                  <a:pt x="1521" y="993"/>
                  <a:pt x="1523" y="992"/>
                  <a:pt x="1524" y="992"/>
                </a:cubicBezTo>
                <a:cubicBezTo>
                  <a:pt x="1526" y="992"/>
                  <a:pt x="1527" y="993"/>
                  <a:pt x="1529" y="993"/>
                </a:cubicBezTo>
                <a:cubicBezTo>
                  <a:pt x="1530" y="993"/>
                  <a:pt x="1531" y="993"/>
                  <a:pt x="1533" y="993"/>
                </a:cubicBezTo>
                <a:cubicBezTo>
                  <a:pt x="1535" y="993"/>
                  <a:pt x="1537" y="993"/>
                  <a:pt x="1539" y="992"/>
                </a:cubicBezTo>
                <a:cubicBezTo>
                  <a:pt x="1543" y="990"/>
                  <a:pt x="1545" y="985"/>
                  <a:pt x="1549" y="983"/>
                </a:cubicBezTo>
                <a:cubicBezTo>
                  <a:pt x="1554" y="980"/>
                  <a:pt x="1559" y="980"/>
                  <a:pt x="1564" y="979"/>
                </a:cubicBezTo>
                <a:cubicBezTo>
                  <a:pt x="1569" y="978"/>
                  <a:pt x="1574" y="976"/>
                  <a:pt x="1579" y="976"/>
                </a:cubicBezTo>
                <a:cubicBezTo>
                  <a:pt x="1584" y="976"/>
                  <a:pt x="1588" y="977"/>
                  <a:pt x="1591" y="980"/>
                </a:cubicBezTo>
                <a:cubicBezTo>
                  <a:pt x="1595" y="983"/>
                  <a:pt x="1596" y="990"/>
                  <a:pt x="1599" y="994"/>
                </a:cubicBezTo>
                <a:cubicBezTo>
                  <a:pt x="1603" y="997"/>
                  <a:pt x="1601" y="1000"/>
                  <a:pt x="1602" y="1000"/>
                </a:cubicBezTo>
                <a:cubicBezTo>
                  <a:pt x="1602" y="1000"/>
                  <a:pt x="1603" y="999"/>
                  <a:pt x="1606" y="996"/>
                </a:cubicBezTo>
                <a:cubicBezTo>
                  <a:pt x="1609" y="994"/>
                  <a:pt x="1612" y="987"/>
                  <a:pt x="1614" y="986"/>
                </a:cubicBezTo>
                <a:cubicBezTo>
                  <a:pt x="1613" y="988"/>
                  <a:pt x="1609" y="996"/>
                  <a:pt x="1609" y="998"/>
                </a:cubicBezTo>
                <a:cubicBezTo>
                  <a:pt x="1610" y="1000"/>
                  <a:pt x="1611" y="1002"/>
                  <a:pt x="1613" y="1002"/>
                </a:cubicBezTo>
                <a:cubicBezTo>
                  <a:pt x="1614" y="1002"/>
                  <a:pt x="1615" y="1001"/>
                  <a:pt x="1616" y="997"/>
                </a:cubicBezTo>
                <a:cubicBezTo>
                  <a:pt x="1617" y="998"/>
                  <a:pt x="1615" y="1004"/>
                  <a:pt x="1615" y="1004"/>
                </a:cubicBezTo>
                <a:cubicBezTo>
                  <a:pt x="1616" y="1005"/>
                  <a:pt x="1618" y="1006"/>
                  <a:pt x="1619" y="1006"/>
                </a:cubicBezTo>
                <a:cubicBezTo>
                  <a:pt x="1620" y="1006"/>
                  <a:pt x="1620" y="1006"/>
                  <a:pt x="1620" y="1005"/>
                </a:cubicBezTo>
                <a:cubicBezTo>
                  <a:pt x="1621" y="1007"/>
                  <a:pt x="1622" y="1014"/>
                  <a:pt x="1623" y="1016"/>
                </a:cubicBezTo>
                <a:cubicBezTo>
                  <a:pt x="1626" y="1021"/>
                  <a:pt x="1637" y="1030"/>
                  <a:pt x="1644" y="1030"/>
                </a:cubicBezTo>
                <a:cubicBezTo>
                  <a:pt x="1647" y="1030"/>
                  <a:pt x="1649" y="1029"/>
                  <a:pt x="1651" y="1026"/>
                </a:cubicBezTo>
                <a:cubicBezTo>
                  <a:pt x="1651" y="1030"/>
                  <a:pt x="1660" y="1031"/>
                  <a:pt x="1661" y="1031"/>
                </a:cubicBezTo>
                <a:cubicBezTo>
                  <a:pt x="1661" y="1031"/>
                  <a:pt x="1662" y="1031"/>
                  <a:pt x="1662" y="1031"/>
                </a:cubicBezTo>
                <a:cubicBezTo>
                  <a:pt x="1664" y="1030"/>
                  <a:pt x="1668" y="1024"/>
                  <a:pt x="1671" y="1023"/>
                </a:cubicBezTo>
                <a:cubicBezTo>
                  <a:pt x="1680" y="1019"/>
                  <a:pt x="1677" y="1025"/>
                  <a:pt x="1681" y="1015"/>
                </a:cubicBezTo>
                <a:cubicBezTo>
                  <a:pt x="1685" y="1004"/>
                  <a:pt x="1689" y="991"/>
                  <a:pt x="1694" y="981"/>
                </a:cubicBezTo>
                <a:cubicBezTo>
                  <a:pt x="1697" y="974"/>
                  <a:pt x="1701" y="957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cubicBezTo>
                  <a:pt x="1700" y="949"/>
                  <a:pt x="1699" y="929"/>
                  <a:pt x="1696" y="929"/>
                </a:cubicBezTo>
                <a:cubicBezTo>
                  <a:pt x="1695" y="929"/>
                  <a:pt x="1695" y="929"/>
                  <a:pt x="1695" y="930"/>
                </a:cubicBezTo>
                <a:cubicBezTo>
                  <a:pt x="1691" y="925"/>
                  <a:pt x="1684" y="908"/>
                  <a:pt x="1679" y="908"/>
                </a:cubicBezTo>
                <a:cubicBezTo>
                  <a:pt x="1679" y="908"/>
                  <a:pt x="1678" y="908"/>
                  <a:pt x="1678" y="908"/>
                </a:cubicBezTo>
                <a:cubicBezTo>
                  <a:pt x="1675" y="894"/>
                  <a:pt x="1667" y="892"/>
                  <a:pt x="1662" y="884"/>
                </a:cubicBezTo>
                <a:moveTo>
                  <a:pt x="1670" y="802"/>
                </a:moveTo>
                <a:cubicBezTo>
                  <a:pt x="1670" y="802"/>
                  <a:pt x="1670" y="802"/>
                  <a:pt x="1670" y="802"/>
                </a:cubicBezTo>
                <a:cubicBezTo>
                  <a:pt x="1670" y="802"/>
                  <a:pt x="1670" y="802"/>
                  <a:pt x="1670" y="802"/>
                </a:cubicBezTo>
                <a:cubicBezTo>
                  <a:pt x="1669" y="803"/>
                  <a:pt x="1669" y="803"/>
                  <a:pt x="1669" y="803"/>
                </a:cubicBezTo>
                <a:cubicBezTo>
                  <a:pt x="1669" y="803"/>
                  <a:pt x="1669" y="802"/>
                  <a:pt x="1670" y="802"/>
                </a:cubicBezTo>
                <a:moveTo>
                  <a:pt x="1670" y="802"/>
                </a:moveTo>
                <a:cubicBezTo>
                  <a:pt x="1670" y="802"/>
                  <a:pt x="1670" y="802"/>
                  <a:pt x="1670" y="802"/>
                </a:cubicBezTo>
                <a:cubicBezTo>
                  <a:pt x="1670" y="802"/>
                  <a:pt x="1670" y="802"/>
                  <a:pt x="1670" y="802"/>
                </a:cubicBezTo>
                <a:cubicBezTo>
                  <a:pt x="1670" y="802"/>
                  <a:pt x="1670" y="802"/>
                  <a:pt x="1670" y="802"/>
                </a:cubicBezTo>
                <a:moveTo>
                  <a:pt x="1670" y="802"/>
                </a:moveTo>
                <a:cubicBezTo>
                  <a:pt x="1670" y="802"/>
                  <a:pt x="1670" y="802"/>
                  <a:pt x="1670" y="802"/>
                </a:cubicBezTo>
                <a:cubicBezTo>
                  <a:pt x="1670" y="802"/>
                  <a:pt x="1670" y="802"/>
                  <a:pt x="1670" y="802"/>
                </a:cubicBezTo>
                <a:moveTo>
                  <a:pt x="1662" y="792"/>
                </a:moveTo>
                <a:cubicBezTo>
                  <a:pt x="1662" y="819"/>
                  <a:pt x="1662" y="819"/>
                  <a:pt x="1662" y="819"/>
                </a:cubicBezTo>
                <a:cubicBezTo>
                  <a:pt x="1668" y="825"/>
                  <a:pt x="1676" y="831"/>
                  <a:pt x="1680" y="831"/>
                </a:cubicBezTo>
                <a:cubicBezTo>
                  <a:pt x="1682" y="831"/>
                  <a:pt x="1683" y="830"/>
                  <a:pt x="1683" y="826"/>
                </a:cubicBezTo>
                <a:cubicBezTo>
                  <a:pt x="1683" y="825"/>
                  <a:pt x="1677" y="819"/>
                  <a:pt x="1675" y="817"/>
                </a:cubicBezTo>
                <a:cubicBezTo>
                  <a:pt x="1672" y="814"/>
                  <a:pt x="1668" y="810"/>
                  <a:pt x="1666" y="804"/>
                </a:cubicBezTo>
                <a:cubicBezTo>
                  <a:pt x="1666" y="804"/>
                  <a:pt x="1666" y="804"/>
                  <a:pt x="1666" y="804"/>
                </a:cubicBezTo>
                <a:cubicBezTo>
                  <a:pt x="1667" y="804"/>
                  <a:pt x="1669" y="804"/>
                  <a:pt x="1670" y="802"/>
                </a:cubicBezTo>
                <a:cubicBezTo>
                  <a:pt x="1670" y="802"/>
                  <a:pt x="1670" y="802"/>
                  <a:pt x="1670" y="802"/>
                </a:cubicBezTo>
                <a:cubicBezTo>
                  <a:pt x="1670" y="800"/>
                  <a:pt x="1667" y="796"/>
                  <a:pt x="1662" y="792"/>
                </a:cubicBezTo>
                <a:moveTo>
                  <a:pt x="1529" y="585"/>
                </a:moveTo>
                <a:cubicBezTo>
                  <a:pt x="1527" y="585"/>
                  <a:pt x="1526" y="586"/>
                  <a:pt x="1525" y="587"/>
                </a:cubicBezTo>
                <a:cubicBezTo>
                  <a:pt x="1532" y="587"/>
                  <a:pt x="1532" y="587"/>
                  <a:pt x="1532" y="587"/>
                </a:cubicBezTo>
                <a:cubicBezTo>
                  <a:pt x="1531" y="586"/>
                  <a:pt x="1531" y="586"/>
                  <a:pt x="1530" y="585"/>
                </a:cubicBezTo>
                <a:cubicBezTo>
                  <a:pt x="1530" y="585"/>
                  <a:pt x="1529" y="585"/>
                  <a:pt x="1529" y="585"/>
                </a:cubicBezTo>
                <a:moveTo>
                  <a:pt x="1593" y="521"/>
                </a:moveTo>
                <a:cubicBezTo>
                  <a:pt x="1593" y="521"/>
                  <a:pt x="1593" y="521"/>
                  <a:pt x="1592" y="521"/>
                </a:cubicBezTo>
                <a:cubicBezTo>
                  <a:pt x="1592" y="521"/>
                  <a:pt x="1592" y="521"/>
                  <a:pt x="1592" y="521"/>
                </a:cubicBezTo>
                <a:cubicBezTo>
                  <a:pt x="1593" y="521"/>
                  <a:pt x="1593" y="521"/>
                  <a:pt x="1593" y="521"/>
                </a:cubicBezTo>
                <a:cubicBezTo>
                  <a:pt x="1593" y="521"/>
                  <a:pt x="1593" y="521"/>
                  <a:pt x="1593" y="521"/>
                </a:cubicBezTo>
                <a:moveTo>
                  <a:pt x="362" y="514"/>
                </a:moveTo>
                <a:cubicBezTo>
                  <a:pt x="348" y="539"/>
                  <a:pt x="335" y="566"/>
                  <a:pt x="324" y="593"/>
                </a:cubicBezTo>
                <a:cubicBezTo>
                  <a:pt x="327" y="597"/>
                  <a:pt x="329" y="600"/>
                  <a:pt x="330" y="603"/>
                </a:cubicBezTo>
                <a:cubicBezTo>
                  <a:pt x="335" y="613"/>
                  <a:pt x="331" y="617"/>
                  <a:pt x="334" y="626"/>
                </a:cubicBezTo>
                <a:cubicBezTo>
                  <a:pt x="339" y="636"/>
                  <a:pt x="356" y="641"/>
                  <a:pt x="364" y="645"/>
                </a:cubicBezTo>
                <a:cubicBezTo>
                  <a:pt x="372" y="649"/>
                  <a:pt x="377" y="651"/>
                  <a:pt x="385" y="652"/>
                </a:cubicBezTo>
                <a:cubicBezTo>
                  <a:pt x="386" y="652"/>
                  <a:pt x="386" y="652"/>
                  <a:pt x="387" y="652"/>
                </a:cubicBezTo>
                <a:cubicBezTo>
                  <a:pt x="388" y="652"/>
                  <a:pt x="388" y="652"/>
                  <a:pt x="388" y="652"/>
                </a:cubicBezTo>
                <a:cubicBezTo>
                  <a:pt x="389" y="652"/>
                  <a:pt x="389" y="652"/>
                  <a:pt x="389" y="652"/>
                </a:cubicBezTo>
                <a:cubicBezTo>
                  <a:pt x="393" y="652"/>
                  <a:pt x="394" y="652"/>
                  <a:pt x="398" y="655"/>
                </a:cubicBezTo>
                <a:cubicBezTo>
                  <a:pt x="398" y="631"/>
                  <a:pt x="398" y="631"/>
                  <a:pt x="398" y="631"/>
                </a:cubicBezTo>
                <a:cubicBezTo>
                  <a:pt x="397" y="632"/>
                  <a:pt x="396" y="632"/>
                  <a:pt x="395" y="632"/>
                </a:cubicBezTo>
                <a:cubicBezTo>
                  <a:pt x="395" y="632"/>
                  <a:pt x="395" y="632"/>
                  <a:pt x="394" y="632"/>
                </a:cubicBezTo>
                <a:cubicBezTo>
                  <a:pt x="384" y="632"/>
                  <a:pt x="377" y="615"/>
                  <a:pt x="377" y="603"/>
                </a:cubicBezTo>
                <a:cubicBezTo>
                  <a:pt x="376" y="594"/>
                  <a:pt x="378" y="586"/>
                  <a:pt x="378" y="578"/>
                </a:cubicBezTo>
                <a:cubicBezTo>
                  <a:pt x="378" y="575"/>
                  <a:pt x="376" y="572"/>
                  <a:pt x="378" y="568"/>
                </a:cubicBezTo>
                <a:cubicBezTo>
                  <a:pt x="380" y="564"/>
                  <a:pt x="392" y="554"/>
                  <a:pt x="395" y="554"/>
                </a:cubicBezTo>
                <a:cubicBezTo>
                  <a:pt x="396" y="553"/>
                  <a:pt x="397" y="553"/>
                  <a:pt x="398" y="553"/>
                </a:cubicBezTo>
                <a:cubicBezTo>
                  <a:pt x="398" y="553"/>
                  <a:pt x="398" y="553"/>
                  <a:pt x="398" y="553"/>
                </a:cubicBezTo>
                <a:cubicBezTo>
                  <a:pt x="398" y="515"/>
                  <a:pt x="398" y="515"/>
                  <a:pt x="398" y="515"/>
                </a:cubicBezTo>
                <a:cubicBezTo>
                  <a:pt x="369" y="515"/>
                  <a:pt x="369" y="515"/>
                  <a:pt x="369" y="515"/>
                </a:cubicBezTo>
                <a:cubicBezTo>
                  <a:pt x="367" y="515"/>
                  <a:pt x="364" y="515"/>
                  <a:pt x="362" y="514"/>
                </a:cubicBezTo>
                <a:moveTo>
                  <a:pt x="922" y="498"/>
                </a:moveTo>
                <a:cubicBezTo>
                  <a:pt x="912" y="499"/>
                  <a:pt x="902" y="500"/>
                  <a:pt x="900" y="501"/>
                </a:cubicBezTo>
                <a:cubicBezTo>
                  <a:pt x="899" y="502"/>
                  <a:pt x="898" y="502"/>
                  <a:pt x="897" y="503"/>
                </a:cubicBezTo>
                <a:cubicBezTo>
                  <a:pt x="922" y="503"/>
                  <a:pt x="922" y="503"/>
                  <a:pt x="922" y="503"/>
                </a:cubicBezTo>
                <a:cubicBezTo>
                  <a:pt x="922" y="498"/>
                  <a:pt x="922" y="498"/>
                  <a:pt x="922" y="498"/>
                </a:cubicBezTo>
                <a:moveTo>
                  <a:pt x="1581" y="525"/>
                </a:moveTo>
                <a:cubicBezTo>
                  <a:pt x="1583" y="525"/>
                  <a:pt x="1585" y="525"/>
                  <a:pt x="1587" y="524"/>
                </a:cubicBezTo>
                <a:cubicBezTo>
                  <a:pt x="1586" y="526"/>
                  <a:pt x="1586" y="528"/>
                  <a:pt x="1586" y="530"/>
                </a:cubicBezTo>
                <a:cubicBezTo>
                  <a:pt x="1585" y="529"/>
                  <a:pt x="1582" y="525"/>
                  <a:pt x="1581" y="525"/>
                </a:cubicBezTo>
                <a:moveTo>
                  <a:pt x="1593" y="521"/>
                </a:moveTo>
                <a:cubicBezTo>
                  <a:pt x="1593" y="521"/>
                  <a:pt x="1593" y="521"/>
                  <a:pt x="1593" y="521"/>
                </a:cubicBezTo>
                <a:cubicBezTo>
                  <a:pt x="1593" y="521"/>
                  <a:pt x="1593" y="521"/>
                  <a:pt x="1593" y="521"/>
                </a:cubicBezTo>
                <a:cubicBezTo>
                  <a:pt x="1593" y="522"/>
                  <a:pt x="1592" y="522"/>
                  <a:pt x="1591" y="522"/>
                </a:cubicBezTo>
                <a:cubicBezTo>
                  <a:pt x="1591" y="522"/>
                  <a:pt x="1591" y="522"/>
                  <a:pt x="1591" y="522"/>
                </a:cubicBezTo>
                <a:cubicBezTo>
                  <a:pt x="1591" y="522"/>
                  <a:pt x="1591" y="522"/>
                  <a:pt x="1590" y="522"/>
                </a:cubicBezTo>
                <a:cubicBezTo>
                  <a:pt x="1590" y="522"/>
                  <a:pt x="1590" y="522"/>
                  <a:pt x="1590" y="522"/>
                </a:cubicBezTo>
                <a:cubicBezTo>
                  <a:pt x="1591" y="521"/>
                  <a:pt x="1592" y="521"/>
                  <a:pt x="1592" y="521"/>
                </a:cubicBezTo>
                <a:cubicBezTo>
                  <a:pt x="1592" y="521"/>
                  <a:pt x="1593" y="521"/>
                  <a:pt x="1593" y="521"/>
                </a:cubicBezTo>
                <a:cubicBezTo>
                  <a:pt x="1593" y="521"/>
                  <a:pt x="1593" y="521"/>
                  <a:pt x="1593" y="521"/>
                </a:cubicBezTo>
                <a:cubicBezTo>
                  <a:pt x="1593" y="521"/>
                  <a:pt x="1593" y="521"/>
                  <a:pt x="1593" y="521"/>
                </a:cubicBezTo>
                <a:moveTo>
                  <a:pt x="1593" y="521"/>
                </a:moveTo>
                <a:cubicBezTo>
                  <a:pt x="1593" y="521"/>
                  <a:pt x="1593" y="521"/>
                  <a:pt x="1593" y="521"/>
                </a:cubicBezTo>
                <a:cubicBezTo>
                  <a:pt x="1593" y="521"/>
                  <a:pt x="1593" y="521"/>
                  <a:pt x="1593" y="521"/>
                </a:cubicBezTo>
                <a:cubicBezTo>
                  <a:pt x="1593" y="521"/>
                  <a:pt x="1593" y="521"/>
                  <a:pt x="1593" y="521"/>
                </a:cubicBezTo>
                <a:moveTo>
                  <a:pt x="1632" y="468"/>
                </a:moveTo>
                <a:cubicBezTo>
                  <a:pt x="1630" y="468"/>
                  <a:pt x="1627" y="470"/>
                  <a:pt x="1625" y="476"/>
                </a:cubicBezTo>
                <a:cubicBezTo>
                  <a:pt x="1624" y="478"/>
                  <a:pt x="1625" y="484"/>
                  <a:pt x="1623" y="489"/>
                </a:cubicBezTo>
                <a:cubicBezTo>
                  <a:pt x="1622" y="493"/>
                  <a:pt x="1619" y="497"/>
                  <a:pt x="1616" y="498"/>
                </a:cubicBezTo>
                <a:cubicBezTo>
                  <a:pt x="1616" y="499"/>
                  <a:pt x="1615" y="499"/>
                  <a:pt x="1615" y="499"/>
                </a:cubicBezTo>
                <a:cubicBezTo>
                  <a:pt x="1614" y="499"/>
                  <a:pt x="1614" y="498"/>
                  <a:pt x="1614" y="497"/>
                </a:cubicBezTo>
                <a:cubicBezTo>
                  <a:pt x="1614" y="497"/>
                  <a:pt x="1614" y="496"/>
                  <a:pt x="1614" y="496"/>
                </a:cubicBezTo>
                <a:cubicBezTo>
                  <a:pt x="1614" y="496"/>
                  <a:pt x="1614" y="496"/>
                  <a:pt x="1614" y="496"/>
                </a:cubicBezTo>
                <a:cubicBezTo>
                  <a:pt x="1610" y="499"/>
                  <a:pt x="1609" y="503"/>
                  <a:pt x="1606" y="507"/>
                </a:cubicBezTo>
                <a:cubicBezTo>
                  <a:pt x="1602" y="510"/>
                  <a:pt x="1596" y="507"/>
                  <a:pt x="1590" y="510"/>
                </a:cubicBezTo>
                <a:cubicBezTo>
                  <a:pt x="1582" y="513"/>
                  <a:pt x="1579" y="523"/>
                  <a:pt x="1573" y="527"/>
                </a:cubicBezTo>
                <a:cubicBezTo>
                  <a:pt x="1570" y="529"/>
                  <a:pt x="1572" y="535"/>
                  <a:pt x="1574" y="535"/>
                </a:cubicBezTo>
                <a:cubicBezTo>
                  <a:pt x="1574" y="535"/>
                  <a:pt x="1575" y="534"/>
                  <a:pt x="1576" y="533"/>
                </a:cubicBezTo>
                <a:cubicBezTo>
                  <a:pt x="1576" y="537"/>
                  <a:pt x="1573" y="546"/>
                  <a:pt x="1578" y="546"/>
                </a:cubicBezTo>
                <a:cubicBezTo>
                  <a:pt x="1578" y="546"/>
                  <a:pt x="1578" y="546"/>
                  <a:pt x="1578" y="546"/>
                </a:cubicBezTo>
                <a:cubicBezTo>
                  <a:pt x="1581" y="546"/>
                  <a:pt x="1586" y="535"/>
                  <a:pt x="1586" y="532"/>
                </a:cubicBezTo>
                <a:cubicBezTo>
                  <a:pt x="1587" y="533"/>
                  <a:pt x="1588" y="533"/>
                  <a:pt x="1589" y="533"/>
                </a:cubicBezTo>
                <a:cubicBezTo>
                  <a:pt x="1592" y="533"/>
                  <a:pt x="1600" y="527"/>
                  <a:pt x="1600" y="524"/>
                </a:cubicBezTo>
                <a:cubicBezTo>
                  <a:pt x="1601" y="526"/>
                  <a:pt x="1602" y="527"/>
                  <a:pt x="1603" y="527"/>
                </a:cubicBezTo>
                <a:cubicBezTo>
                  <a:pt x="1608" y="527"/>
                  <a:pt x="1616" y="520"/>
                  <a:pt x="1618" y="519"/>
                </a:cubicBezTo>
                <a:cubicBezTo>
                  <a:pt x="1621" y="518"/>
                  <a:pt x="1628" y="519"/>
                  <a:pt x="1631" y="514"/>
                </a:cubicBezTo>
                <a:cubicBezTo>
                  <a:pt x="1633" y="511"/>
                  <a:pt x="1633" y="503"/>
                  <a:pt x="1634" y="499"/>
                </a:cubicBezTo>
                <a:cubicBezTo>
                  <a:pt x="1634" y="499"/>
                  <a:pt x="1634" y="499"/>
                  <a:pt x="1634" y="498"/>
                </a:cubicBezTo>
                <a:cubicBezTo>
                  <a:pt x="1634" y="499"/>
                  <a:pt x="1633" y="500"/>
                  <a:pt x="1633" y="500"/>
                </a:cubicBezTo>
                <a:cubicBezTo>
                  <a:pt x="1632" y="501"/>
                  <a:pt x="1631" y="501"/>
                  <a:pt x="1631" y="501"/>
                </a:cubicBezTo>
                <a:cubicBezTo>
                  <a:pt x="1629" y="501"/>
                  <a:pt x="1628" y="500"/>
                  <a:pt x="1627" y="499"/>
                </a:cubicBezTo>
                <a:cubicBezTo>
                  <a:pt x="1626" y="497"/>
                  <a:pt x="1627" y="494"/>
                  <a:pt x="1629" y="493"/>
                </a:cubicBezTo>
                <a:cubicBezTo>
                  <a:pt x="1630" y="493"/>
                  <a:pt x="1630" y="493"/>
                  <a:pt x="1631" y="493"/>
                </a:cubicBezTo>
                <a:cubicBezTo>
                  <a:pt x="1632" y="493"/>
                  <a:pt x="1633" y="493"/>
                  <a:pt x="1634" y="494"/>
                </a:cubicBezTo>
                <a:cubicBezTo>
                  <a:pt x="1634" y="493"/>
                  <a:pt x="1634" y="492"/>
                  <a:pt x="1634" y="491"/>
                </a:cubicBezTo>
                <a:cubicBezTo>
                  <a:pt x="1635" y="489"/>
                  <a:pt x="1638" y="489"/>
                  <a:pt x="1639" y="486"/>
                </a:cubicBezTo>
                <a:cubicBezTo>
                  <a:pt x="1640" y="476"/>
                  <a:pt x="1637" y="468"/>
                  <a:pt x="1632" y="468"/>
                </a:cubicBezTo>
                <a:moveTo>
                  <a:pt x="550" y="435"/>
                </a:moveTo>
                <a:cubicBezTo>
                  <a:pt x="547" y="436"/>
                  <a:pt x="544" y="436"/>
                  <a:pt x="543" y="441"/>
                </a:cubicBezTo>
                <a:cubicBezTo>
                  <a:pt x="542" y="445"/>
                  <a:pt x="543" y="447"/>
                  <a:pt x="544" y="447"/>
                </a:cubicBezTo>
                <a:cubicBezTo>
                  <a:pt x="546" y="447"/>
                  <a:pt x="548" y="445"/>
                  <a:pt x="550" y="444"/>
                </a:cubicBezTo>
                <a:cubicBezTo>
                  <a:pt x="550" y="435"/>
                  <a:pt x="550" y="435"/>
                  <a:pt x="550" y="435"/>
                </a:cubicBezTo>
                <a:moveTo>
                  <a:pt x="1638" y="434"/>
                </a:moveTo>
                <a:cubicBezTo>
                  <a:pt x="1632" y="434"/>
                  <a:pt x="1639" y="449"/>
                  <a:pt x="1630" y="451"/>
                </a:cubicBezTo>
                <a:cubicBezTo>
                  <a:pt x="1630" y="451"/>
                  <a:pt x="1630" y="451"/>
                  <a:pt x="1630" y="451"/>
                </a:cubicBezTo>
                <a:cubicBezTo>
                  <a:pt x="1630" y="451"/>
                  <a:pt x="1630" y="451"/>
                  <a:pt x="1630" y="451"/>
                </a:cubicBezTo>
                <a:cubicBezTo>
                  <a:pt x="1630" y="451"/>
                  <a:pt x="1630" y="451"/>
                  <a:pt x="1630" y="451"/>
                </a:cubicBezTo>
                <a:cubicBezTo>
                  <a:pt x="1627" y="452"/>
                  <a:pt x="1624" y="463"/>
                  <a:pt x="1626" y="466"/>
                </a:cubicBezTo>
                <a:cubicBezTo>
                  <a:pt x="1627" y="467"/>
                  <a:pt x="1628" y="467"/>
                  <a:pt x="1628" y="467"/>
                </a:cubicBezTo>
                <a:cubicBezTo>
                  <a:pt x="1631" y="467"/>
                  <a:pt x="1636" y="463"/>
                  <a:pt x="1633" y="460"/>
                </a:cubicBezTo>
                <a:cubicBezTo>
                  <a:pt x="1636" y="460"/>
                  <a:pt x="1641" y="463"/>
                  <a:pt x="1644" y="463"/>
                </a:cubicBezTo>
                <a:cubicBezTo>
                  <a:pt x="1644" y="463"/>
                  <a:pt x="1644" y="463"/>
                  <a:pt x="1644" y="463"/>
                </a:cubicBezTo>
                <a:cubicBezTo>
                  <a:pt x="1647" y="463"/>
                  <a:pt x="1646" y="458"/>
                  <a:pt x="1649" y="457"/>
                </a:cubicBezTo>
                <a:cubicBezTo>
                  <a:pt x="1653" y="454"/>
                  <a:pt x="1664" y="452"/>
                  <a:pt x="1663" y="443"/>
                </a:cubicBezTo>
                <a:cubicBezTo>
                  <a:pt x="1663" y="442"/>
                  <a:pt x="1662" y="442"/>
                  <a:pt x="1662" y="442"/>
                </a:cubicBezTo>
                <a:cubicBezTo>
                  <a:pt x="1660" y="442"/>
                  <a:pt x="1659" y="442"/>
                  <a:pt x="1657" y="443"/>
                </a:cubicBezTo>
                <a:cubicBezTo>
                  <a:pt x="1656" y="443"/>
                  <a:pt x="1654" y="443"/>
                  <a:pt x="1654" y="443"/>
                </a:cubicBezTo>
                <a:cubicBezTo>
                  <a:pt x="1654" y="443"/>
                  <a:pt x="1654" y="443"/>
                  <a:pt x="1654" y="443"/>
                </a:cubicBezTo>
                <a:cubicBezTo>
                  <a:pt x="1648" y="442"/>
                  <a:pt x="1646" y="437"/>
                  <a:pt x="1641" y="435"/>
                </a:cubicBezTo>
                <a:cubicBezTo>
                  <a:pt x="1640" y="434"/>
                  <a:pt x="1639" y="434"/>
                  <a:pt x="1638" y="434"/>
                </a:cubicBezTo>
                <a:moveTo>
                  <a:pt x="550" y="431"/>
                </a:moveTo>
                <a:cubicBezTo>
                  <a:pt x="550" y="432"/>
                  <a:pt x="550" y="432"/>
                  <a:pt x="550" y="432"/>
                </a:cubicBezTo>
                <a:cubicBezTo>
                  <a:pt x="550" y="432"/>
                  <a:pt x="550" y="432"/>
                  <a:pt x="550" y="432"/>
                </a:cubicBezTo>
                <a:cubicBezTo>
                  <a:pt x="550" y="431"/>
                  <a:pt x="550" y="431"/>
                  <a:pt x="550" y="431"/>
                </a:cubicBezTo>
                <a:moveTo>
                  <a:pt x="1732" y="369"/>
                </a:moveTo>
                <a:cubicBezTo>
                  <a:pt x="1732" y="369"/>
                  <a:pt x="1732" y="369"/>
                  <a:pt x="1732" y="369"/>
                </a:cubicBezTo>
                <a:cubicBezTo>
                  <a:pt x="1732" y="369"/>
                  <a:pt x="1732" y="369"/>
                  <a:pt x="1732" y="369"/>
                </a:cubicBezTo>
                <a:cubicBezTo>
                  <a:pt x="1732" y="369"/>
                  <a:pt x="1732" y="369"/>
                  <a:pt x="1732" y="369"/>
                </a:cubicBezTo>
                <a:moveTo>
                  <a:pt x="922" y="367"/>
                </a:moveTo>
                <a:cubicBezTo>
                  <a:pt x="917" y="371"/>
                  <a:pt x="912" y="377"/>
                  <a:pt x="907" y="383"/>
                </a:cubicBezTo>
                <a:cubicBezTo>
                  <a:pt x="903" y="387"/>
                  <a:pt x="902" y="392"/>
                  <a:pt x="895" y="395"/>
                </a:cubicBezTo>
                <a:cubicBezTo>
                  <a:pt x="894" y="395"/>
                  <a:pt x="894" y="398"/>
                  <a:pt x="894" y="398"/>
                </a:cubicBezTo>
                <a:cubicBezTo>
                  <a:pt x="894" y="398"/>
                  <a:pt x="893" y="398"/>
                  <a:pt x="893" y="398"/>
                </a:cubicBezTo>
                <a:cubicBezTo>
                  <a:pt x="893" y="398"/>
                  <a:pt x="892" y="398"/>
                  <a:pt x="892" y="397"/>
                </a:cubicBezTo>
                <a:cubicBezTo>
                  <a:pt x="891" y="397"/>
                  <a:pt x="890" y="397"/>
                  <a:pt x="890" y="397"/>
                </a:cubicBezTo>
                <a:cubicBezTo>
                  <a:pt x="890" y="397"/>
                  <a:pt x="890" y="397"/>
                  <a:pt x="890" y="397"/>
                </a:cubicBezTo>
                <a:cubicBezTo>
                  <a:pt x="889" y="397"/>
                  <a:pt x="889" y="397"/>
                  <a:pt x="889" y="397"/>
                </a:cubicBezTo>
                <a:cubicBezTo>
                  <a:pt x="888" y="397"/>
                  <a:pt x="888" y="397"/>
                  <a:pt x="887" y="396"/>
                </a:cubicBezTo>
                <a:cubicBezTo>
                  <a:pt x="887" y="396"/>
                  <a:pt x="886" y="396"/>
                  <a:pt x="886" y="396"/>
                </a:cubicBezTo>
                <a:cubicBezTo>
                  <a:pt x="885" y="396"/>
                  <a:pt x="884" y="396"/>
                  <a:pt x="883" y="397"/>
                </a:cubicBezTo>
                <a:cubicBezTo>
                  <a:pt x="882" y="397"/>
                  <a:pt x="885" y="404"/>
                  <a:pt x="885" y="405"/>
                </a:cubicBezTo>
                <a:cubicBezTo>
                  <a:pt x="882" y="405"/>
                  <a:pt x="878" y="402"/>
                  <a:pt x="874" y="402"/>
                </a:cubicBezTo>
                <a:cubicBezTo>
                  <a:pt x="874" y="402"/>
                  <a:pt x="874" y="402"/>
                  <a:pt x="874" y="402"/>
                </a:cubicBezTo>
                <a:cubicBezTo>
                  <a:pt x="874" y="414"/>
                  <a:pt x="874" y="414"/>
                  <a:pt x="874" y="414"/>
                </a:cubicBezTo>
                <a:cubicBezTo>
                  <a:pt x="877" y="415"/>
                  <a:pt x="879" y="416"/>
                  <a:pt x="881" y="417"/>
                </a:cubicBezTo>
                <a:cubicBezTo>
                  <a:pt x="886" y="421"/>
                  <a:pt x="893" y="442"/>
                  <a:pt x="885" y="448"/>
                </a:cubicBezTo>
                <a:cubicBezTo>
                  <a:pt x="884" y="449"/>
                  <a:pt x="882" y="449"/>
                  <a:pt x="879" y="449"/>
                </a:cubicBezTo>
                <a:cubicBezTo>
                  <a:pt x="878" y="449"/>
                  <a:pt x="876" y="449"/>
                  <a:pt x="874" y="449"/>
                </a:cubicBezTo>
                <a:cubicBezTo>
                  <a:pt x="874" y="503"/>
                  <a:pt x="874" y="503"/>
                  <a:pt x="874" y="503"/>
                </a:cubicBezTo>
                <a:cubicBezTo>
                  <a:pt x="879" y="503"/>
                  <a:pt x="879" y="503"/>
                  <a:pt x="879" y="503"/>
                </a:cubicBezTo>
                <a:cubicBezTo>
                  <a:pt x="884" y="501"/>
                  <a:pt x="888" y="499"/>
                  <a:pt x="891" y="495"/>
                </a:cubicBezTo>
                <a:cubicBezTo>
                  <a:pt x="896" y="487"/>
                  <a:pt x="894" y="476"/>
                  <a:pt x="901" y="469"/>
                </a:cubicBezTo>
                <a:cubicBezTo>
                  <a:pt x="905" y="464"/>
                  <a:pt x="909" y="463"/>
                  <a:pt x="913" y="457"/>
                </a:cubicBezTo>
                <a:cubicBezTo>
                  <a:pt x="916" y="453"/>
                  <a:pt x="912" y="452"/>
                  <a:pt x="919" y="451"/>
                </a:cubicBezTo>
                <a:cubicBezTo>
                  <a:pt x="919" y="451"/>
                  <a:pt x="919" y="451"/>
                  <a:pt x="919" y="451"/>
                </a:cubicBezTo>
                <a:cubicBezTo>
                  <a:pt x="920" y="451"/>
                  <a:pt x="921" y="451"/>
                  <a:pt x="922" y="451"/>
                </a:cubicBezTo>
                <a:cubicBezTo>
                  <a:pt x="922" y="367"/>
                  <a:pt x="922" y="367"/>
                  <a:pt x="922" y="367"/>
                </a:cubicBezTo>
                <a:moveTo>
                  <a:pt x="948" y="322"/>
                </a:moveTo>
                <a:cubicBezTo>
                  <a:pt x="948" y="322"/>
                  <a:pt x="947" y="322"/>
                  <a:pt x="947" y="323"/>
                </a:cubicBezTo>
                <a:cubicBezTo>
                  <a:pt x="950" y="323"/>
                  <a:pt x="950" y="323"/>
                  <a:pt x="950" y="323"/>
                </a:cubicBezTo>
                <a:cubicBezTo>
                  <a:pt x="949" y="323"/>
                  <a:pt x="949" y="322"/>
                  <a:pt x="949" y="322"/>
                </a:cubicBezTo>
                <a:cubicBezTo>
                  <a:pt x="949" y="322"/>
                  <a:pt x="949" y="322"/>
                  <a:pt x="948" y="322"/>
                </a:cubicBezTo>
                <a:moveTo>
                  <a:pt x="877" y="311"/>
                </a:moveTo>
                <a:cubicBezTo>
                  <a:pt x="876" y="311"/>
                  <a:pt x="875" y="314"/>
                  <a:pt x="874" y="314"/>
                </a:cubicBezTo>
                <a:cubicBezTo>
                  <a:pt x="874" y="314"/>
                  <a:pt x="874" y="314"/>
                  <a:pt x="874" y="314"/>
                </a:cubicBezTo>
                <a:cubicBezTo>
                  <a:pt x="874" y="352"/>
                  <a:pt x="874" y="352"/>
                  <a:pt x="874" y="352"/>
                </a:cubicBezTo>
                <a:cubicBezTo>
                  <a:pt x="874" y="352"/>
                  <a:pt x="874" y="352"/>
                  <a:pt x="874" y="352"/>
                </a:cubicBezTo>
                <a:cubicBezTo>
                  <a:pt x="874" y="352"/>
                  <a:pt x="874" y="353"/>
                  <a:pt x="874" y="353"/>
                </a:cubicBezTo>
                <a:cubicBezTo>
                  <a:pt x="874" y="354"/>
                  <a:pt x="874" y="354"/>
                  <a:pt x="874" y="354"/>
                </a:cubicBezTo>
                <a:cubicBezTo>
                  <a:pt x="874" y="356"/>
                  <a:pt x="878" y="357"/>
                  <a:pt x="877" y="362"/>
                </a:cubicBezTo>
                <a:cubicBezTo>
                  <a:pt x="876" y="363"/>
                  <a:pt x="876" y="363"/>
                  <a:pt x="875" y="363"/>
                </a:cubicBezTo>
                <a:cubicBezTo>
                  <a:pt x="875" y="363"/>
                  <a:pt x="874" y="363"/>
                  <a:pt x="874" y="363"/>
                </a:cubicBezTo>
                <a:cubicBezTo>
                  <a:pt x="874" y="392"/>
                  <a:pt x="874" y="392"/>
                  <a:pt x="874" y="392"/>
                </a:cubicBezTo>
                <a:cubicBezTo>
                  <a:pt x="875" y="392"/>
                  <a:pt x="876" y="391"/>
                  <a:pt x="876" y="391"/>
                </a:cubicBezTo>
                <a:cubicBezTo>
                  <a:pt x="881" y="389"/>
                  <a:pt x="886" y="390"/>
                  <a:pt x="891" y="389"/>
                </a:cubicBezTo>
                <a:cubicBezTo>
                  <a:pt x="894" y="388"/>
                  <a:pt x="908" y="380"/>
                  <a:pt x="900" y="380"/>
                </a:cubicBezTo>
                <a:cubicBezTo>
                  <a:pt x="900" y="380"/>
                  <a:pt x="900" y="380"/>
                  <a:pt x="900" y="380"/>
                </a:cubicBezTo>
                <a:cubicBezTo>
                  <a:pt x="901" y="377"/>
                  <a:pt x="905" y="376"/>
                  <a:pt x="905" y="372"/>
                </a:cubicBezTo>
                <a:cubicBezTo>
                  <a:pt x="905" y="369"/>
                  <a:pt x="902" y="366"/>
                  <a:pt x="900" y="366"/>
                </a:cubicBezTo>
                <a:cubicBezTo>
                  <a:pt x="899" y="366"/>
                  <a:pt x="898" y="366"/>
                  <a:pt x="897" y="367"/>
                </a:cubicBezTo>
                <a:cubicBezTo>
                  <a:pt x="893" y="362"/>
                  <a:pt x="891" y="338"/>
                  <a:pt x="881" y="338"/>
                </a:cubicBezTo>
                <a:cubicBezTo>
                  <a:pt x="880" y="338"/>
                  <a:pt x="880" y="338"/>
                  <a:pt x="880" y="338"/>
                </a:cubicBezTo>
                <a:cubicBezTo>
                  <a:pt x="886" y="331"/>
                  <a:pt x="887" y="322"/>
                  <a:pt x="879" y="322"/>
                </a:cubicBezTo>
                <a:cubicBezTo>
                  <a:pt x="878" y="322"/>
                  <a:pt x="876" y="322"/>
                  <a:pt x="875" y="322"/>
                </a:cubicBezTo>
                <a:cubicBezTo>
                  <a:pt x="876" y="321"/>
                  <a:pt x="880" y="316"/>
                  <a:pt x="879" y="313"/>
                </a:cubicBezTo>
                <a:cubicBezTo>
                  <a:pt x="878" y="311"/>
                  <a:pt x="878" y="311"/>
                  <a:pt x="877" y="311"/>
                </a:cubicBezTo>
                <a:moveTo>
                  <a:pt x="550" y="302"/>
                </a:moveTo>
                <a:cubicBezTo>
                  <a:pt x="549" y="302"/>
                  <a:pt x="548" y="303"/>
                  <a:pt x="546" y="304"/>
                </a:cubicBezTo>
                <a:cubicBezTo>
                  <a:pt x="545" y="308"/>
                  <a:pt x="544" y="312"/>
                  <a:pt x="543" y="315"/>
                </a:cubicBezTo>
                <a:cubicBezTo>
                  <a:pt x="544" y="314"/>
                  <a:pt x="543" y="314"/>
                  <a:pt x="543" y="314"/>
                </a:cubicBezTo>
                <a:cubicBezTo>
                  <a:pt x="541" y="314"/>
                  <a:pt x="536" y="318"/>
                  <a:pt x="536" y="318"/>
                </a:cubicBezTo>
                <a:cubicBezTo>
                  <a:pt x="534" y="318"/>
                  <a:pt x="533" y="317"/>
                  <a:pt x="532" y="316"/>
                </a:cubicBezTo>
                <a:cubicBezTo>
                  <a:pt x="512" y="331"/>
                  <a:pt x="493" y="348"/>
                  <a:pt x="475" y="366"/>
                </a:cubicBezTo>
                <a:cubicBezTo>
                  <a:pt x="475" y="372"/>
                  <a:pt x="475" y="382"/>
                  <a:pt x="475" y="382"/>
                </a:cubicBezTo>
                <a:cubicBezTo>
                  <a:pt x="474" y="381"/>
                  <a:pt x="473" y="381"/>
                  <a:pt x="473" y="381"/>
                </a:cubicBezTo>
                <a:cubicBezTo>
                  <a:pt x="472" y="381"/>
                  <a:pt x="472" y="382"/>
                  <a:pt x="471" y="382"/>
                </a:cubicBezTo>
                <a:cubicBezTo>
                  <a:pt x="471" y="383"/>
                  <a:pt x="470" y="384"/>
                  <a:pt x="469" y="384"/>
                </a:cubicBezTo>
                <a:cubicBezTo>
                  <a:pt x="469" y="384"/>
                  <a:pt x="469" y="384"/>
                  <a:pt x="468" y="384"/>
                </a:cubicBezTo>
                <a:cubicBezTo>
                  <a:pt x="466" y="383"/>
                  <a:pt x="465" y="380"/>
                  <a:pt x="463" y="378"/>
                </a:cubicBezTo>
                <a:cubicBezTo>
                  <a:pt x="461" y="381"/>
                  <a:pt x="458" y="384"/>
                  <a:pt x="455" y="387"/>
                </a:cubicBezTo>
                <a:cubicBezTo>
                  <a:pt x="462" y="388"/>
                  <a:pt x="468" y="394"/>
                  <a:pt x="468" y="402"/>
                </a:cubicBezTo>
                <a:cubicBezTo>
                  <a:pt x="468" y="500"/>
                  <a:pt x="468" y="500"/>
                  <a:pt x="468" y="500"/>
                </a:cubicBezTo>
                <a:cubicBezTo>
                  <a:pt x="468" y="501"/>
                  <a:pt x="468" y="502"/>
                  <a:pt x="468" y="503"/>
                </a:cubicBezTo>
                <a:cubicBezTo>
                  <a:pt x="492" y="503"/>
                  <a:pt x="492" y="503"/>
                  <a:pt x="492" y="503"/>
                </a:cubicBezTo>
                <a:cubicBezTo>
                  <a:pt x="491" y="501"/>
                  <a:pt x="490" y="499"/>
                  <a:pt x="488" y="499"/>
                </a:cubicBezTo>
                <a:cubicBezTo>
                  <a:pt x="490" y="497"/>
                  <a:pt x="492" y="498"/>
                  <a:pt x="493" y="494"/>
                </a:cubicBezTo>
                <a:cubicBezTo>
                  <a:pt x="495" y="489"/>
                  <a:pt x="497" y="477"/>
                  <a:pt x="502" y="474"/>
                </a:cubicBezTo>
                <a:cubicBezTo>
                  <a:pt x="506" y="471"/>
                  <a:pt x="517" y="468"/>
                  <a:pt x="519" y="462"/>
                </a:cubicBezTo>
                <a:cubicBezTo>
                  <a:pt x="521" y="458"/>
                  <a:pt x="518" y="454"/>
                  <a:pt x="522" y="448"/>
                </a:cubicBezTo>
                <a:cubicBezTo>
                  <a:pt x="523" y="446"/>
                  <a:pt x="528" y="442"/>
                  <a:pt x="529" y="441"/>
                </a:cubicBezTo>
                <a:cubicBezTo>
                  <a:pt x="529" y="441"/>
                  <a:pt x="529" y="441"/>
                  <a:pt x="529" y="441"/>
                </a:cubicBezTo>
                <a:cubicBezTo>
                  <a:pt x="530" y="441"/>
                  <a:pt x="530" y="442"/>
                  <a:pt x="531" y="442"/>
                </a:cubicBezTo>
                <a:cubicBezTo>
                  <a:pt x="531" y="443"/>
                  <a:pt x="532" y="443"/>
                  <a:pt x="532" y="443"/>
                </a:cubicBezTo>
                <a:cubicBezTo>
                  <a:pt x="532" y="443"/>
                  <a:pt x="532" y="443"/>
                  <a:pt x="532" y="443"/>
                </a:cubicBezTo>
                <a:cubicBezTo>
                  <a:pt x="535" y="441"/>
                  <a:pt x="537" y="439"/>
                  <a:pt x="539" y="437"/>
                </a:cubicBezTo>
                <a:cubicBezTo>
                  <a:pt x="550" y="428"/>
                  <a:pt x="550" y="428"/>
                  <a:pt x="550" y="428"/>
                </a:cubicBezTo>
                <a:cubicBezTo>
                  <a:pt x="550" y="422"/>
                  <a:pt x="550" y="422"/>
                  <a:pt x="550" y="422"/>
                </a:cubicBezTo>
                <a:cubicBezTo>
                  <a:pt x="550" y="420"/>
                  <a:pt x="550" y="419"/>
                  <a:pt x="550" y="418"/>
                </a:cubicBezTo>
                <a:cubicBezTo>
                  <a:pt x="550" y="413"/>
                  <a:pt x="550" y="413"/>
                  <a:pt x="550" y="413"/>
                </a:cubicBezTo>
                <a:cubicBezTo>
                  <a:pt x="550" y="413"/>
                  <a:pt x="550" y="413"/>
                  <a:pt x="549" y="413"/>
                </a:cubicBezTo>
                <a:cubicBezTo>
                  <a:pt x="549" y="413"/>
                  <a:pt x="548" y="413"/>
                  <a:pt x="547" y="414"/>
                </a:cubicBezTo>
                <a:cubicBezTo>
                  <a:pt x="547" y="414"/>
                  <a:pt x="546" y="415"/>
                  <a:pt x="546" y="415"/>
                </a:cubicBezTo>
                <a:cubicBezTo>
                  <a:pt x="545" y="415"/>
                  <a:pt x="545" y="415"/>
                  <a:pt x="545" y="415"/>
                </a:cubicBezTo>
                <a:cubicBezTo>
                  <a:pt x="545" y="414"/>
                  <a:pt x="548" y="411"/>
                  <a:pt x="550" y="408"/>
                </a:cubicBezTo>
                <a:cubicBezTo>
                  <a:pt x="550" y="402"/>
                  <a:pt x="550" y="402"/>
                  <a:pt x="550" y="402"/>
                </a:cubicBezTo>
                <a:cubicBezTo>
                  <a:pt x="549" y="402"/>
                  <a:pt x="548" y="401"/>
                  <a:pt x="546" y="401"/>
                </a:cubicBezTo>
                <a:cubicBezTo>
                  <a:pt x="545" y="401"/>
                  <a:pt x="544" y="401"/>
                  <a:pt x="543" y="401"/>
                </a:cubicBezTo>
                <a:cubicBezTo>
                  <a:pt x="539" y="402"/>
                  <a:pt x="533" y="404"/>
                  <a:pt x="530" y="407"/>
                </a:cubicBezTo>
                <a:cubicBezTo>
                  <a:pt x="527" y="409"/>
                  <a:pt x="521" y="420"/>
                  <a:pt x="517" y="420"/>
                </a:cubicBezTo>
                <a:cubicBezTo>
                  <a:pt x="518" y="420"/>
                  <a:pt x="529" y="403"/>
                  <a:pt x="531" y="401"/>
                </a:cubicBezTo>
                <a:cubicBezTo>
                  <a:pt x="536" y="396"/>
                  <a:pt x="542" y="392"/>
                  <a:pt x="550" y="392"/>
                </a:cubicBezTo>
                <a:cubicBezTo>
                  <a:pt x="550" y="302"/>
                  <a:pt x="550" y="302"/>
                  <a:pt x="550" y="302"/>
                </a:cubicBezTo>
                <a:moveTo>
                  <a:pt x="485" y="276"/>
                </a:moveTo>
                <a:cubicBezTo>
                  <a:pt x="482" y="276"/>
                  <a:pt x="480" y="277"/>
                  <a:pt x="478" y="281"/>
                </a:cubicBezTo>
                <a:cubicBezTo>
                  <a:pt x="478" y="281"/>
                  <a:pt x="479" y="281"/>
                  <a:pt x="479" y="281"/>
                </a:cubicBezTo>
                <a:cubicBezTo>
                  <a:pt x="479" y="281"/>
                  <a:pt x="480" y="283"/>
                  <a:pt x="480" y="285"/>
                </a:cubicBezTo>
                <a:cubicBezTo>
                  <a:pt x="480" y="287"/>
                  <a:pt x="480" y="289"/>
                  <a:pt x="480" y="289"/>
                </a:cubicBezTo>
                <a:cubicBezTo>
                  <a:pt x="480" y="289"/>
                  <a:pt x="480" y="289"/>
                  <a:pt x="480" y="289"/>
                </a:cubicBezTo>
                <a:cubicBezTo>
                  <a:pt x="481" y="290"/>
                  <a:pt x="480" y="294"/>
                  <a:pt x="480" y="295"/>
                </a:cubicBezTo>
                <a:cubicBezTo>
                  <a:pt x="480" y="298"/>
                  <a:pt x="483" y="300"/>
                  <a:pt x="482" y="305"/>
                </a:cubicBezTo>
                <a:cubicBezTo>
                  <a:pt x="482" y="306"/>
                  <a:pt x="477" y="311"/>
                  <a:pt x="477" y="313"/>
                </a:cubicBezTo>
                <a:cubicBezTo>
                  <a:pt x="477" y="323"/>
                  <a:pt x="493" y="325"/>
                  <a:pt x="485" y="342"/>
                </a:cubicBezTo>
                <a:cubicBezTo>
                  <a:pt x="483" y="346"/>
                  <a:pt x="472" y="349"/>
                  <a:pt x="471" y="351"/>
                </a:cubicBezTo>
                <a:cubicBezTo>
                  <a:pt x="471" y="352"/>
                  <a:pt x="471" y="355"/>
                  <a:pt x="472" y="357"/>
                </a:cubicBezTo>
                <a:cubicBezTo>
                  <a:pt x="489" y="341"/>
                  <a:pt x="507" y="325"/>
                  <a:pt x="526" y="310"/>
                </a:cubicBezTo>
                <a:cubicBezTo>
                  <a:pt x="523" y="305"/>
                  <a:pt x="525" y="302"/>
                  <a:pt x="525" y="293"/>
                </a:cubicBezTo>
                <a:cubicBezTo>
                  <a:pt x="525" y="293"/>
                  <a:pt x="525" y="293"/>
                  <a:pt x="524" y="293"/>
                </a:cubicBezTo>
                <a:cubicBezTo>
                  <a:pt x="522" y="293"/>
                  <a:pt x="512" y="287"/>
                  <a:pt x="512" y="286"/>
                </a:cubicBezTo>
                <a:cubicBezTo>
                  <a:pt x="510" y="285"/>
                  <a:pt x="508" y="281"/>
                  <a:pt x="506" y="280"/>
                </a:cubicBezTo>
                <a:cubicBezTo>
                  <a:pt x="504" y="279"/>
                  <a:pt x="503" y="279"/>
                  <a:pt x="502" y="279"/>
                </a:cubicBezTo>
                <a:cubicBezTo>
                  <a:pt x="502" y="279"/>
                  <a:pt x="501" y="279"/>
                  <a:pt x="500" y="279"/>
                </a:cubicBezTo>
                <a:cubicBezTo>
                  <a:pt x="499" y="279"/>
                  <a:pt x="499" y="280"/>
                  <a:pt x="498" y="280"/>
                </a:cubicBezTo>
                <a:cubicBezTo>
                  <a:pt x="497" y="280"/>
                  <a:pt x="497" y="279"/>
                  <a:pt x="497" y="279"/>
                </a:cubicBezTo>
                <a:cubicBezTo>
                  <a:pt x="492" y="279"/>
                  <a:pt x="488" y="276"/>
                  <a:pt x="485" y="276"/>
                </a:cubicBezTo>
                <a:moveTo>
                  <a:pt x="430" y="264"/>
                </a:moveTo>
                <a:cubicBezTo>
                  <a:pt x="430" y="264"/>
                  <a:pt x="430" y="264"/>
                  <a:pt x="431" y="265"/>
                </a:cubicBezTo>
                <a:cubicBezTo>
                  <a:pt x="430" y="264"/>
                  <a:pt x="430" y="264"/>
                  <a:pt x="430" y="264"/>
                </a:cubicBezTo>
                <a:moveTo>
                  <a:pt x="466" y="263"/>
                </a:moveTo>
                <a:cubicBezTo>
                  <a:pt x="466" y="263"/>
                  <a:pt x="466" y="263"/>
                  <a:pt x="466" y="263"/>
                </a:cubicBezTo>
                <a:cubicBezTo>
                  <a:pt x="466" y="263"/>
                  <a:pt x="466" y="263"/>
                  <a:pt x="466" y="263"/>
                </a:cubicBezTo>
                <a:cubicBezTo>
                  <a:pt x="466" y="264"/>
                  <a:pt x="466" y="264"/>
                  <a:pt x="466" y="264"/>
                </a:cubicBezTo>
                <a:cubicBezTo>
                  <a:pt x="466" y="264"/>
                  <a:pt x="466" y="264"/>
                  <a:pt x="466" y="263"/>
                </a:cubicBezTo>
                <a:cubicBezTo>
                  <a:pt x="466" y="263"/>
                  <a:pt x="466" y="263"/>
                  <a:pt x="466" y="263"/>
                </a:cubicBezTo>
                <a:moveTo>
                  <a:pt x="466" y="262"/>
                </a:moveTo>
                <a:cubicBezTo>
                  <a:pt x="466" y="262"/>
                  <a:pt x="466" y="263"/>
                  <a:pt x="466" y="263"/>
                </a:cubicBezTo>
                <a:cubicBezTo>
                  <a:pt x="466" y="262"/>
                  <a:pt x="466" y="262"/>
                  <a:pt x="466" y="262"/>
                </a:cubicBezTo>
                <a:moveTo>
                  <a:pt x="441" y="242"/>
                </a:moveTo>
                <a:cubicBezTo>
                  <a:pt x="437" y="242"/>
                  <a:pt x="437" y="245"/>
                  <a:pt x="435" y="251"/>
                </a:cubicBezTo>
                <a:cubicBezTo>
                  <a:pt x="435" y="251"/>
                  <a:pt x="435" y="251"/>
                  <a:pt x="435" y="251"/>
                </a:cubicBezTo>
                <a:cubicBezTo>
                  <a:pt x="435" y="251"/>
                  <a:pt x="434" y="254"/>
                  <a:pt x="433" y="258"/>
                </a:cubicBezTo>
                <a:cubicBezTo>
                  <a:pt x="432" y="261"/>
                  <a:pt x="431" y="265"/>
                  <a:pt x="431" y="265"/>
                </a:cubicBezTo>
                <a:cubicBezTo>
                  <a:pt x="431" y="265"/>
                  <a:pt x="431" y="265"/>
                  <a:pt x="431" y="265"/>
                </a:cubicBezTo>
                <a:cubicBezTo>
                  <a:pt x="432" y="266"/>
                  <a:pt x="439" y="267"/>
                  <a:pt x="443" y="267"/>
                </a:cubicBezTo>
                <a:cubicBezTo>
                  <a:pt x="444" y="267"/>
                  <a:pt x="444" y="267"/>
                  <a:pt x="445" y="267"/>
                </a:cubicBezTo>
                <a:cubicBezTo>
                  <a:pt x="445" y="267"/>
                  <a:pt x="445" y="267"/>
                  <a:pt x="445" y="267"/>
                </a:cubicBezTo>
                <a:cubicBezTo>
                  <a:pt x="447" y="266"/>
                  <a:pt x="448" y="265"/>
                  <a:pt x="449" y="263"/>
                </a:cubicBezTo>
                <a:cubicBezTo>
                  <a:pt x="450" y="262"/>
                  <a:pt x="451" y="261"/>
                  <a:pt x="452" y="261"/>
                </a:cubicBezTo>
                <a:cubicBezTo>
                  <a:pt x="453" y="261"/>
                  <a:pt x="454" y="262"/>
                  <a:pt x="455" y="263"/>
                </a:cubicBezTo>
                <a:cubicBezTo>
                  <a:pt x="455" y="263"/>
                  <a:pt x="455" y="263"/>
                  <a:pt x="455" y="263"/>
                </a:cubicBezTo>
                <a:cubicBezTo>
                  <a:pt x="456" y="263"/>
                  <a:pt x="457" y="263"/>
                  <a:pt x="459" y="264"/>
                </a:cubicBezTo>
                <a:cubicBezTo>
                  <a:pt x="460" y="265"/>
                  <a:pt x="462" y="265"/>
                  <a:pt x="464" y="265"/>
                </a:cubicBezTo>
                <a:cubicBezTo>
                  <a:pt x="465" y="265"/>
                  <a:pt x="466" y="265"/>
                  <a:pt x="466" y="263"/>
                </a:cubicBezTo>
                <a:cubicBezTo>
                  <a:pt x="466" y="263"/>
                  <a:pt x="466" y="263"/>
                  <a:pt x="466" y="263"/>
                </a:cubicBezTo>
                <a:cubicBezTo>
                  <a:pt x="466" y="262"/>
                  <a:pt x="465" y="261"/>
                  <a:pt x="463" y="259"/>
                </a:cubicBezTo>
                <a:cubicBezTo>
                  <a:pt x="463" y="259"/>
                  <a:pt x="463" y="259"/>
                  <a:pt x="463" y="259"/>
                </a:cubicBezTo>
                <a:cubicBezTo>
                  <a:pt x="462" y="259"/>
                  <a:pt x="461" y="258"/>
                  <a:pt x="460" y="258"/>
                </a:cubicBezTo>
                <a:cubicBezTo>
                  <a:pt x="459" y="257"/>
                  <a:pt x="459" y="256"/>
                  <a:pt x="459" y="255"/>
                </a:cubicBezTo>
                <a:cubicBezTo>
                  <a:pt x="452" y="249"/>
                  <a:pt x="443" y="242"/>
                  <a:pt x="442" y="242"/>
                </a:cubicBezTo>
                <a:cubicBezTo>
                  <a:pt x="442" y="242"/>
                  <a:pt x="442" y="242"/>
                  <a:pt x="441" y="242"/>
                </a:cubicBezTo>
                <a:moveTo>
                  <a:pt x="1896" y="238"/>
                </a:moveTo>
                <a:cubicBezTo>
                  <a:pt x="1896" y="238"/>
                  <a:pt x="1896" y="238"/>
                  <a:pt x="1896" y="238"/>
                </a:cubicBezTo>
                <a:cubicBezTo>
                  <a:pt x="1896" y="238"/>
                  <a:pt x="1896" y="238"/>
                  <a:pt x="1896" y="238"/>
                </a:cubicBezTo>
                <a:cubicBezTo>
                  <a:pt x="1896" y="238"/>
                  <a:pt x="1896" y="238"/>
                  <a:pt x="1896" y="238"/>
                </a:cubicBezTo>
                <a:cubicBezTo>
                  <a:pt x="1896" y="238"/>
                  <a:pt x="1896" y="238"/>
                  <a:pt x="1896" y="238"/>
                </a:cubicBezTo>
                <a:moveTo>
                  <a:pt x="1266" y="235"/>
                </a:moveTo>
                <a:cubicBezTo>
                  <a:pt x="1266" y="235"/>
                  <a:pt x="1267" y="235"/>
                  <a:pt x="1267" y="235"/>
                </a:cubicBezTo>
                <a:cubicBezTo>
                  <a:pt x="1267" y="235"/>
                  <a:pt x="1266" y="235"/>
                  <a:pt x="1266" y="235"/>
                </a:cubicBezTo>
                <a:moveTo>
                  <a:pt x="1149" y="219"/>
                </a:moveTo>
                <a:cubicBezTo>
                  <a:pt x="1149" y="219"/>
                  <a:pt x="1149" y="219"/>
                  <a:pt x="1148" y="219"/>
                </a:cubicBezTo>
                <a:cubicBezTo>
                  <a:pt x="1149" y="219"/>
                  <a:pt x="1149" y="219"/>
                  <a:pt x="1149" y="219"/>
                </a:cubicBezTo>
                <a:cubicBezTo>
                  <a:pt x="1149" y="219"/>
                  <a:pt x="1149" y="219"/>
                  <a:pt x="1149" y="219"/>
                </a:cubicBezTo>
                <a:moveTo>
                  <a:pt x="1122" y="211"/>
                </a:moveTo>
                <a:cubicBezTo>
                  <a:pt x="1122" y="211"/>
                  <a:pt x="1122" y="211"/>
                  <a:pt x="1122" y="211"/>
                </a:cubicBezTo>
                <a:cubicBezTo>
                  <a:pt x="1122" y="211"/>
                  <a:pt x="1122" y="211"/>
                  <a:pt x="1122" y="211"/>
                </a:cubicBezTo>
                <a:moveTo>
                  <a:pt x="1294" y="205"/>
                </a:moveTo>
                <a:cubicBezTo>
                  <a:pt x="1294" y="205"/>
                  <a:pt x="1294" y="205"/>
                  <a:pt x="1294" y="205"/>
                </a:cubicBezTo>
                <a:cubicBezTo>
                  <a:pt x="1294" y="205"/>
                  <a:pt x="1294" y="205"/>
                  <a:pt x="1294" y="205"/>
                </a:cubicBezTo>
                <a:cubicBezTo>
                  <a:pt x="1294" y="205"/>
                  <a:pt x="1294" y="205"/>
                  <a:pt x="1294" y="205"/>
                </a:cubicBezTo>
                <a:moveTo>
                  <a:pt x="386" y="201"/>
                </a:moveTo>
                <a:cubicBezTo>
                  <a:pt x="387" y="201"/>
                  <a:pt x="387" y="201"/>
                  <a:pt x="387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1"/>
                  <a:pt x="386" y="201"/>
                  <a:pt x="386" y="201"/>
                </a:cubicBezTo>
                <a:moveTo>
                  <a:pt x="776" y="196"/>
                </a:moveTo>
                <a:cubicBezTo>
                  <a:pt x="776" y="196"/>
                  <a:pt x="776" y="196"/>
                  <a:pt x="776" y="196"/>
                </a:cubicBezTo>
                <a:cubicBezTo>
                  <a:pt x="776" y="196"/>
                  <a:pt x="776" y="196"/>
                  <a:pt x="776" y="196"/>
                </a:cubicBezTo>
                <a:cubicBezTo>
                  <a:pt x="776" y="196"/>
                  <a:pt x="776" y="196"/>
                  <a:pt x="776" y="196"/>
                </a:cubicBezTo>
                <a:cubicBezTo>
                  <a:pt x="775" y="197"/>
                  <a:pt x="775" y="197"/>
                  <a:pt x="775" y="197"/>
                </a:cubicBezTo>
                <a:cubicBezTo>
                  <a:pt x="775" y="197"/>
                  <a:pt x="775" y="197"/>
                  <a:pt x="776" y="196"/>
                </a:cubicBezTo>
                <a:moveTo>
                  <a:pt x="350" y="196"/>
                </a:moveTo>
                <a:cubicBezTo>
                  <a:pt x="350" y="196"/>
                  <a:pt x="350" y="196"/>
                  <a:pt x="350" y="196"/>
                </a:cubicBezTo>
                <a:cubicBezTo>
                  <a:pt x="350" y="196"/>
                  <a:pt x="350" y="196"/>
                  <a:pt x="350" y="196"/>
                </a:cubicBezTo>
                <a:moveTo>
                  <a:pt x="350" y="196"/>
                </a:moveTo>
                <a:cubicBezTo>
                  <a:pt x="350" y="196"/>
                  <a:pt x="350" y="196"/>
                  <a:pt x="350" y="196"/>
                </a:cubicBezTo>
                <a:cubicBezTo>
                  <a:pt x="350" y="196"/>
                  <a:pt x="350" y="196"/>
                  <a:pt x="350" y="196"/>
                </a:cubicBezTo>
                <a:moveTo>
                  <a:pt x="350" y="196"/>
                </a:moveTo>
                <a:cubicBezTo>
                  <a:pt x="350" y="196"/>
                  <a:pt x="350" y="196"/>
                  <a:pt x="350" y="196"/>
                </a:cubicBezTo>
                <a:cubicBezTo>
                  <a:pt x="350" y="196"/>
                  <a:pt x="350" y="196"/>
                  <a:pt x="350" y="196"/>
                </a:cubicBezTo>
                <a:moveTo>
                  <a:pt x="350" y="196"/>
                </a:moveTo>
                <a:cubicBezTo>
                  <a:pt x="350" y="196"/>
                  <a:pt x="350" y="196"/>
                  <a:pt x="350" y="196"/>
                </a:cubicBezTo>
                <a:cubicBezTo>
                  <a:pt x="350" y="196"/>
                  <a:pt x="350" y="196"/>
                  <a:pt x="350" y="196"/>
                </a:cubicBezTo>
                <a:moveTo>
                  <a:pt x="350" y="195"/>
                </a:moveTo>
                <a:cubicBezTo>
                  <a:pt x="350" y="196"/>
                  <a:pt x="350" y="196"/>
                  <a:pt x="350" y="196"/>
                </a:cubicBezTo>
                <a:cubicBezTo>
                  <a:pt x="350" y="196"/>
                  <a:pt x="350" y="196"/>
                  <a:pt x="350" y="195"/>
                </a:cubicBezTo>
                <a:moveTo>
                  <a:pt x="350" y="195"/>
                </a:moveTo>
                <a:cubicBezTo>
                  <a:pt x="350" y="195"/>
                  <a:pt x="350" y="195"/>
                  <a:pt x="350" y="195"/>
                </a:cubicBezTo>
                <a:cubicBezTo>
                  <a:pt x="350" y="195"/>
                  <a:pt x="350" y="195"/>
                  <a:pt x="350" y="195"/>
                </a:cubicBezTo>
                <a:moveTo>
                  <a:pt x="351" y="195"/>
                </a:moveTo>
                <a:cubicBezTo>
                  <a:pt x="350" y="195"/>
                  <a:pt x="350" y="195"/>
                  <a:pt x="350" y="195"/>
                </a:cubicBezTo>
                <a:cubicBezTo>
                  <a:pt x="350" y="195"/>
                  <a:pt x="350" y="195"/>
                  <a:pt x="351" y="195"/>
                </a:cubicBezTo>
                <a:moveTo>
                  <a:pt x="351" y="195"/>
                </a:move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moveTo>
                  <a:pt x="351" y="195"/>
                </a:move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moveTo>
                  <a:pt x="351" y="195"/>
                </a:move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moveTo>
                  <a:pt x="351" y="195"/>
                </a:move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moveTo>
                  <a:pt x="351" y="195"/>
                </a:move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moveTo>
                  <a:pt x="351" y="195"/>
                </a:move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moveTo>
                  <a:pt x="351" y="195"/>
                </a:move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moveTo>
                  <a:pt x="475" y="193"/>
                </a:moveTo>
                <a:cubicBezTo>
                  <a:pt x="475" y="193"/>
                  <a:pt x="475" y="193"/>
                  <a:pt x="475" y="193"/>
                </a:cubicBezTo>
                <a:cubicBezTo>
                  <a:pt x="475" y="193"/>
                  <a:pt x="475" y="193"/>
                  <a:pt x="475" y="193"/>
                </a:cubicBezTo>
                <a:moveTo>
                  <a:pt x="779" y="192"/>
                </a:moveTo>
                <a:cubicBezTo>
                  <a:pt x="758" y="197"/>
                  <a:pt x="738" y="204"/>
                  <a:pt x="718" y="211"/>
                </a:cubicBezTo>
                <a:cubicBezTo>
                  <a:pt x="748" y="211"/>
                  <a:pt x="748" y="211"/>
                  <a:pt x="748" y="211"/>
                </a:cubicBezTo>
                <a:cubicBezTo>
                  <a:pt x="758" y="208"/>
                  <a:pt x="766" y="204"/>
                  <a:pt x="776" y="196"/>
                </a:cubicBezTo>
                <a:cubicBezTo>
                  <a:pt x="776" y="196"/>
                  <a:pt x="776" y="196"/>
                  <a:pt x="776" y="196"/>
                </a:cubicBezTo>
                <a:cubicBezTo>
                  <a:pt x="776" y="196"/>
                  <a:pt x="776" y="196"/>
                  <a:pt x="776" y="196"/>
                </a:cubicBezTo>
                <a:cubicBezTo>
                  <a:pt x="776" y="196"/>
                  <a:pt x="777" y="196"/>
                  <a:pt x="777" y="196"/>
                </a:cubicBezTo>
                <a:cubicBezTo>
                  <a:pt x="777" y="196"/>
                  <a:pt x="776" y="196"/>
                  <a:pt x="776" y="196"/>
                </a:cubicBezTo>
                <a:cubicBezTo>
                  <a:pt x="776" y="196"/>
                  <a:pt x="776" y="196"/>
                  <a:pt x="776" y="196"/>
                </a:cubicBezTo>
                <a:cubicBezTo>
                  <a:pt x="777" y="196"/>
                  <a:pt x="779" y="194"/>
                  <a:pt x="779" y="192"/>
                </a:cubicBezTo>
                <a:moveTo>
                  <a:pt x="1169" y="501"/>
                </a:moveTo>
                <a:cubicBezTo>
                  <a:pt x="1167" y="501"/>
                  <a:pt x="1164" y="500"/>
                  <a:pt x="1161" y="499"/>
                </a:cubicBezTo>
                <a:cubicBezTo>
                  <a:pt x="1148" y="493"/>
                  <a:pt x="1153" y="491"/>
                  <a:pt x="1154" y="480"/>
                </a:cubicBezTo>
                <a:cubicBezTo>
                  <a:pt x="1154" y="466"/>
                  <a:pt x="1150" y="466"/>
                  <a:pt x="1145" y="454"/>
                </a:cubicBezTo>
                <a:cubicBezTo>
                  <a:pt x="1141" y="445"/>
                  <a:pt x="1139" y="438"/>
                  <a:pt x="1146" y="432"/>
                </a:cubicBezTo>
                <a:cubicBezTo>
                  <a:pt x="1147" y="431"/>
                  <a:pt x="1156" y="424"/>
                  <a:pt x="1158" y="423"/>
                </a:cubicBezTo>
                <a:cubicBezTo>
                  <a:pt x="1159" y="423"/>
                  <a:pt x="1162" y="422"/>
                  <a:pt x="1164" y="422"/>
                </a:cubicBezTo>
                <a:cubicBezTo>
                  <a:pt x="1170" y="422"/>
                  <a:pt x="1175" y="424"/>
                  <a:pt x="1172" y="432"/>
                </a:cubicBezTo>
                <a:cubicBezTo>
                  <a:pt x="1171" y="433"/>
                  <a:pt x="1170" y="433"/>
                  <a:pt x="1169" y="433"/>
                </a:cubicBezTo>
                <a:cubicBezTo>
                  <a:pt x="1169" y="433"/>
                  <a:pt x="1168" y="433"/>
                  <a:pt x="1167" y="433"/>
                </a:cubicBezTo>
                <a:cubicBezTo>
                  <a:pt x="1166" y="433"/>
                  <a:pt x="1165" y="433"/>
                  <a:pt x="1165" y="433"/>
                </a:cubicBezTo>
                <a:cubicBezTo>
                  <a:pt x="1161" y="433"/>
                  <a:pt x="1159" y="434"/>
                  <a:pt x="1161" y="439"/>
                </a:cubicBezTo>
                <a:cubicBezTo>
                  <a:pt x="1159" y="438"/>
                  <a:pt x="1158" y="438"/>
                  <a:pt x="1158" y="438"/>
                </a:cubicBezTo>
                <a:cubicBezTo>
                  <a:pt x="1154" y="438"/>
                  <a:pt x="1160" y="448"/>
                  <a:pt x="1161" y="449"/>
                </a:cubicBezTo>
                <a:cubicBezTo>
                  <a:pt x="1164" y="454"/>
                  <a:pt x="1165" y="454"/>
                  <a:pt x="1169" y="456"/>
                </a:cubicBezTo>
                <a:cubicBezTo>
                  <a:pt x="1166" y="464"/>
                  <a:pt x="1168" y="466"/>
                  <a:pt x="1170" y="466"/>
                </a:cubicBezTo>
                <a:cubicBezTo>
                  <a:pt x="1172" y="466"/>
                  <a:pt x="1175" y="463"/>
                  <a:pt x="1173" y="462"/>
                </a:cubicBezTo>
                <a:cubicBezTo>
                  <a:pt x="1175" y="463"/>
                  <a:pt x="1181" y="468"/>
                  <a:pt x="1178" y="469"/>
                </a:cubicBezTo>
                <a:cubicBezTo>
                  <a:pt x="1178" y="469"/>
                  <a:pt x="1178" y="469"/>
                  <a:pt x="1178" y="469"/>
                </a:cubicBezTo>
                <a:cubicBezTo>
                  <a:pt x="1178" y="470"/>
                  <a:pt x="1177" y="470"/>
                  <a:pt x="1177" y="470"/>
                </a:cubicBezTo>
                <a:cubicBezTo>
                  <a:pt x="1176" y="470"/>
                  <a:pt x="1175" y="470"/>
                  <a:pt x="1175" y="469"/>
                </a:cubicBezTo>
                <a:cubicBezTo>
                  <a:pt x="1174" y="469"/>
                  <a:pt x="1173" y="469"/>
                  <a:pt x="1173" y="469"/>
                </a:cubicBezTo>
                <a:cubicBezTo>
                  <a:pt x="1172" y="469"/>
                  <a:pt x="1171" y="469"/>
                  <a:pt x="1170" y="471"/>
                </a:cubicBezTo>
                <a:cubicBezTo>
                  <a:pt x="1168" y="474"/>
                  <a:pt x="1170" y="479"/>
                  <a:pt x="1172" y="479"/>
                </a:cubicBezTo>
                <a:cubicBezTo>
                  <a:pt x="1172" y="479"/>
                  <a:pt x="1172" y="479"/>
                  <a:pt x="1172" y="479"/>
                </a:cubicBezTo>
                <a:cubicBezTo>
                  <a:pt x="1170" y="485"/>
                  <a:pt x="1174" y="482"/>
                  <a:pt x="1175" y="487"/>
                </a:cubicBezTo>
                <a:cubicBezTo>
                  <a:pt x="1177" y="497"/>
                  <a:pt x="1174" y="501"/>
                  <a:pt x="1169" y="501"/>
                </a:cubicBezTo>
                <a:moveTo>
                  <a:pt x="1032" y="178"/>
                </a:moveTo>
                <a:cubicBezTo>
                  <a:pt x="1028" y="178"/>
                  <a:pt x="1022" y="182"/>
                  <a:pt x="1020" y="183"/>
                </a:cubicBezTo>
                <a:cubicBezTo>
                  <a:pt x="1020" y="183"/>
                  <a:pt x="1019" y="183"/>
                  <a:pt x="1019" y="183"/>
                </a:cubicBezTo>
                <a:cubicBezTo>
                  <a:pt x="1018" y="183"/>
                  <a:pt x="1018" y="183"/>
                  <a:pt x="1017" y="182"/>
                </a:cubicBezTo>
                <a:cubicBezTo>
                  <a:pt x="1017" y="182"/>
                  <a:pt x="1017" y="182"/>
                  <a:pt x="1016" y="182"/>
                </a:cubicBezTo>
                <a:cubicBezTo>
                  <a:pt x="1015" y="182"/>
                  <a:pt x="1015" y="182"/>
                  <a:pt x="1014" y="183"/>
                </a:cubicBezTo>
                <a:cubicBezTo>
                  <a:pt x="1011" y="184"/>
                  <a:pt x="1011" y="183"/>
                  <a:pt x="1008" y="185"/>
                </a:cubicBezTo>
                <a:cubicBezTo>
                  <a:pt x="1007" y="185"/>
                  <a:pt x="1001" y="191"/>
                  <a:pt x="999" y="192"/>
                </a:cubicBezTo>
                <a:cubicBezTo>
                  <a:pt x="999" y="190"/>
                  <a:pt x="998" y="189"/>
                  <a:pt x="996" y="189"/>
                </a:cubicBezTo>
                <a:cubicBezTo>
                  <a:pt x="993" y="189"/>
                  <a:pt x="990" y="191"/>
                  <a:pt x="992" y="194"/>
                </a:cubicBezTo>
                <a:cubicBezTo>
                  <a:pt x="992" y="194"/>
                  <a:pt x="991" y="194"/>
                  <a:pt x="991" y="194"/>
                </a:cubicBezTo>
                <a:cubicBezTo>
                  <a:pt x="988" y="194"/>
                  <a:pt x="980" y="198"/>
                  <a:pt x="981" y="204"/>
                </a:cubicBezTo>
                <a:cubicBezTo>
                  <a:pt x="979" y="203"/>
                  <a:pt x="978" y="202"/>
                  <a:pt x="977" y="202"/>
                </a:cubicBezTo>
                <a:cubicBezTo>
                  <a:pt x="976" y="202"/>
                  <a:pt x="975" y="204"/>
                  <a:pt x="971" y="207"/>
                </a:cubicBezTo>
                <a:cubicBezTo>
                  <a:pt x="970" y="208"/>
                  <a:pt x="961" y="216"/>
                  <a:pt x="962" y="218"/>
                </a:cubicBezTo>
                <a:cubicBezTo>
                  <a:pt x="962" y="218"/>
                  <a:pt x="962" y="218"/>
                  <a:pt x="963" y="218"/>
                </a:cubicBezTo>
                <a:cubicBezTo>
                  <a:pt x="964" y="218"/>
                  <a:pt x="967" y="217"/>
                  <a:pt x="969" y="216"/>
                </a:cubicBezTo>
                <a:cubicBezTo>
                  <a:pt x="972" y="215"/>
                  <a:pt x="974" y="214"/>
                  <a:pt x="975" y="214"/>
                </a:cubicBezTo>
                <a:cubicBezTo>
                  <a:pt x="975" y="214"/>
                  <a:pt x="975" y="214"/>
                  <a:pt x="975" y="214"/>
                </a:cubicBezTo>
                <a:cubicBezTo>
                  <a:pt x="975" y="215"/>
                  <a:pt x="961" y="235"/>
                  <a:pt x="964" y="236"/>
                </a:cubicBezTo>
                <a:cubicBezTo>
                  <a:pt x="958" y="237"/>
                  <a:pt x="962" y="239"/>
                  <a:pt x="959" y="242"/>
                </a:cubicBezTo>
                <a:cubicBezTo>
                  <a:pt x="957" y="244"/>
                  <a:pt x="955" y="246"/>
                  <a:pt x="953" y="248"/>
                </a:cubicBezTo>
                <a:cubicBezTo>
                  <a:pt x="951" y="251"/>
                  <a:pt x="951" y="252"/>
                  <a:pt x="948" y="257"/>
                </a:cubicBezTo>
                <a:cubicBezTo>
                  <a:pt x="947" y="259"/>
                  <a:pt x="944" y="261"/>
                  <a:pt x="943" y="264"/>
                </a:cubicBezTo>
                <a:cubicBezTo>
                  <a:pt x="943" y="263"/>
                  <a:pt x="942" y="263"/>
                  <a:pt x="942" y="263"/>
                </a:cubicBezTo>
                <a:cubicBezTo>
                  <a:pt x="939" y="263"/>
                  <a:pt x="933" y="271"/>
                  <a:pt x="931" y="273"/>
                </a:cubicBezTo>
                <a:cubicBezTo>
                  <a:pt x="928" y="275"/>
                  <a:pt x="922" y="277"/>
                  <a:pt x="921" y="280"/>
                </a:cubicBezTo>
                <a:cubicBezTo>
                  <a:pt x="919" y="284"/>
                  <a:pt x="920" y="310"/>
                  <a:pt x="924" y="310"/>
                </a:cubicBezTo>
                <a:cubicBezTo>
                  <a:pt x="924" y="310"/>
                  <a:pt x="925" y="310"/>
                  <a:pt x="925" y="309"/>
                </a:cubicBezTo>
                <a:cubicBezTo>
                  <a:pt x="924" y="313"/>
                  <a:pt x="920" y="312"/>
                  <a:pt x="925" y="316"/>
                </a:cubicBezTo>
                <a:cubicBezTo>
                  <a:pt x="926" y="318"/>
                  <a:pt x="932" y="322"/>
                  <a:pt x="935" y="322"/>
                </a:cubicBezTo>
                <a:cubicBezTo>
                  <a:pt x="935" y="322"/>
                  <a:pt x="935" y="322"/>
                  <a:pt x="935" y="322"/>
                </a:cubicBezTo>
                <a:cubicBezTo>
                  <a:pt x="937" y="322"/>
                  <a:pt x="951" y="312"/>
                  <a:pt x="951" y="309"/>
                </a:cubicBezTo>
                <a:cubicBezTo>
                  <a:pt x="953" y="312"/>
                  <a:pt x="955" y="318"/>
                  <a:pt x="957" y="323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4" y="320"/>
                  <a:pt x="984" y="317"/>
                  <a:pt x="986" y="314"/>
                </a:cubicBezTo>
                <a:cubicBezTo>
                  <a:pt x="988" y="309"/>
                  <a:pt x="996" y="307"/>
                  <a:pt x="993" y="299"/>
                </a:cubicBezTo>
                <a:cubicBezTo>
                  <a:pt x="990" y="290"/>
                  <a:pt x="986" y="296"/>
                  <a:pt x="985" y="286"/>
                </a:cubicBezTo>
                <a:cubicBezTo>
                  <a:pt x="985" y="280"/>
                  <a:pt x="989" y="276"/>
                  <a:pt x="992" y="272"/>
                </a:cubicBezTo>
                <a:cubicBezTo>
                  <a:pt x="995" y="267"/>
                  <a:pt x="1002" y="265"/>
                  <a:pt x="1005" y="259"/>
                </a:cubicBezTo>
                <a:cubicBezTo>
                  <a:pt x="1009" y="254"/>
                  <a:pt x="1005" y="253"/>
                  <a:pt x="1008" y="248"/>
                </a:cubicBezTo>
                <a:cubicBezTo>
                  <a:pt x="1009" y="246"/>
                  <a:pt x="1015" y="240"/>
                  <a:pt x="1020" y="240"/>
                </a:cubicBezTo>
                <a:cubicBezTo>
                  <a:pt x="1022" y="240"/>
                  <a:pt x="1024" y="242"/>
                  <a:pt x="1024" y="246"/>
                </a:cubicBezTo>
                <a:cubicBezTo>
                  <a:pt x="1025" y="251"/>
                  <a:pt x="1013" y="260"/>
                  <a:pt x="1010" y="264"/>
                </a:cubicBezTo>
                <a:cubicBezTo>
                  <a:pt x="1003" y="272"/>
                  <a:pt x="1004" y="274"/>
                  <a:pt x="1005" y="286"/>
                </a:cubicBezTo>
                <a:cubicBezTo>
                  <a:pt x="1006" y="298"/>
                  <a:pt x="1001" y="291"/>
                  <a:pt x="1008" y="298"/>
                </a:cubicBezTo>
                <a:cubicBezTo>
                  <a:pt x="1010" y="300"/>
                  <a:pt x="1014" y="302"/>
                  <a:pt x="1017" y="302"/>
                </a:cubicBezTo>
                <a:cubicBezTo>
                  <a:pt x="1018" y="302"/>
                  <a:pt x="1019" y="302"/>
                  <a:pt x="1019" y="302"/>
                </a:cubicBezTo>
                <a:cubicBezTo>
                  <a:pt x="1023" y="302"/>
                  <a:pt x="1026" y="301"/>
                  <a:pt x="1029" y="300"/>
                </a:cubicBezTo>
                <a:cubicBezTo>
                  <a:pt x="1033" y="299"/>
                  <a:pt x="1036" y="298"/>
                  <a:pt x="1039" y="298"/>
                </a:cubicBezTo>
                <a:cubicBezTo>
                  <a:pt x="1041" y="298"/>
                  <a:pt x="1043" y="299"/>
                  <a:pt x="1045" y="300"/>
                </a:cubicBezTo>
                <a:cubicBezTo>
                  <a:pt x="1037" y="305"/>
                  <a:pt x="1034" y="302"/>
                  <a:pt x="1025" y="304"/>
                </a:cubicBezTo>
                <a:cubicBezTo>
                  <a:pt x="1023" y="304"/>
                  <a:pt x="1010" y="308"/>
                  <a:pt x="1009" y="311"/>
                </a:cubicBezTo>
                <a:cubicBezTo>
                  <a:pt x="1008" y="312"/>
                  <a:pt x="1008" y="318"/>
                  <a:pt x="1007" y="320"/>
                </a:cubicBezTo>
                <a:cubicBezTo>
                  <a:pt x="1007" y="320"/>
                  <a:pt x="1007" y="320"/>
                  <a:pt x="1007" y="320"/>
                </a:cubicBezTo>
                <a:cubicBezTo>
                  <a:pt x="1007" y="320"/>
                  <a:pt x="1006" y="321"/>
                  <a:pt x="1006" y="323"/>
                </a:cubicBezTo>
                <a:cubicBezTo>
                  <a:pt x="1118" y="323"/>
                  <a:pt x="1118" y="323"/>
                  <a:pt x="1118" y="323"/>
                </a:cubicBezTo>
                <a:cubicBezTo>
                  <a:pt x="1118" y="503"/>
                  <a:pt x="1118" y="503"/>
                  <a:pt x="1118" y="503"/>
                </a:cubicBezTo>
                <a:cubicBezTo>
                  <a:pt x="1518" y="503"/>
                  <a:pt x="1518" y="503"/>
                  <a:pt x="1518" y="503"/>
                </a:cubicBezTo>
                <a:cubicBezTo>
                  <a:pt x="1518" y="586"/>
                  <a:pt x="1518" y="586"/>
                  <a:pt x="1518" y="586"/>
                </a:cubicBezTo>
                <a:cubicBezTo>
                  <a:pt x="1521" y="580"/>
                  <a:pt x="1523" y="575"/>
                  <a:pt x="1527" y="568"/>
                </a:cubicBezTo>
                <a:cubicBezTo>
                  <a:pt x="1529" y="565"/>
                  <a:pt x="1533" y="558"/>
                  <a:pt x="1533" y="555"/>
                </a:cubicBezTo>
                <a:cubicBezTo>
                  <a:pt x="1532" y="550"/>
                  <a:pt x="1534" y="553"/>
                  <a:pt x="1529" y="549"/>
                </a:cubicBezTo>
                <a:cubicBezTo>
                  <a:pt x="1532" y="547"/>
                  <a:pt x="1534" y="543"/>
                  <a:pt x="1529" y="541"/>
                </a:cubicBezTo>
                <a:cubicBezTo>
                  <a:pt x="1529" y="541"/>
                  <a:pt x="1529" y="541"/>
                  <a:pt x="1530" y="541"/>
                </a:cubicBezTo>
                <a:cubicBezTo>
                  <a:pt x="1536" y="541"/>
                  <a:pt x="1518" y="516"/>
                  <a:pt x="1518" y="515"/>
                </a:cubicBezTo>
                <a:cubicBezTo>
                  <a:pt x="1519" y="510"/>
                  <a:pt x="1527" y="506"/>
                  <a:pt x="1531" y="503"/>
                </a:cubicBezTo>
                <a:cubicBezTo>
                  <a:pt x="1529" y="500"/>
                  <a:pt x="1528" y="497"/>
                  <a:pt x="1526" y="494"/>
                </a:cubicBezTo>
                <a:cubicBezTo>
                  <a:pt x="1525" y="494"/>
                  <a:pt x="1525" y="494"/>
                  <a:pt x="1525" y="494"/>
                </a:cubicBezTo>
                <a:cubicBezTo>
                  <a:pt x="1524" y="494"/>
                  <a:pt x="1524" y="494"/>
                  <a:pt x="1523" y="494"/>
                </a:cubicBezTo>
                <a:cubicBezTo>
                  <a:pt x="1523" y="494"/>
                  <a:pt x="1523" y="494"/>
                  <a:pt x="1522" y="494"/>
                </a:cubicBezTo>
                <a:cubicBezTo>
                  <a:pt x="1521" y="495"/>
                  <a:pt x="1520" y="497"/>
                  <a:pt x="1519" y="498"/>
                </a:cubicBezTo>
                <a:cubicBezTo>
                  <a:pt x="1517" y="498"/>
                  <a:pt x="1517" y="497"/>
                  <a:pt x="1517" y="495"/>
                </a:cubicBezTo>
                <a:cubicBezTo>
                  <a:pt x="1517" y="495"/>
                  <a:pt x="1517" y="495"/>
                  <a:pt x="1517" y="495"/>
                </a:cubicBezTo>
                <a:cubicBezTo>
                  <a:pt x="1518" y="495"/>
                  <a:pt x="1516" y="494"/>
                  <a:pt x="1514" y="492"/>
                </a:cubicBezTo>
                <a:cubicBezTo>
                  <a:pt x="1513" y="491"/>
                  <a:pt x="1510" y="489"/>
                  <a:pt x="1510" y="489"/>
                </a:cubicBezTo>
                <a:cubicBezTo>
                  <a:pt x="1510" y="489"/>
                  <a:pt x="1510" y="489"/>
                  <a:pt x="1510" y="490"/>
                </a:cubicBezTo>
                <a:cubicBezTo>
                  <a:pt x="1509" y="485"/>
                  <a:pt x="1516" y="484"/>
                  <a:pt x="1518" y="482"/>
                </a:cubicBezTo>
                <a:cubicBezTo>
                  <a:pt x="1518" y="482"/>
                  <a:pt x="1518" y="482"/>
                  <a:pt x="1518" y="482"/>
                </a:cubicBezTo>
                <a:cubicBezTo>
                  <a:pt x="1492" y="440"/>
                  <a:pt x="1461" y="402"/>
                  <a:pt x="1426" y="367"/>
                </a:cubicBezTo>
                <a:cubicBezTo>
                  <a:pt x="1358" y="300"/>
                  <a:pt x="1276" y="246"/>
                  <a:pt x="1184" y="212"/>
                </a:cubicBezTo>
                <a:cubicBezTo>
                  <a:pt x="1182" y="213"/>
                  <a:pt x="1180" y="213"/>
                  <a:pt x="1179" y="213"/>
                </a:cubicBezTo>
                <a:cubicBezTo>
                  <a:pt x="1180" y="212"/>
                  <a:pt x="1181" y="212"/>
                  <a:pt x="1181" y="211"/>
                </a:cubicBezTo>
                <a:cubicBezTo>
                  <a:pt x="1178" y="210"/>
                  <a:pt x="1174" y="208"/>
                  <a:pt x="1171" y="207"/>
                </a:cubicBezTo>
                <a:cubicBezTo>
                  <a:pt x="1171" y="208"/>
                  <a:pt x="1170" y="209"/>
                  <a:pt x="1170" y="210"/>
                </a:cubicBezTo>
                <a:cubicBezTo>
                  <a:pt x="1170" y="209"/>
                  <a:pt x="1168" y="209"/>
                  <a:pt x="1167" y="209"/>
                </a:cubicBezTo>
                <a:cubicBezTo>
                  <a:pt x="1163" y="209"/>
                  <a:pt x="1158" y="213"/>
                  <a:pt x="1156" y="214"/>
                </a:cubicBezTo>
                <a:cubicBezTo>
                  <a:pt x="1155" y="215"/>
                  <a:pt x="1150" y="218"/>
                  <a:pt x="1149" y="219"/>
                </a:cubicBezTo>
                <a:cubicBezTo>
                  <a:pt x="1148" y="219"/>
                  <a:pt x="1147" y="221"/>
                  <a:pt x="1146" y="222"/>
                </a:cubicBezTo>
                <a:cubicBezTo>
                  <a:pt x="1144" y="224"/>
                  <a:pt x="1143" y="226"/>
                  <a:pt x="1143" y="226"/>
                </a:cubicBezTo>
                <a:cubicBezTo>
                  <a:pt x="1143" y="226"/>
                  <a:pt x="1143" y="226"/>
                  <a:pt x="1144" y="225"/>
                </a:cubicBezTo>
                <a:cubicBezTo>
                  <a:pt x="1143" y="226"/>
                  <a:pt x="1140" y="229"/>
                  <a:pt x="1138" y="229"/>
                </a:cubicBezTo>
                <a:cubicBezTo>
                  <a:pt x="1137" y="229"/>
                  <a:pt x="1136" y="229"/>
                  <a:pt x="1136" y="228"/>
                </a:cubicBezTo>
                <a:cubicBezTo>
                  <a:pt x="1126" y="223"/>
                  <a:pt x="1138" y="221"/>
                  <a:pt x="1138" y="220"/>
                </a:cubicBezTo>
                <a:cubicBezTo>
                  <a:pt x="1138" y="220"/>
                  <a:pt x="1141" y="221"/>
                  <a:pt x="1141" y="217"/>
                </a:cubicBezTo>
                <a:cubicBezTo>
                  <a:pt x="1141" y="216"/>
                  <a:pt x="1136" y="209"/>
                  <a:pt x="1136" y="209"/>
                </a:cubicBezTo>
                <a:cubicBezTo>
                  <a:pt x="1134" y="207"/>
                  <a:pt x="1132" y="207"/>
                  <a:pt x="1130" y="207"/>
                </a:cubicBezTo>
                <a:cubicBezTo>
                  <a:pt x="1126" y="207"/>
                  <a:pt x="1123" y="209"/>
                  <a:pt x="1122" y="211"/>
                </a:cubicBezTo>
                <a:cubicBezTo>
                  <a:pt x="1122" y="210"/>
                  <a:pt x="1122" y="210"/>
                  <a:pt x="1122" y="210"/>
                </a:cubicBezTo>
                <a:cubicBezTo>
                  <a:pt x="1123" y="210"/>
                  <a:pt x="1123" y="214"/>
                  <a:pt x="1123" y="217"/>
                </a:cubicBezTo>
                <a:cubicBezTo>
                  <a:pt x="1123" y="221"/>
                  <a:pt x="1123" y="224"/>
                  <a:pt x="1123" y="224"/>
                </a:cubicBezTo>
                <a:cubicBezTo>
                  <a:pt x="1122" y="224"/>
                  <a:pt x="1122" y="224"/>
                  <a:pt x="1122" y="223"/>
                </a:cubicBezTo>
                <a:cubicBezTo>
                  <a:pt x="1123" y="226"/>
                  <a:pt x="1123" y="227"/>
                  <a:pt x="1124" y="227"/>
                </a:cubicBezTo>
                <a:cubicBezTo>
                  <a:pt x="1124" y="227"/>
                  <a:pt x="1124" y="226"/>
                  <a:pt x="1125" y="226"/>
                </a:cubicBezTo>
                <a:cubicBezTo>
                  <a:pt x="1127" y="232"/>
                  <a:pt x="1127" y="233"/>
                  <a:pt x="1125" y="233"/>
                </a:cubicBezTo>
                <a:cubicBezTo>
                  <a:pt x="1124" y="233"/>
                  <a:pt x="1123" y="233"/>
                  <a:pt x="1122" y="232"/>
                </a:cubicBezTo>
                <a:cubicBezTo>
                  <a:pt x="1121" y="232"/>
                  <a:pt x="1120" y="232"/>
                  <a:pt x="1120" y="232"/>
                </a:cubicBezTo>
                <a:cubicBezTo>
                  <a:pt x="1119" y="232"/>
                  <a:pt x="1119" y="232"/>
                  <a:pt x="1119" y="232"/>
                </a:cubicBezTo>
                <a:cubicBezTo>
                  <a:pt x="1115" y="233"/>
                  <a:pt x="1112" y="234"/>
                  <a:pt x="1108" y="236"/>
                </a:cubicBezTo>
                <a:cubicBezTo>
                  <a:pt x="1099" y="243"/>
                  <a:pt x="1103" y="243"/>
                  <a:pt x="1105" y="252"/>
                </a:cubicBezTo>
                <a:cubicBezTo>
                  <a:pt x="1105" y="252"/>
                  <a:pt x="1104" y="252"/>
                  <a:pt x="1104" y="252"/>
                </a:cubicBezTo>
                <a:cubicBezTo>
                  <a:pt x="1102" y="252"/>
                  <a:pt x="1099" y="251"/>
                  <a:pt x="1096" y="249"/>
                </a:cubicBezTo>
                <a:cubicBezTo>
                  <a:pt x="1093" y="247"/>
                  <a:pt x="1090" y="245"/>
                  <a:pt x="1089" y="245"/>
                </a:cubicBezTo>
                <a:cubicBezTo>
                  <a:pt x="1088" y="245"/>
                  <a:pt x="1088" y="245"/>
                  <a:pt x="1088" y="245"/>
                </a:cubicBezTo>
                <a:cubicBezTo>
                  <a:pt x="1080" y="248"/>
                  <a:pt x="1085" y="258"/>
                  <a:pt x="1091" y="258"/>
                </a:cubicBezTo>
                <a:cubicBezTo>
                  <a:pt x="1091" y="260"/>
                  <a:pt x="1091" y="260"/>
                  <a:pt x="1090" y="260"/>
                </a:cubicBezTo>
                <a:cubicBezTo>
                  <a:pt x="1086" y="260"/>
                  <a:pt x="1078" y="254"/>
                  <a:pt x="1077" y="251"/>
                </a:cubicBezTo>
                <a:cubicBezTo>
                  <a:pt x="1074" y="241"/>
                  <a:pt x="1078" y="240"/>
                  <a:pt x="1070" y="232"/>
                </a:cubicBezTo>
                <a:cubicBezTo>
                  <a:pt x="1078" y="235"/>
                  <a:pt x="1086" y="239"/>
                  <a:pt x="1094" y="239"/>
                </a:cubicBezTo>
                <a:cubicBezTo>
                  <a:pt x="1097" y="239"/>
                  <a:pt x="1100" y="238"/>
                  <a:pt x="1103" y="237"/>
                </a:cubicBezTo>
                <a:cubicBezTo>
                  <a:pt x="1112" y="232"/>
                  <a:pt x="1113" y="225"/>
                  <a:pt x="1108" y="218"/>
                </a:cubicBezTo>
                <a:cubicBezTo>
                  <a:pt x="1099" y="205"/>
                  <a:pt x="1080" y="200"/>
                  <a:pt x="1068" y="198"/>
                </a:cubicBezTo>
                <a:cubicBezTo>
                  <a:pt x="1071" y="195"/>
                  <a:pt x="1060" y="193"/>
                  <a:pt x="1055" y="193"/>
                </a:cubicBezTo>
                <a:cubicBezTo>
                  <a:pt x="1054" y="193"/>
                  <a:pt x="1053" y="193"/>
                  <a:pt x="1053" y="193"/>
                </a:cubicBezTo>
                <a:cubicBezTo>
                  <a:pt x="1060" y="187"/>
                  <a:pt x="1057" y="186"/>
                  <a:pt x="1049" y="182"/>
                </a:cubicBezTo>
                <a:cubicBezTo>
                  <a:pt x="1045" y="180"/>
                  <a:pt x="1043" y="179"/>
                  <a:pt x="1041" y="179"/>
                </a:cubicBezTo>
                <a:cubicBezTo>
                  <a:pt x="1039" y="179"/>
                  <a:pt x="1038" y="180"/>
                  <a:pt x="1035" y="185"/>
                </a:cubicBezTo>
                <a:cubicBezTo>
                  <a:pt x="1036" y="180"/>
                  <a:pt x="1034" y="178"/>
                  <a:pt x="1032" y="178"/>
                </a:cubicBezTo>
                <a:moveTo>
                  <a:pt x="367" y="177"/>
                </a:moveTo>
                <a:cubicBezTo>
                  <a:pt x="367" y="178"/>
                  <a:pt x="368" y="178"/>
                  <a:pt x="368" y="178"/>
                </a:cubicBezTo>
                <a:cubicBezTo>
                  <a:pt x="368" y="178"/>
                  <a:pt x="367" y="177"/>
                  <a:pt x="367" y="177"/>
                </a:cubicBezTo>
                <a:moveTo>
                  <a:pt x="366" y="176"/>
                </a:moveTo>
                <a:cubicBezTo>
                  <a:pt x="366" y="176"/>
                  <a:pt x="366" y="176"/>
                  <a:pt x="366" y="177"/>
                </a:cubicBezTo>
                <a:cubicBezTo>
                  <a:pt x="366" y="177"/>
                  <a:pt x="366" y="177"/>
                  <a:pt x="367" y="177"/>
                </a:cubicBezTo>
                <a:cubicBezTo>
                  <a:pt x="366" y="177"/>
                  <a:pt x="366" y="177"/>
                  <a:pt x="366" y="177"/>
                </a:cubicBezTo>
                <a:cubicBezTo>
                  <a:pt x="366" y="177"/>
                  <a:pt x="366" y="177"/>
                  <a:pt x="366" y="177"/>
                </a:cubicBezTo>
                <a:cubicBezTo>
                  <a:pt x="366" y="176"/>
                  <a:pt x="366" y="176"/>
                  <a:pt x="366" y="176"/>
                </a:cubicBezTo>
                <a:moveTo>
                  <a:pt x="365" y="175"/>
                </a:moveTo>
                <a:cubicBezTo>
                  <a:pt x="365" y="175"/>
                  <a:pt x="365" y="176"/>
                  <a:pt x="366" y="176"/>
                </a:cubicBezTo>
                <a:cubicBezTo>
                  <a:pt x="365" y="176"/>
                  <a:pt x="365" y="175"/>
                  <a:pt x="365" y="175"/>
                </a:cubicBezTo>
                <a:moveTo>
                  <a:pt x="1310" y="161"/>
                </a:moveTo>
                <a:cubicBezTo>
                  <a:pt x="1310" y="161"/>
                  <a:pt x="1310" y="161"/>
                  <a:pt x="1310" y="161"/>
                </a:cubicBezTo>
                <a:cubicBezTo>
                  <a:pt x="1311" y="161"/>
                  <a:pt x="1311" y="161"/>
                  <a:pt x="1311" y="161"/>
                </a:cubicBezTo>
                <a:cubicBezTo>
                  <a:pt x="1311" y="161"/>
                  <a:pt x="1311" y="161"/>
                  <a:pt x="1310" y="161"/>
                </a:cubicBezTo>
                <a:cubicBezTo>
                  <a:pt x="1310" y="161"/>
                  <a:pt x="1310" y="161"/>
                  <a:pt x="1310" y="161"/>
                </a:cubicBezTo>
                <a:cubicBezTo>
                  <a:pt x="1310" y="161"/>
                  <a:pt x="1310" y="161"/>
                  <a:pt x="1310" y="161"/>
                </a:cubicBezTo>
                <a:moveTo>
                  <a:pt x="1315" y="156"/>
                </a:moveTo>
                <a:cubicBezTo>
                  <a:pt x="1312" y="156"/>
                  <a:pt x="1305" y="158"/>
                  <a:pt x="1310" y="161"/>
                </a:cubicBezTo>
                <a:cubicBezTo>
                  <a:pt x="1310" y="161"/>
                  <a:pt x="1310" y="161"/>
                  <a:pt x="1310" y="161"/>
                </a:cubicBezTo>
                <a:cubicBezTo>
                  <a:pt x="1312" y="162"/>
                  <a:pt x="1313" y="162"/>
                  <a:pt x="1313" y="162"/>
                </a:cubicBezTo>
                <a:cubicBezTo>
                  <a:pt x="1316" y="162"/>
                  <a:pt x="1315" y="156"/>
                  <a:pt x="1315" y="156"/>
                </a:cubicBezTo>
                <a:cubicBezTo>
                  <a:pt x="1315" y="156"/>
                  <a:pt x="1315" y="156"/>
                  <a:pt x="1315" y="156"/>
                </a:cubicBezTo>
                <a:moveTo>
                  <a:pt x="351" y="195"/>
                </a:move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moveTo>
                  <a:pt x="335" y="147"/>
                </a:moveTo>
                <a:cubicBezTo>
                  <a:pt x="332" y="147"/>
                  <a:pt x="326" y="149"/>
                  <a:pt x="327" y="150"/>
                </a:cubicBezTo>
                <a:cubicBezTo>
                  <a:pt x="328" y="152"/>
                  <a:pt x="333" y="155"/>
                  <a:pt x="333" y="157"/>
                </a:cubicBezTo>
                <a:cubicBezTo>
                  <a:pt x="333" y="156"/>
                  <a:pt x="326" y="154"/>
                  <a:pt x="324" y="154"/>
                </a:cubicBezTo>
                <a:cubicBezTo>
                  <a:pt x="324" y="154"/>
                  <a:pt x="324" y="154"/>
                  <a:pt x="324" y="154"/>
                </a:cubicBezTo>
                <a:cubicBezTo>
                  <a:pt x="316" y="155"/>
                  <a:pt x="323" y="159"/>
                  <a:pt x="322" y="167"/>
                </a:cubicBezTo>
                <a:cubicBezTo>
                  <a:pt x="322" y="170"/>
                  <a:pt x="323" y="172"/>
                  <a:pt x="322" y="172"/>
                </a:cubicBezTo>
                <a:cubicBezTo>
                  <a:pt x="321" y="172"/>
                  <a:pt x="321" y="171"/>
                  <a:pt x="319" y="169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319" y="169"/>
                  <a:pt x="317" y="166"/>
                  <a:pt x="315" y="162"/>
                </a:cubicBezTo>
                <a:cubicBezTo>
                  <a:pt x="313" y="159"/>
                  <a:pt x="310" y="155"/>
                  <a:pt x="308" y="155"/>
                </a:cubicBezTo>
                <a:cubicBezTo>
                  <a:pt x="308" y="155"/>
                  <a:pt x="307" y="156"/>
                  <a:pt x="307" y="157"/>
                </a:cubicBezTo>
                <a:cubicBezTo>
                  <a:pt x="306" y="160"/>
                  <a:pt x="311" y="159"/>
                  <a:pt x="311" y="163"/>
                </a:cubicBezTo>
                <a:cubicBezTo>
                  <a:pt x="311" y="164"/>
                  <a:pt x="302" y="163"/>
                  <a:pt x="303" y="165"/>
                </a:cubicBezTo>
                <a:cubicBezTo>
                  <a:pt x="301" y="159"/>
                  <a:pt x="300" y="157"/>
                  <a:pt x="297" y="157"/>
                </a:cubicBezTo>
                <a:cubicBezTo>
                  <a:pt x="296" y="157"/>
                  <a:pt x="294" y="158"/>
                  <a:pt x="292" y="158"/>
                </a:cubicBezTo>
                <a:cubicBezTo>
                  <a:pt x="292" y="158"/>
                  <a:pt x="292" y="158"/>
                  <a:pt x="292" y="158"/>
                </a:cubicBezTo>
                <a:cubicBezTo>
                  <a:pt x="292" y="158"/>
                  <a:pt x="292" y="160"/>
                  <a:pt x="291" y="161"/>
                </a:cubicBezTo>
                <a:cubicBezTo>
                  <a:pt x="290" y="163"/>
                  <a:pt x="288" y="164"/>
                  <a:pt x="287" y="164"/>
                </a:cubicBezTo>
                <a:cubicBezTo>
                  <a:pt x="286" y="164"/>
                  <a:pt x="286" y="164"/>
                  <a:pt x="286" y="162"/>
                </a:cubicBezTo>
                <a:cubicBezTo>
                  <a:pt x="285" y="161"/>
                  <a:pt x="292" y="160"/>
                  <a:pt x="289" y="156"/>
                </a:cubicBezTo>
                <a:cubicBezTo>
                  <a:pt x="287" y="153"/>
                  <a:pt x="288" y="153"/>
                  <a:pt x="287" y="153"/>
                </a:cubicBezTo>
                <a:cubicBezTo>
                  <a:pt x="286" y="153"/>
                  <a:pt x="286" y="153"/>
                  <a:pt x="286" y="153"/>
                </a:cubicBezTo>
                <a:cubicBezTo>
                  <a:pt x="286" y="153"/>
                  <a:pt x="285" y="153"/>
                  <a:pt x="285" y="153"/>
                </a:cubicBezTo>
                <a:cubicBezTo>
                  <a:pt x="285" y="153"/>
                  <a:pt x="284" y="153"/>
                  <a:pt x="283" y="153"/>
                </a:cubicBezTo>
                <a:cubicBezTo>
                  <a:pt x="283" y="153"/>
                  <a:pt x="283" y="153"/>
                  <a:pt x="283" y="153"/>
                </a:cubicBezTo>
                <a:cubicBezTo>
                  <a:pt x="278" y="153"/>
                  <a:pt x="267" y="160"/>
                  <a:pt x="265" y="164"/>
                </a:cubicBezTo>
                <a:cubicBezTo>
                  <a:pt x="260" y="173"/>
                  <a:pt x="263" y="175"/>
                  <a:pt x="268" y="175"/>
                </a:cubicBezTo>
                <a:cubicBezTo>
                  <a:pt x="270" y="175"/>
                  <a:pt x="271" y="175"/>
                  <a:pt x="273" y="175"/>
                </a:cubicBezTo>
                <a:cubicBezTo>
                  <a:pt x="274" y="175"/>
                  <a:pt x="276" y="175"/>
                  <a:pt x="277" y="175"/>
                </a:cubicBezTo>
                <a:cubicBezTo>
                  <a:pt x="279" y="175"/>
                  <a:pt x="280" y="175"/>
                  <a:pt x="281" y="175"/>
                </a:cubicBezTo>
                <a:cubicBezTo>
                  <a:pt x="281" y="175"/>
                  <a:pt x="280" y="175"/>
                  <a:pt x="280" y="175"/>
                </a:cubicBezTo>
                <a:cubicBezTo>
                  <a:pt x="279" y="175"/>
                  <a:pt x="265" y="179"/>
                  <a:pt x="268" y="184"/>
                </a:cubicBezTo>
                <a:cubicBezTo>
                  <a:pt x="269" y="186"/>
                  <a:pt x="272" y="186"/>
                  <a:pt x="276" y="186"/>
                </a:cubicBezTo>
                <a:cubicBezTo>
                  <a:pt x="279" y="186"/>
                  <a:pt x="281" y="186"/>
                  <a:pt x="283" y="186"/>
                </a:cubicBezTo>
                <a:cubicBezTo>
                  <a:pt x="286" y="186"/>
                  <a:pt x="288" y="186"/>
                  <a:pt x="291" y="186"/>
                </a:cubicBezTo>
                <a:cubicBezTo>
                  <a:pt x="296" y="186"/>
                  <a:pt x="300" y="187"/>
                  <a:pt x="300" y="189"/>
                </a:cubicBezTo>
                <a:cubicBezTo>
                  <a:pt x="300" y="191"/>
                  <a:pt x="298" y="191"/>
                  <a:pt x="296" y="191"/>
                </a:cubicBezTo>
                <a:cubicBezTo>
                  <a:pt x="294" y="191"/>
                  <a:pt x="291" y="191"/>
                  <a:pt x="289" y="191"/>
                </a:cubicBezTo>
                <a:cubicBezTo>
                  <a:pt x="286" y="191"/>
                  <a:pt x="283" y="190"/>
                  <a:pt x="281" y="190"/>
                </a:cubicBezTo>
                <a:cubicBezTo>
                  <a:pt x="275" y="190"/>
                  <a:pt x="271" y="192"/>
                  <a:pt x="273" y="198"/>
                </a:cubicBezTo>
                <a:cubicBezTo>
                  <a:pt x="275" y="204"/>
                  <a:pt x="287" y="201"/>
                  <a:pt x="290" y="203"/>
                </a:cubicBezTo>
                <a:cubicBezTo>
                  <a:pt x="292" y="204"/>
                  <a:pt x="291" y="208"/>
                  <a:pt x="293" y="209"/>
                </a:cubicBezTo>
                <a:cubicBezTo>
                  <a:pt x="295" y="210"/>
                  <a:pt x="298" y="211"/>
                  <a:pt x="301" y="211"/>
                </a:cubicBezTo>
                <a:cubicBezTo>
                  <a:pt x="303" y="211"/>
                  <a:pt x="306" y="210"/>
                  <a:pt x="307" y="210"/>
                </a:cubicBezTo>
                <a:cubicBezTo>
                  <a:pt x="313" y="209"/>
                  <a:pt x="321" y="203"/>
                  <a:pt x="326" y="202"/>
                </a:cubicBezTo>
                <a:cubicBezTo>
                  <a:pt x="326" y="202"/>
                  <a:pt x="327" y="202"/>
                  <a:pt x="327" y="202"/>
                </a:cubicBezTo>
                <a:cubicBezTo>
                  <a:pt x="330" y="202"/>
                  <a:pt x="332" y="204"/>
                  <a:pt x="336" y="205"/>
                </a:cubicBezTo>
                <a:cubicBezTo>
                  <a:pt x="339" y="206"/>
                  <a:pt x="343" y="208"/>
                  <a:pt x="347" y="208"/>
                </a:cubicBezTo>
                <a:cubicBezTo>
                  <a:pt x="350" y="208"/>
                  <a:pt x="353" y="207"/>
                  <a:pt x="354" y="205"/>
                </a:cubicBezTo>
                <a:cubicBezTo>
                  <a:pt x="355" y="201"/>
                  <a:pt x="353" y="200"/>
                  <a:pt x="351" y="200"/>
                </a:cubicBezTo>
                <a:cubicBezTo>
                  <a:pt x="350" y="200"/>
                  <a:pt x="349" y="200"/>
                  <a:pt x="349" y="200"/>
                </a:cubicBezTo>
                <a:cubicBezTo>
                  <a:pt x="348" y="200"/>
                  <a:pt x="348" y="200"/>
                  <a:pt x="347" y="200"/>
                </a:cubicBezTo>
                <a:cubicBezTo>
                  <a:pt x="346" y="200"/>
                  <a:pt x="346" y="200"/>
                  <a:pt x="346" y="200"/>
                </a:cubicBezTo>
                <a:cubicBezTo>
                  <a:pt x="347" y="198"/>
                  <a:pt x="349" y="196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2" y="194"/>
                  <a:pt x="352" y="194"/>
                </a:cubicBezTo>
                <a:cubicBezTo>
                  <a:pt x="353" y="194"/>
                  <a:pt x="354" y="195"/>
                  <a:pt x="355" y="195"/>
                </a:cubicBezTo>
                <a:cubicBezTo>
                  <a:pt x="356" y="195"/>
                  <a:pt x="357" y="195"/>
                  <a:pt x="357" y="195"/>
                </a:cubicBezTo>
                <a:cubicBezTo>
                  <a:pt x="358" y="195"/>
                  <a:pt x="358" y="194"/>
                  <a:pt x="355" y="190"/>
                </a:cubicBezTo>
                <a:cubicBezTo>
                  <a:pt x="349" y="183"/>
                  <a:pt x="343" y="184"/>
                  <a:pt x="339" y="176"/>
                </a:cubicBezTo>
                <a:cubicBezTo>
                  <a:pt x="335" y="168"/>
                  <a:pt x="338" y="163"/>
                  <a:pt x="337" y="155"/>
                </a:cubicBezTo>
                <a:cubicBezTo>
                  <a:pt x="337" y="150"/>
                  <a:pt x="341" y="150"/>
                  <a:pt x="335" y="147"/>
                </a:cubicBezTo>
                <a:cubicBezTo>
                  <a:pt x="335" y="147"/>
                  <a:pt x="335" y="147"/>
                  <a:pt x="335" y="147"/>
                </a:cubicBezTo>
                <a:moveTo>
                  <a:pt x="1465" y="147"/>
                </a:move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moveTo>
                  <a:pt x="1465" y="147"/>
                </a:move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moveTo>
                  <a:pt x="1465" y="147"/>
                </a:move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moveTo>
                  <a:pt x="1465" y="147"/>
                </a:move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moveTo>
                  <a:pt x="1465" y="147"/>
                </a:move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moveTo>
                  <a:pt x="1465" y="147"/>
                </a:move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moveTo>
                  <a:pt x="1465" y="147"/>
                </a:move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moveTo>
                  <a:pt x="464" y="147"/>
                </a:moveTo>
                <a:cubicBezTo>
                  <a:pt x="464" y="147"/>
                  <a:pt x="464" y="147"/>
                  <a:pt x="464" y="148"/>
                </a:cubicBezTo>
                <a:cubicBezTo>
                  <a:pt x="464" y="148"/>
                  <a:pt x="464" y="149"/>
                  <a:pt x="464" y="149"/>
                </a:cubicBezTo>
                <a:cubicBezTo>
                  <a:pt x="464" y="149"/>
                  <a:pt x="464" y="148"/>
                  <a:pt x="464" y="148"/>
                </a:cubicBezTo>
                <a:cubicBezTo>
                  <a:pt x="464" y="148"/>
                  <a:pt x="464" y="148"/>
                  <a:pt x="464" y="148"/>
                </a:cubicBezTo>
                <a:cubicBezTo>
                  <a:pt x="464" y="147"/>
                  <a:pt x="464" y="147"/>
                  <a:pt x="464" y="147"/>
                </a:cubicBezTo>
                <a:moveTo>
                  <a:pt x="468" y="146"/>
                </a:moveTo>
                <a:cubicBezTo>
                  <a:pt x="466" y="146"/>
                  <a:pt x="464" y="147"/>
                  <a:pt x="464" y="148"/>
                </a:cubicBezTo>
                <a:cubicBezTo>
                  <a:pt x="464" y="148"/>
                  <a:pt x="464" y="148"/>
                  <a:pt x="464" y="148"/>
                </a:cubicBezTo>
                <a:cubicBezTo>
                  <a:pt x="463" y="151"/>
                  <a:pt x="470" y="159"/>
                  <a:pt x="472" y="160"/>
                </a:cubicBezTo>
                <a:cubicBezTo>
                  <a:pt x="472" y="160"/>
                  <a:pt x="472" y="160"/>
                  <a:pt x="472" y="160"/>
                </a:cubicBezTo>
                <a:cubicBezTo>
                  <a:pt x="475" y="160"/>
                  <a:pt x="488" y="157"/>
                  <a:pt x="488" y="156"/>
                </a:cubicBezTo>
                <a:cubicBezTo>
                  <a:pt x="488" y="151"/>
                  <a:pt x="474" y="146"/>
                  <a:pt x="468" y="146"/>
                </a:cubicBezTo>
                <a:moveTo>
                  <a:pt x="521" y="216"/>
                </a:moveTo>
                <a:cubicBezTo>
                  <a:pt x="519" y="216"/>
                  <a:pt x="518" y="215"/>
                  <a:pt x="517" y="214"/>
                </a:cubicBezTo>
                <a:cubicBezTo>
                  <a:pt x="516" y="212"/>
                  <a:pt x="516" y="210"/>
                  <a:pt x="518" y="208"/>
                </a:cubicBezTo>
                <a:cubicBezTo>
                  <a:pt x="519" y="208"/>
                  <a:pt x="520" y="208"/>
                  <a:pt x="520" y="208"/>
                </a:cubicBezTo>
                <a:cubicBezTo>
                  <a:pt x="522" y="208"/>
                  <a:pt x="523" y="208"/>
                  <a:pt x="524" y="210"/>
                </a:cubicBezTo>
                <a:cubicBezTo>
                  <a:pt x="525" y="211"/>
                  <a:pt x="525" y="214"/>
                  <a:pt x="523" y="215"/>
                </a:cubicBezTo>
                <a:cubicBezTo>
                  <a:pt x="522" y="216"/>
                  <a:pt x="521" y="216"/>
                  <a:pt x="521" y="216"/>
                </a:cubicBezTo>
                <a:moveTo>
                  <a:pt x="440" y="145"/>
                </a:moveTo>
                <a:cubicBezTo>
                  <a:pt x="434" y="145"/>
                  <a:pt x="419" y="156"/>
                  <a:pt x="418" y="159"/>
                </a:cubicBezTo>
                <a:cubicBezTo>
                  <a:pt x="416" y="163"/>
                  <a:pt x="414" y="173"/>
                  <a:pt x="417" y="177"/>
                </a:cubicBezTo>
                <a:cubicBezTo>
                  <a:pt x="418" y="178"/>
                  <a:pt x="419" y="178"/>
                  <a:pt x="421" y="178"/>
                </a:cubicBezTo>
                <a:cubicBezTo>
                  <a:pt x="422" y="178"/>
                  <a:pt x="423" y="178"/>
                  <a:pt x="423" y="178"/>
                </a:cubicBezTo>
                <a:cubicBezTo>
                  <a:pt x="424" y="178"/>
                  <a:pt x="425" y="178"/>
                  <a:pt x="425" y="178"/>
                </a:cubicBezTo>
                <a:cubicBezTo>
                  <a:pt x="427" y="178"/>
                  <a:pt x="429" y="179"/>
                  <a:pt x="430" y="181"/>
                </a:cubicBezTo>
                <a:cubicBezTo>
                  <a:pt x="430" y="182"/>
                  <a:pt x="429" y="182"/>
                  <a:pt x="428" y="182"/>
                </a:cubicBezTo>
                <a:cubicBezTo>
                  <a:pt x="427" y="182"/>
                  <a:pt x="426" y="182"/>
                  <a:pt x="425" y="182"/>
                </a:cubicBezTo>
                <a:cubicBezTo>
                  <a:pt x="424" y="182"/>
                  <a:pt x="423" y="181"/>
                  <a:pt x="422" y="181"/>
                </a:cubicBezTo>
                <a:cubicBezTo>
                  <a:pt x="420" y="181"/>
                  <a:pt x="419" y="182"/>
                  <a:pt x="419" y="183"/>
                </a:cubicBezTo>
                <a:cubicBezTo>
                  <a:pt x="419" y="191"/>
                  <a:pt x="443" y="193"/>
                  <a:pt x="447" y="193"/>
                </a:cubicBezTo>
                <a:cubicBezTo>
                  <a:pt x="448" y="193"/>
                  <a:pt x="449" y="193"/>
                  <a:pt x="450" y="193"/>
                </a:cubicBezTo>
                <a:cubicBezTo>
                  <a:pt x="453" y="193"/>
                  <a:pt x="458" y="193"/>
                  <a:pt x="462" y="193"/>
                </a:cubicBezTo>
                <a:cubicBezTo>
                  <a:pt x="467" y="193"/>
                  <a:pt x="471" y="193"/>
                  <a:pt x="473" y="193"/>
                </a:cubicBezTo>
                <a:cubicBezTo>
                  <a:pt x="474" y="193"/>
                  <a:pt x="475" y="193"/>
                  <a:pt x="475" y="193"/>
                </a:cubicBezTo>
                <a:cubicBezTo>
                  <a:pt x="474" y="192"/>
                  <a:pt x="473" y="190"/>
                  <a:pt x="472" y="188"/>
                </a:cubicBezTo>
                <a:cubicBezTo>
                  <a:pt x="472" y="188"/>
                  <a:pt x="473" y="188"/>
                  <a:pt x="473" y="188"/>
                </a:cubicBezTo>
                <a:cubicBezTo>
                  <a:pt x="475" y="188"/>
                  <a:pt x="491" y="200"/>
                  <a:pt x="491" y="202"/>
                </a:cubicBezTo>
                <a:cubicBezTo>
                  <a:pt x="492" y="204"/>
                  <a:pt x="485" y="206"/>
                  <a:pt x="486" y="208"/>
                </a:cubicBezTo>
                <a:cubicBezTo>
                  <a:pt x="487" y="208"/>
                  <a:pt x="487" y="208"/>
                  <a:pt x="488" y="208"/>
                </a:cubicBezTo>
                <a:cubicBezTo>
                  <a:pt x="489" y="208"/>
                  <a:pt x="490" y="208"/>
                  <a:pt x="492" y="207"/>
                </a:cubicBezTo>
                <a:cubicBezTo>
                  <a:pt x="493" y="207"/>
                  <a:pt x="495" y="207"/>
                  <a:pt x="496" y="207"/>
                </a:cubicBezTo>
                <a:cubicBezTo>
                  <a:pt x="496" y="207"/>
                  <a:pt x="496" y="207"/>
                  <a:pt x="497" y="207"/>
                </a:cubicBezTo>
                <a:cubicBezTo>
                  <a:pt x="497" y="207"/>
                  <a:pt x="497" y="207"/>
                  <a:pt x="497" y="207"/>
                </a:cubicBezTo>
                <a:cubicBezTo>
                  <a:pt x="496" y="207"/>
                  <a:pt x="505" y="213"/>
                  <a:pt x="505" y="213"/>
                </a:cubicBezTo>
                <a:cubicBezTo>
                  <a:pt x="507" y="217"/>
                  <a:pt x="507" y="228"/>
                  <a:pt x="507" y="229"/>
                </a:cubicBezTo>
                <a:cubicBezTo>
                  <a:pt x="508" y="230"/>
                  <a:pt x="509" y="230"/>
                  <a:pt x="510" y="230"/>
                </a:cubicBezTo>
                <a:cubicBezTo>
                  <a:pt x="511" y="230"/>
                  <a:pt x="512" y="230"/>
                  <a:pt x="514" y="229"/>
                </a:cubicBezTo>
                <a:cubicBezTo>
                  <a:pt x="515" y="228"/>
                  <a:pt x="516" y="228"/>
                  <a:pt x="518" y="228"/>
                </a:cubicBezTo>
                <a:cubicBezTo>
                  <a:pt x="518" y="228"/>
                  <a:pt x="519" y="228"/>
                  <a:pt x="519" y="228"/>
                </a:cubicBezTo>
                <a:cubicBezTo>
                  <a:pt x="523" y="230"/>
                  <a:pt x="525" y="233"/>
                  <a:pt x="522" y="237"/>
                </a:cubicBezTo>
                <a:cubicBezTo>
                  <a:pt x="521" y="238"/>
                  <a:pt x="520" y="238"/>
                  <a:pt x="519" y="238"/>
                </a:cubicBezTo>
                <a:cubicBezTo>
                  <a:pt x="518" y="238"/>
                  <a:pt x="517" y="236"/>
                  <a:pt x="516" y="235"/>
                </a:cubicBezTo>
                <a:cubicBezTo>
                  <a:pt x="512" y="235"/>
                  <a:pt x="509" y="231"/>
                  <a:pt x="505" y="231"/>
                </a:cubicBezTo>
                <a:cubicBezTo>
                  <a:pt x="503" y="231"/>
                  <a:pt x="502" y="232"/>
                  <a:pt x="500" y="234"/>
                </a:cubicBezTo>
                <a:cubicBezTo>
                  <a:pt x="496" y="240"/>
                  <a:pt x="505" y="240"/>
                  <a:pt x="498" y="246"/>
                </a:cubicBezTo>
                <a:cubicBezTo>
                  <a:pt x="497" y="247"/>
                  <a:pt x="470" y="245"/>
                  <a:pt x="481" y="257"/>
                </a:cubicBezTo>
                <a:cubicBezTo>
                  <a:pt x="482" y="258"/>
                  <a:pt x="484" y="258"/>
                  <a:pt x="486" y="258"/>
                </a:cubicBezTo>
                <a:cubicBezTo>
                  <a:pt x="488" y="258"/>
                  <a:pt x="491" y="257"/>
                  <a:pt x="494" y="256"/>
                </a:cubicBezTo>
                <a:cubicBezTo>
                  <a:pt x="497" y="255"/>
                  <a:pt x="499" y="254"/>
                  <a:pt x="501" y="254"/>
                </a:cubicBezTo>
                <a:cubicBezTo>
                  <a:pt x="502" y="254"/>
                  <a:pt x="502" y="254"/>
                  <a:pt x="502" y="254"/>
                </a:cubicBezTo>
                <a:cubicBezTo>
                  <a:pt x="510" y="256"/>
                  <a:pt x="512" y="268"/>
                  <a:pt x="518" y="272"/>
                </a:cubicBezTo>
                <a:cubicBezTo>
                  <a:pt x="520" y="273"/>
                  <a:pt x="536" y="283"/>
                  <a:pt x="541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4" y="279"/>
                  <a:pt x="530" y="264"/>
                  <a:pt x="528" y="264"/>
                </a:cubicBezTo>
                <a:cubicBezTo>
                  <a:pt x="528" y="264"/>
                  <a:pt x="528" y="264"/>
                  <a:pt x="528" y="264"/>
                </a:cubicBezTo>
                <a:cubicBezTo>
                  <a:pt x="528" y="264"/>
                  <a:pt x="529" y="263"/>
                  <a:pt x="530" y="263"/>
                </a:cubicBezTo>
                <a:cubicBezTo>
                  <a:pt x="533" y="263"/>
                  <a:pt x="536" y="265"/>
                  <a:pt x="539" y="267"/>
                </a:cubicBezTo>
                <a:cubicBezTo>
                  <a:pt x="542" y="269"/>
                  <a:pt x="545" y="271"/>
                  <a:pt x="547" y="271"/>
                </a:cubicBezTo>
                <a:cubicBezTo>
                  <a:pt x="549" y="271"/>
                  <a:pt x="550" y="269"/>
                  <a:pt x="550" y="263"/>
                </a:cubicBezTo>
                <a:cubicBezTo>
                  <a:pt x="549" y="251"/>
                  <a:pt x="534" y="252"/>
                  <a:pt x="534" y="242"/>
                </a:cubicBezTo>
                <a:cubicBezTo>
                  <a:pt x="534" y="236"/>
                  <a:pt x="535" y="234"/>
                  <a:pt x="536" y="234"/>
                </a:cubicBezTo>
                <a:cubicBezTo>
                  <a:pt x="540" y="234"/>
                  <a:pt x="547" y="245"/>
                  <a:pt x="550" y="247"/>
                </a:cubicBezTo>
                <a:cubicBezTo>
                  <a:pt x="550" y="218"/>
                  <a:pt x="550" y="218"/>
                  <a:pt x="550" y="218"/>
                </a:cubicBezTo>
                <a:cubicBezTo>
                  <a:pt x="549" y="218"/>
                  <a:pt x="548" y="217"/>
                  <a:pt x="547" y="217"/>
                </a:cubicBezTo>
                <a:cubicBezTo>
                  <a:pt x="544" y="216"/>
                  <a:pt x="536" y="214"/>
                  <a:pt x="534" y="211"/>
                </a:cubicBezTo>
                <a:cubicBezTo>
                  <a:pt x="531" y="206"/>
                  <a:pt x="532" y="205"/>
                  <a:pt x="533" y="205"/>
                </a:cubicBezTo>
                <a:cubicBezTo>
                  <a:pt x="534" y="205"/>
                  <a:pt x="534" y="205"/>
                  <a:pt x="535" y="205"/>
                </a:cubicBezTo>
                <a:cubicBezTo>
                  <a:pt x="535" y="205"/>
                  <a:pt x="536" y="205"/>
                  <a:pt x="536" y="205"/>
                </a:cubicBezTo>
                <a:cubicBezTo>
                  <a:pt x="537" y="205"/>
                  <a:pt x="539" y="205"/>
                  <a:pt x="539" y="204"/>
                </a:cubicBezTo>
                <a:cubicBezTo>
                  <a:pt x="539" y="203"/>
                  <a:pt x="539" y="203"/>
                  <a:pt x="539" y="202"/>
                </a:cubicBezTo>
                <a:cubicBezTo>
                  <a:pt x="539" y="202"/>
                  <a:pt x="538" y="202"/>
                  <a:pt x="538" y="202"/>
                </a:cubicBezTo>
                <a:cubicBezTo>
                  <a:pt x="536" y="201"/>
                  <a:pt x="533" y="201"/>
                  <a:pt x="533" y="200"/>
                </a:cubicBezTo>
                <a:cubicBezTo>
                  <a:pt x="533" y="197"/>
                  <a:pt x="539" y="197"/>
                  <a:pt x="536" y="194"/>
                </a:cubicBezTo>
                <a:cubicBezTo>
                  <a:pt x="535" y="193"/>
                  <a:pt x="534" y="192"/>
                  <a:pt x="533" y="192"/>
                </a:cubicBezTo>
                <a:cubicBezTo>
                  <a:pt x="532" y="192"/>
                  <a:pt x="532" y="194"/>
                  <a:pt x="530" y="194"/>
                </a:cubicBezTo>
                <a:cubicBezTo>
                  <a:pt x="528" y="194"/>
                  <a:pt x="532" y="188"/>
                  <a:pt x="530" y="186"/>
                </a:cubicBezTo>
                <a:cubicBezTo>
                  <a:pt x="528" y="185"/>
                  <a:pt x="520" y="184"/>
                  <a:pt x="519" y="184"/>
                </a:cubicBezTo>
                <a:cubicBezTo>
                  <a:pt x="518" y="183"/>
                  <a:pt x="508" y="182"/>
                  <a:pt x="510" y="182"/>
                </a:cubicBezTo>
                <a:cubicBezTo>
                  <a:pt x="510" y="182"/>
                  <a:pt x="510" y="182"/>
                  <a:pt x="510" y="182"/>
                </a:cubicBezTo>
                <a:cubicBezTo>
                  <a:pt x="510" y="182"/>
                  <a:pt x="510" y="182"/>
                  <a:pt x="510" y="182"/>
                </a:cubicBezTo>
                <a:cubicBezTo>
                  <a:pt x="510" y="182"/>
                  <a:pt x="511" y="182"/>
                  <a:pt x="511" y="182"/>
                </a:cubicBezTo>
                <a:cubicBezTo>
                  <a:pt x="511" y="182"/>
                  <a:pt x="510" y="182"/>
                  <a:pt x="510" y="182"/>
                </a:cubicBezTo>
                <a:cubicBezTo>
                  <a:pt x="514" y="181"/>
                  <a:pt x="515" y="178"/>
                  <a:pt x="513" y="176"/>
                </a:cubicBezTo>
                <a:cubicBezTo>
                  <a:pt x="513" y="174"/>
                  <a:pt x="512" y="174"/>
                  <a:pt x="511" y="174"/>
                </a:cubicBezTo>
                <a:cubicBezTo>
                  <a:pt x="510" y="174"/>
                  <a:pt x="510" y="175"/>
                  <a:pt x="509" y="175"/>
                </a:cubicBezTo>
                <a:cubicBezTo>
                  <a:pt x="508" y="176"/>
                  <a:pt x="507" y="177"/>
                  <a:pt x="507" y="177"/>
                </a:cubicBezTo>
                <a:cubicBezTo>
                  <a:pt x="507" y="177"/>
                  <a:pt x="506" y="177"/>
                  <a:pt x="506" y="177"/>
                </a:cubicBezTo>
                <a:cubicBezTo>
                  <a:pt x="504" y="176"/>
                  <a:pt x="499" y="172"/>
                  <a:pt x="497" y="169"/>
                </a:cubicBezTo>
                <a:cubicBezTo>
                  <a:pt x="494" y="166"/>
                  <a:pt x="493" y="163"/>
                  <a:pt x="489" y="162"/>
                </a:cubicBezTo>
                <a:cubicBezTo>
                  <a:pt x="488" y="161"/>
                  <a:pt x="486" y="160"/>
                  <a:pt x="484" y="160"/>
                </a:cubicBezTo>
                <a:cubicBezTo>
                  <a:pt x="483" y="160"/>
                  <a:pt x="483" y="160"/>
                  <a:pt x="483" y="161"/>
                </a:cubicBezTo>
                <a:cubicBezTo>
                  <a:pt x="479" y="162"/>
                  <a:pt x="478" y="167"/>
                  <a:pt x="476" y="168"/>
                </a:cubicBezTo>
                <a:cubicBezTo>
                  <a:pt x="476" y="168"/>
                  <a:pt x="476" y="168"/>
                  <a:pt x="476" y="168"/>
                </a:cubicBezTo>
                <a:cubicBezTo>
                  <a:pt x="475" y="168"/>
                  <a:pt x="474" y="167"/>
                  <a:pt x="474" y="166"/>
                </a:cubicBezTo>
                <a:cubicBezTo>
                  <a:pt x="474" y="165"/>
                  <a:pt x="473" y="164"/>
                  <a:pt x="472" y="164"/>
                </a:cubicBezTo>
                <a:cubicBezTo>
                  <a:pt x="472" y="164"/>
                  <a:pt x="472" y="164"/>
                  <a:pt x="472" y="164"/>
                </a:cubicBezTo>
                <a:cubicBezTo>
                  <a:pt x="470" y="165"/>
                  <a:pt x="467" y="168"/>
                  <a:pt x="465" y="168"/>
                </a:cubicBezTo>
                <a:cubicBezTo>
                  <a:pt x="466" y="168"/>
                  <a:pt x="463" y="153"/>
                  <a:pt x="462" y="151"/>
                </a:cubicBezTo>
                <a:cubicBezTo>
                  <a:pt x="460" y="148"/>
                  <a:pt x="458" y="147"/>
                  <a:pt x="457" y="147"/>
                </a:cubicBezTo>
                <a:cubicBezTo>
                  <a:pt x="454" y="147"/>
                  <a:pt x="452" y="149"/>
                  <a:pt x="448" y="151"/>
                </a:cubicBezTo>
                <a:cubicBezTo>
                  <a:pt x="438" y="156"/>
                  <a:pt x="440" y="154"/>
                  <a:pt x="441" y="164"/>
                </a:cubicBezTo>
                <a:cubicBezTo>
                  <a:pt x="442" y="167"/>
                  <a:pt x="438" y="167"/>
                  <a:pt x="439" y="170"/>
                </a:cubicBezTo>
                <a:cubicBezTo>
                  <a:pt x="439" y="173"/>
                  <a:pt x="444" y="171"/>
                  <a:pt x="444" y="175"/>
                </a:cubicBezTo>
                <a:cubicBezTo>
                  <a:pt x="444" y="176"/>
                  <a:pt x="444" y="177"/>
                  <a:pt x="444" y="177"/>
                </a:cubicBezTo>
                <a:cubicBezTo>
                  <a:pt x="441" y="177"/>
                  <a:pt x="435" y="168"/>
                  <a:pt x="435" y="166"/>
                </a:cubicBezTo>
                <a:cubicBezTo>
                  <a:pt x="433" y="156"/>
                  <a:pt x="442" y="154"/>
                  <a:pt x="442" y="147"/>
                </a:cubicBezTo>
                <a:cubicBezTo>
                  <a:pt x="442" y="146"/>
                  <a:pt x="441" y="145"/>
                  <a:pt x="440" y="145"/>
                </a:cubicBezTo>
                <a:moveTo>
                  <a:pt x="372" y="142"/>
                </a:moveTo>
                <a:cubicBezTo>
                  <a:pt x="370" y="142"/>
                  <a:pt x="369" y="142"/>
                  <a:pt x="368" y="144"/>
                </a:cubicBezTo>
                <a:cubicBezTo>
                  <a:pt x="368" y="145"/>
                  <a:pt x="369" y="146"/>
                  <a:pt x="370" y="147"/>
                </a:cubicBezTo>
                <a:cubicBezTo>
                  <a:pt x="370" y="147"/>
                  <a:pt x="370" y="147"/>
                  <a:pt x="369" y="147"/>
                </a:cubicBezTo>
                <a:cubicBezTo>
                  <a:pt x="368" y="147"/>
                  <a:pt x="367" y="147"/>
                  <a:pt x="365" y="146"/>
                </a:cubicBezTo>
                <a:cubicBezTo>
                  <a:pt x="364" y="146"/>
                  <a:pt x="362" y="145"/>
                  <a:pt x="360" y="145"/>
                </a:cubicBezTo>
                <a:cubicBezTo>
                  <a:pt x="358" y="145"/>
                  <a:pt x="356" y="146"/>
                  <a:pt x="356" y="149"/>
                </a:cubicBezTo>
                <a:cubicBezTo>
                  <a:pt x="356" y="155"/>
                  <a:pt x="363" y="149"/>
                  <a:pt x="363" y="155"/>
                </a:cubicBezTo>
                <a:cubicBezTo>
                  <a:pt x="363" y="159"/>
                  <a:pt x="362" y="160"/>
                  <a:pt x="360" y="160"/>
                </a:cubicBezTo>
                <a:cubicBezTo>
                  <a:pt x="359" y="160"/>
                  <a:pt x="358" y="159"/>
                  <a:pt x="356" y="158"/>
                </a:cubicBezTo>
                <a:cubicBezTo>
                  <a:pt x="354" y="157"/>
                  <a:pt x="353" y="156"/>
                  <a:pt x="351" y="156"/>
                </a:cubicBezTo>
                <a:cubicBezTo>
                  <a:pt x="351" y="156"/>
                  <a:pt x="350" y="157"/>
                  <a:pt x="350" y="157"/>
                </a:cubicBezTo>
                <a:cubicBezTo>
                  <a:pt x="348" y="160"/>
                  <a:pt x="364" y="175"/>
                  <a:pt x="366" y="177"/>
                </a:cubicBezTo>
                <a:cubicBezTo>
                  <a:pt x="366" y="177"/>
                  <a:pt x="366" y="177"/>
                  <a:pt x="366" y="177"/>
                </a:cubicBezTo>
                <a:cubicBezTo>
                  <a:pt x="367" y="177"/>
                  <a:pt x="367" y="177"/>
                  <a:pt x="368" y="177"/>
                </a:cubicBezTo>
                <a:cubicBezTo>
                  <a:pt x="372" y="177"/>
                  <a:pt x="378" y="173"/>
                  <a:pt x="379" y="171"/>
                </a:cubicBezTo>
                <a:cubicBezTo>
                  <a:pt x="381" y="169"/>
                  <a:pt x="384" y="154"/>
                  <a:pt x="381" y="154"/>
                </a:cubicBezTo>
                <a:cubicBezTo>
                  <a:pt x="381" y="154"/>
                  <a:pt x="380" y="154"/>
                  <a:pt x="380" y="154"/>
                </a:cubicBezTo>
                <a:cubicBezTo>
                  <a:pt x="378" y="155"/>
                  <a:pt x="381" y="161"/>
                  <a:pt x="379" y="161"/>
                </a:cubicBezTo>
                <a:cubicBezTo>
                  <a:pt x="380" y="161"/>
                  <a:pt x="374" y="156"/>
                  <a:pt x="372" y="156"/>
                </a:cubicBezTo>
                <a:cubicBezTo>
                  <a:pt x="372" y="156"/>
                  <a:pt x="372" y="156"/>
                  <a:pt x="372" y="156"/>
                </a:cubicBezTo>
                <a:cubicBezTo>
                  <a:pt x="372" y="151"/>
                  <a:pt x="379" y="153"/>
                  <a:pt x="379" y="149"/>
                </a:cubicBezTo>
                <a:cubicBezTo>
                  <a:pt x="379" y="145"/>
                  <a:pt x="375" y="142"/>
                  <a:pt x="372" y="142"/>
                </a:cubicBezTo>
                <a:moveTo>
                  <a:pt x="269" y="501"/>
                </a:moveTo>
                <a:cubicBezTo>
                  <a:pt x="268" y="501"/>
                  <a:pt x="268" y="501"/>
                  <a:pt x="267" y="500"/>
                </a:cubicBezTo>
                <a:cubicBezTo>
                  <a:pt x="265" y="499"/>
                  <a:pt x="264" y="497"/>
                  <a:pt x="265" y="495"/>
                </a:cubicBezTo>
                <a:cubicBezTo>
                  <a:pt x="266" y="494"/>
                  <a:pt x="267" y="493"/>
                  <a:pt x="269" y="493"/>
                </a:cubicBezTo>
                <a:cubicBezTo>
                  <a:pt x="270" y="493"/>
                  <a:pt x="270" y="493"/>
                  <a:pt x="271" y="493"/>
                </a:cubicBezTo>
                <a:cubicBezTo>
                  <a:pt x="273" y="494"/>
                  <a:pt x="274" y="497"/>
                  <a:pt x="273" y="499"/>
                </a:cubicBezTo>
                <a:cubicBezTo>
                  <a:pt x="272" y="500"/>
                  <a:pt x="270" y="501"/>
                  <a:pt x="269" y="501"/>
                </a:cubicBezTo>
                <a:moveTo>
                  <a:pt x="280" y="480"/>
                </a:moveTo>
                <a:cubicBezTo>
                  <a:pt x="280" y="480"/>
                  <a:pt x="279" y="479"/>
                  <a:pt x="278" y="479"/>
                </a:cubicBezTo>
                <a:cubicBezTo>
                  <a:pt x="276" y="478"/>
                  <a:pt x="276" y="476"/>
                  <a:pt x="277" y="474"/>
                </a:cubicBezTo>
                <a:cubicBezTo>
                  <a:pt x="277" y="474"/>
                  <a:pt x="277" y="474"/>
                  <a:pt x="277" y="474"/>
                </a:cubicBezTo>
                <a:cubicBezTo>
                  <a:pt x="277" y="472"/>
                  <a:pt x="279" y="472"/>
                  <a:pt x="280" y="472"/>
                </a:cubicBezTo>
                <a:cubicBezTo>
                  <a:pt x="281" y="472"/>
                  <a:pt x="282" y="472"/>
                  <a:pt x="282" y="472"/>
                </a:cubicBezTo>
                <a:cubicBezTo>
                  <a:pt x="284" y="473"/>
                  <a:pt x="285" y="476"/>
                  <a:pt x="284" y="478"/>
                </a:cubicBezTo>
                <a:cubicBezTo>
                  <a:pt x="283" y="479"/>
                  <a:pt x="282" y="480"/>
                  <a:pt x="280" y="480"/>
                </a:cubicBezTo>
                <a:moveTo>
                  <a:pt x="289" y="453"/>
                </a:moveTo>
                <a:cubicBezTo>
                  <a:pt x="289" y="451"/>
                  <a:pt x="291" y="451"/>
                  <a:pt x="292" y="451"/>
                </a:cubicBezTo>
                <a:cubicBezTo>
                  <a:pt x="293" y="451"/>
                  <a:pt x="294" y="451"/>
                  <a:pt x="294" y="451"/>
                </a:cubicBezTo>
                <a:cubicBezTo>
                  <a:pt x="296" y="452"/>
                  <a:pt x="297" y="455"/>
                  <a:pt x="296" y="457"/>
                </a:cubicBezTo>
                <a:cubicBezTo>
                  <a:pt x="295" y="458"/>
                  <a:pt x="294" y="459"/>
                  <a:pt x="292" y="459"/>
                </a:cubicBezTo>
                <a:cubicBezTo>
                  <a:pt x="291" y="459"/>
                  <a:pt x="291" y="459"/>
                  <a:pt x="290" y="458"/>
                </a:cubicBezTo>
                <a:cubicBezTo>
                  <a:pt x="288" y="457"/>
                  <a:pt x="288" y="455"/>
                  <a:pt x="289" y="453"/>
                </a:cubicBezTo>
                <a:cubicBezTo>
                  <a:pt x="289" y="453"/>
                  <a:pt x="289" y="453"/>
                  <a:pt x="289" y="453"/>
                </a:cubicBezTo>
                <a:moveTo>
                  <a:pt x="305" y="438"/>
                </a:moveTo>
                <a:cubicBezTo>
                  <a:pt x="304" y="438"/>
                  <a:pt x="303" y="438"/>
                  <a:pt x="303" y="438"/>
                </a:cubicBezTo>
                <a:cubicBezTo>
                  <a:pt x="301" y="436"/>
                  <a:pt x="300" y="434"/>
                  <a:pt x="301" y="432"/>
                </a:cubicBezTo>
                <a:cubicBezTo>
                  <a:pt x="302" y="431"/>
                  <a:pt x="303" y="430"/>
                  <a:pt x="305" y="430"/>
                </a:cubicBezTo>
                <a:cubicBezTo>
                  <a:pt x="305" y="430"/>
                  <a:pt x="306" y="430"/>
                  <a:pt x="307" y="431"/>
                </a:cubicBezTo>
                <a:cubicBezTo>
                  <a:pt x="309" y="432"/>
                  <a:pt x="309" y="435"/>
                  <a:pt x="308" y="436"/>
                </a:cubicBezTo>
                <a:cubicBezTo>
                  <a:pt x="307" y="438"/>
                  <a:pt x="306" y="438"/>
                  <a:pt x="305" y="438"/>
                </a:cubicBezTo>
                <a:moveTo>
                  <a:pt x="318" y="418"/>
                </a:moveTo>
                <a:cubicBezTo>
                  <a:pt x="317" y="418"/>
                  <a:pt x="316" y="418"/>
                  <a:pt x="316" y="417"/>
                </a:cubicBezTo>
                <a:cubicBezTo>
                  <a:pt x="314" y="416"/>
                  <a:pt x="313" y="414"/>
                  <a:pt x="315" y="412"/>
                </a:cubicBezTo>
                <a:cubicBezTo>
                  <a:pt x="315" y="411"/>
                  <a:pt x="317" y="410"/>
                  <a:pt x="318" y="410"/>
                </a:cubicBezTo>
                <a:cubicBezTo>
                  <a:pt x="319" y="410"/>
                  <a:pt x="320" y="410"/>
                  <a:pt x="320" y="411"/>
                </a:cubicBezTo>
                <a:cubicBezTo>
                  <a:pt x="322" y="412"/>
                  <a:pt x="323" y="415"/>
                  <a:pt x="321" y="416"/>
                </a:cubicBezTo>
                <a:cubicBezTo>
                  <a:pt x="320" y="418"/>
                  <a:pt x="319" y="418"/>
                  <a:pt x="318" y="418"/>
                </a:cubicBezTo>
                <a:moveTo>
                  <a:pt x="329" y="392"/>
                </a:moveTo>
                <a:cubicBezTo>
                  <a:pt x="329" y="391"/>
                  <a:pt x="331" y="391"/>
                  <a:pt x="332" y="391"/>
                </a:cubicBezTo>
                <a:cubicBezTo>
                  <a:pt x="333" y="391"/>
                  <a:pt x="333" y="391"/>
                  <a:pt x="334" y="391"/>
                </a:cubicBezTo>
                <a:cubicBezTo>
                  <a:pt x="336" y="393"/>
                  <a:pt x="336" y="395"/>
                  <a:pt x="335" y="397"/>
                </a:cubicBezTo>
                <a:cubicBezTo>
                  <a:pt x="334" y="398"/>
                  <a:pt x="333" y="399"/>
                  <a:pt x="332" y="399"/>
                </a:cubicBezTo>
                <a:cubicBezTo>
                  <a:pt x="331" y="399"/>
                  <a:pt x="330" y="398"/>
                  <a:pt x="329" y="398"/>
                </a:cubicBezTo>
                <a:cubicBezTo>
                  <a:pt x="328" y="396"/>
                  <a:pt x="327" y="394"/>
                  <a:pt x="329" y="392"/>
                </a:cubicBezTo>
                <a:cubicBezTo>
                  <a:pt x="329" y="392"/>
                  <a:pt x="329" y="392"/>
                  <a:pt x="329" y="392"/>
                </a:cubicBezTo>
                <a:moveTo>
                  <a:pt x="346" y="379"/>
                </a:moveTo>
                <a:cubicBezTo>
                  <a:pt x="345" y="379"/>
                  <a:pt x="345" y="379"/>
                  <a:pt x="344" y="379"/>
                </a:cubicBezTo>
                <a:cubicBezTo>
                  <a:pt x="342" y="377"/>
                  <a:pt x="342" y="375"/>
                  <a:pt x="343" y="373"/>
                </a:cubicBezTo>
                <a:cubicBezTo>
                  <a:pt x="344" y="372"/>
                  <a:pt x="345" y="371"/>
                  <a:pt x="346" y="371"/>
                </a:cubicBezTo>
                <a:cubicBezTo>
                  <a:pt x="347" y="371"/>
                  <a:pt x="348" y="372"/>
                  <a:pt x="349" y="372"/>
                </a:cubicBezTo>
                <a:cubicBezTo>
                  <a:pt x="350" y="374"/>
                  <a:pt x="351" y="376"/>
                  <a:pt x="349" y="378"/>
                </a:cubicBezTo>
                <a:cubicBezTo>
                  <a:pt x="349" y="379"/>
                  <a:pt x="347" y="379"/>
                  <a:pt x="346" y="379"/>
                </a:cubicBezTo>
                <a:moveTo>
                  <a:pt x="361" y="361"/>
                </a:moveTo>
                <a:cubicBezTo>
                  <a:pt x="360" y="361"/>
                  <a:pt x="359" y="360"/>
                  <a:pt x="359" y="360"/>
                </a:cubicBezTo>
                <a:cubicBezTo>
                  <a:pt x="357" y="358"/>
                  <a:pt x="357" y="356"/>
                  <a:pt x="358" y="354"/>
                </a:cubicBezTo>
                <a:cubicBezTo>
                  <a:pt x="358" y="354"/>
                  <a:pt x="358" y="354"/>
                  <a:pt x="358" y="354"/>
                </a:cubicBezTo>
                <a:cubicBezTo>
                  <a:pt x="359" y="353"/>
                  <a:pt x="360" y="353"/>
                  <a:pt x="361" y="353"/>
                </a:cubicBezTo>
                <a:cubicBezTo>
                  <a:pt x="362" y="353"/>
                  <a:pt x="363" y="353"/>
                  <a:pt x="364" y="354"/>
                </a:cubicBezTo>
                <a:cubicBezTo>
                  <a:pt x="366" y="355"/>
                  <a:pt x="366" y="357"/>
                  <a:pt x="364" y="359"/>
                </a:cubicBezTo>
                <a:cubicBezTo>
                  <a:pt x="364" y="360"/>
                  <a:pt x="362" y="361"/>
                  <a:pt x="361" y="361"/>
                </a:cubicBezTo>
                <a:moveTo>
                  <a:pt x="377" y="342"/>
                </a:moveTo>
                <a:cubicBezTo>
                  <a:pt x="376" y="342"/>
                  <a:pt x="375" y="342"/>
                  <a:pt x="374" y="341"/>
                </a:cubicBezTo>
                <a:cubicBezTo>
                  <a:pt x="373" y="340"/>
                  <a:pt x="372" y="337"/>
                  <a:pt x="374" y="336"/>
                </a:cubicBezTo>
                <a:cubicBezTo>
                  <a:pt x="375" y="335"/>
                  <a:pt x="376" y="334"/>
                  <a:pt x="377" y="334"/>
                </a:cubicBezTo>
                <a:cubicBezTo>
                  <a:pt x="378" y="334"/>
                  <a:pt x="379" y="335"/>
                  <a:pt x="380" y="335"/>
                </a:cubicBezTo>
                <a:cubicBezTo>
                  <a:pt x="381" y="337"/>
                  <a:pt x="381" y="339"/>
                  <a:pt x="380" y="341"/>
                </a:cubicBezTo>
                <a:cubicBezTo>
                  <a:pt x="379" y="342"/>
                  <a:pt x="378" y="342"/>
                  <a:pt x="377" y="342"/>
                </a:cubicBezTo>
                <a:moveTo>
                  <a:pt x="393" y="325"/>
                </a:moveTo>
                <a:cubicBezTo>
                  <a:pt x="392" y="325"/>
                  <a:pt x="391" y="324"/>
                  <a:pt x="390" y="324"/>
                </a:cubicBezTo>
                <a:cubicBezTo>
                  <a:pt x="389" y="322"/>
                  <a:pt x="389" y="319"/>
                  <a:pt x="390" y="318"/>
                </a:cubicBezTo>
                <a:cubicBezTo>
                  <a:pt x="391" y="317"/>
                  <a:pt x="392" y="317"/>
                  <a:pt x="393" y="317"/>
                </a:cubicBezTo>
                <a:cubicBezTo>
                  <a:pt x="394" y="317"/>
                  <a:pt x="395" y="317"/>
                  <a:pt x="396" y="318"/>
                </a:cubicBezTo>
                <a:cubicBezTo>
                  <a:pt x="397" y="319"/>
                  <a:pt x="397" y="322"/>
                  <a:pt x="396" y="323"/>
                </a:cubicBezTo>
                <a:cubicBezTo>
                  <a:pt x="395" y="324"/>
                  <a:pt x="394" y="325"/>
                  <a:pt x="393" y="325"/>
                </a:cubicBezTo>
                <a:moveTo>
                  <a:pt x="397" y="142"/>
                </a:moveTo>
                <a:cubicBezTo>
                  <a:pt x="397" y="142"/>
                  <a:pt x="397" y="142"/>
                  <a:pt x="397" y="142"/>
                </a:cubicBezTo>
                <a:cubicBezTo>
                  <a:pt x="389" y="142"/>
                  <a:pt x="390" y="143"/>
                  <a:pt x="389" y="148"/>
                </a:cubicBezTo>
                <a:cubicBezTo>
                  <a:pt x="389" y="148"/>
                  <a:pt x="389" y="148"/>
                  <a:pt x="388" y="148"/>
                </a:cubicBezTo>
                <a:cubicBezTo>
                  <a:pt x="387" y="148"/>
                  <a:pt x="387" y="148"/>
                  <a:pt x="386" y="147"/>
                </a:cubicBezTo>
                <a:cubicBezTo>
                  <a:pt x="386" y="148"/>
                  <a:pt x="387" y="176"/>
                  <a:pt x="387" y="178"/>
                </a:cubicBezTo>
                <a:cubicBezTo>
                  <a:pt x="387" y="178"/>
                  <a:pt x="387" y="178"/>
                  <a:pt x="387" y="178"/>
                </a:cubicBezTo>
                <a:cubicBezTo>
                  <a:pt x="386" y="178"/>
                  <a:pt x="386" y="178"/>
                  <a:pt x="385" y="178"/>
                </a:cubicBezTo>
                <a:cubicBezTo>
                  <a:pt x="385" y="178"/>
                  <a:pt x="385" y="178"/>
                  <a:pt x="384" y="178"/>
                </a:cubicBezTo>
                <a:cubicBezTo>
                  <a:pt x="383" y="178"/>
                  <a:pt x="382" y="178"/>
                  <a:pt x="381" y="180"/>
                </a:cubicBezTo>
                <a:cubicBezTo>
                  <a:pt x="381" y="181"/>
                  <a:pt x="383" y="187"/>
                  <a:pt x="383" y="187"/>
                </a:cubicBezTo>
                <a:cubicBezTo>
                  <a:pt x="384" y="193"/>
                  <a:pt x="381" y="192"/>
                  <a:pt x="386" y="197"/>
                </a:cubicBezTo>
                <a:cubicBezTo>
                  <a:pt x="387" y="197"/>
                  <a:pt x="396" y="199"/>
                  <a:pt x="395" y="201"/>
                </a:cubicBezTo>
                <a:cubicBezTo>
                  <a:pt x="394" y="202"/>
                  <a:pt x="392" y="209"/>
                  <a:pt x="393" y="209"/>
                </a:cubicBezTo>
                <a:cubicBezTo>
                  <a:pt x="393" y="209"/>
                  <a:pt x="393" y="209"/>
                  <a:pt x="393" y="209"/>
                </a:cubicBezTo>
                <a:cubicBezTo>
                  <a:pt x="393" y="207"/>
                  <a:pt x="394" y="206"/>
                  <a:pt x="396" y="205"/>
                </a:cubicBezTo>
                <a:cubicBezTo>
                  <a:pt x="401" y="208"/>
                  <a:pt x="392" y="214"/>
                  <a:pt x="391" y="216"/>
                </a:cubicBezTo>
                <a:cubicBezTo>
                  <a:pt x="391" y="216"/>
                  <a:pt x="390" y="216"/>
                  <a:pt x="390" y="216"/>
                </a:cubicBezTo>
                <a:cubicBezTo>
                  <a:pt x="390" y="216"/>
                  <a:pt x="390" y="216"/>
                  <a:pt x="389" y="216"/>
                </a:cubicBezTo>
                <a:cubicBezTo>
                  <a:pt x="389" y="216"/>
                  <a:pt x="389" y="216"/>
                  <a:pt x="389" y="216"/>
                </a:cubicBezTo>
                <a:cubicBezTo>
                  <a:pt x="388" y="216"/>
                  <a:pt x="387" y="216"/>
                  <a:pt x="387" y="217"/>
                </a:cubicBezTo>
                <a:cubicBezTo>
                  <a:pt x="386" y="218"/>
                  <a:pt x="390" y="223"/>
                  <a:pt x="388" y="225"/>
                </a:cubicBezTo>
                <a:cubicBezTo>
                  <a:pt x="387" y="226"/>
                  <a:pt x="386" y="226"/>
                  <a:pt x="386" y="226"/>
                </a:cubicBezTo>
                <a:cubicBezTo>
                  <a:pt x="384" y="226"/>
                  <a:pt x="383" y="224"/>
                  <a:pt x="383" y="222"/>
                </a:cubicBezTo>
                <a:cubicBezTo>
                  <a:pt x="383" y="220"/>
                  <a:pt x="383" y="218"/>
                  <a:pt x="383" y="218"/>
                </a:cubicBezTo>
                <a:cubicBezTo>
                  <a:pt x="383" y="218"/>
                  <a:pt x="383" y="218"/>
                  <a:pt x="383" y="218"/>
                </a:cubicBezTo>
                <a:cubicBezTo>
                  <a:pt x="384" y="216"/>
                  <a:pt x="384" y="215"/>
                  <a:pt x="383" y="214"/>
                </a:cubicBezTo>
                <a:cubicBezTo>
                  <a:pt x="383" y="214"/>
                  <a:pt x="382" y="214"/>
                  <a:pt x="382" y="214"/>
                </a:cubicBezTo>
                <a:cubicBezTo>
                  <a:pt x="380" y="214"/>
                  <a:pt x="379" y="214"/>
                  <a:pt x="377" y="212"/>
                </a:cubicBezTo>
                <a:cubicBezTo>
                  <a:pt x="377" y="211"/>
                  <a:pt x="386" y="210"/>
                  <a:pt x="387" y="209"/>
                </a:cubicBezTo>
                <a:cubicBezTo>
                  <a:pt x="396" y="200"/>
                  <a:pt x="383" y="205"/>
                  <a:pt x="383" y="202"/>
                </a:cubicBezTo>
                <a:cubicBezTo>
                  <a:pt x="384" y="201"/>
                  <a:pt x="384" y="201"/>
                  <a:pt x="385" y="201"/>
                </a:cubicBezTo>
                <a:cubicBezTo>
                  <a:pt x="386" y="201"/>
                  <a:pt x="386" y="201"/>
                  <a:pt x="386" y="201"/>
                </a:cubicBezTo>
                <a:cubicBezTo>
                  <a:pt x="385" y="200"/>
                  <a:pt x="383" y="199"/>
                  <a:pt x="382" y="198"/>
                </a:cubicBezTo>
                <a:cubicBezTo>
                  <a:pt x="379" y="197"/>
                  <a:pt x="377" y="195"/>
                  <a:pt x="376" y="195"/>
                </a:cubicBezTo>
                <a:cubicBezTo>
                  <a:pt x="376" y="195"/>
                  <a:pt x="376" y="195"/>
                  <a:pt x="376" y="195"/>
                </a:cubicBezTo>
                <a:cubicBezTo>
                  <a:pt x="374" y="196"/>
                  <a:pt x="368" y="201"/>
                  <a:pt x="367" y="203"/>
                </a:cubicBezTo>
                <a:cubicBezTo>
                  <a:pt x="363" y="208"/>
                  <a:pt x="381" y="204"/>
                  <a:pt x="371" y="212"/>
                </a:cubicBezTo>
                <a:cubicBezTo>
                  <a:pt x="370" y="213"/>
                  <a:pt x="372" y="217"/>
                  <a:pt x="370" y="218"/>
                </a:cubicBezTo>
                <a:cubicBezTo>
                  <a:pt x="370" y="219"/>
                  <a:pt x="369" y="219"/>
                  <a:pt x="368" y="219"/>
                </a:cubicBezTo>
                <a:cubicBezTo>
                  <a:pt x="368" y="219"/>
                  <a:pt x="367" y="219"/>
                  <a:pt x="366" y="218"/>
                </a:cubicBezTo>
                <a:cubicBezTo>
                  <a:pt x="366" y="218"/>
                  <a:pt x="365" y="218"/>
                  <a:pt x="364" y="218"/>
                </a:cubicBezTo>
                <a:cubicBezTo>
                  <a:pt x="364" y="218"/>
                  <a:pt x="363" y="218"/>
                  <a:pt x="363" y="218"/>
                </a:cubicBezTo>
                <a:cubicBezTo>
                  <a:pt x="360" y="219"/>
                  <a:pt x="357" y="219"/>
                  <a:pt x="354" y="219"/>
                </a:cubicBezTo>
                <a:cubicBezTo>
                  <a:pt x="350" y="219"/>
                  <a:pt x="345" y="218"/>
                  <a:pt x="341" y="216"/>
                </a:cubicBezTo>
                <a:cubicBezTo>
                  <a:pt x="338" y="214"/>
                  <a:pt x="334" y="207"/>
                  <a:pt x="332" y="206"/>
                </a:cubicBezTo>
                <a:cubicBezTo>
                  <a:pt x="332" y="206"/>
                  <a:pt x="332" y="206"/>
                  <a:pt x="331" y="206"/>
                </a:cubicBezTo>
                <a:cubicBezTo>
                  <a:pt x="328" y="206"/>
                  <a:pt x="315" y="213"/>
                  <a:pt x="318" y="215"/>
                </a:cubicBezTo>
                <a:cubicBezTo>
                  <a:pt x="318" y="215"/>
                  <a:pt x="318" y="215"/>
                  <a:pt x="319" y="215"/>
                </a:cubicBezTo>
                <a:cubicBezTo>
                  <a:pt x="320" y="215"/>
                  <a:pt x="323" y="214"/>
                  <a:pt x="325" y="212"/>
                </a:cubicBezTo>
                <a:cubicBezTo>
                  <a:pt x="327" y="211"/>
                  <a:pt x="330" y="210"/>
                  <a:pt x="331" y="210"/>
                </a:cubicBezTo>
                <a:cubicBezTo>
                  <a:pt x="331" y="210"/>
                  <a:pt x="332" y="210"/>
                  <a:pt x="332" y="210"/>
                </a:cubicBezTo>
                <a:cubicBezTo>
                  <a:pt x="334" y="213"/>
                  <a:pt x="323" y="216"/>
                  <a:pt x="323" y="216"/>
                </a:cubicBezTo>
                <a:cubicBezTo>
                  <a:pt x="319" y="223"/>
                  <a:pt x="326" y="217"/>
                  <a:pt x="324" y="225"/>
                </a:cubicBezTo>
                <a:cubicBezTo>
                  <a:pt x="323" y="227"/>
                  <a:pt x="325" y="230"/>
                  <a:pt x="322" y="230"/>
                </a:cubicBezTo>
                <a:cubicBezTo>
                  <a:pt x="321" y="231"/>
                  <a:pt x="321" y="231"/>
                  <a:pt x="320" y="231"/>
                </a:cubicBezTo>
                <a:cubicBezTo>
                  <a:pt x="317" y="231"/>
                  <a:pt x="321" y="226"/>
                  <a:pt x="320" y="226"/>
                </a:cubicBezTo>
                <a:cubicBezTo>
                  <a:pt x="315" y="222"/>
                  <a:pt x="314" y="219"/>
                  <a:pt x="308" y="218"/>
                </a:cubicBezTo>
                <a:cubicBezTo>
                  <a:pt x="307" y="218"/>
                  <a:pt x="307" y="218"/>
                  <a:pt x="307" y="218"/>
                </a:cubicBezTo>
                <a:cubicBezTo>
                  <a:pt x="305" y="218"/>
                  <a:pt x="302" y="219"/>
                  <a:pt x="299" y="220"/>
                </a:cubicBezTo>
                <a:cubicBezTo>
                  <a:pt x="295" y="221"/>
                  <a:pt x="292" y="222"/>
                  <a:pt x="289" y="222"/>
                </a:cubicBezTo>
                <a:cubicBezTo>
                  <a:pt x="287" y="222"/>
                  <a:pt x="284" y="221"/>
                  <a:pt x="282" y="219"/>
                </a:cubicBezTo>
                <a:cubicBezTo>
                  <a:pt x="280" y="216"/>
                  <a:pt x="290" y="214"/>
                  <a:pt x="289" y="212"/>
                </a:cubicBezTo>
                <a:cubicBezTo>
                  <a:pt x="285" y="203"/>
                  <a:pt x="266" y="205"/>
                  <a:pt x="259" y="202"/>
                </a:cubicBezTo>
                <a:cubicBezTo>
                  <a:pt x="255" y="200"/>
                  <a:pt x="251" y="196"/>
                  <a:pt x="246" y="196"/>
                </a:cubicBezTo>
                <a:cubicBezTo>
                  <a:pt x="246" y="196"/>
                  <a:pt x="245" y="196"/>
                  <a:pt x="245" y="196"/>
                </a:cubicBezTo>
                <a:cubicBezTo>
                  <a:pt x="245" y="196"/>
                  <a:pt x="236" y="201"/>
                  <a:pt x="234" y="201"/>
                </a:cubicBezTo>
                <a:cubicBezTo>
                  <a:pt x="233" y="201"/>
                  <a:pt x="233" y="201"/>
                  <a:pt x="233" y="200"/>
                </a:cubicBezTo>
                <a:cubicBezTo>
                  <a:pt x="234" y="199"/>
                  <a:pt x="236" y="192"/>
                  <a:pt x="233" y="192"/>
                </a:cubicBezTo>
                <a:cubicBezTo>
                  <a:pt x="232" y="192"/>
                  <a:pt x="232" y="192"/>
                  <a:pt x="232" y="192"/>
                </a:cubicBezTo>
                <a:cubicBezTo>
                  <a:pt x="230" y="192"/>
                  <a:pt x="230" y="194"/>
                  <a:pt x="229" y="196"/>
                </a:cubicBezTo>
                <a:cubicBezTo>
                  <a:pt x="228" y="198"/>
                  <a:pt x="228" y="200"/>
                  <a:pt x="225" y="200"/>
                </a:cubicBezTo>
                <a:cubicBezTo>
                  <a:pt x="225" y="200"/>
                  <a:pt x="224" y="200"/>
                  <a:pt x="223" y="199"/>
                </a:cubicBezTo>
                <a:cubicBezTo>
                  <a:pt x="223" y="199"/>
                  <a:pt x="217" y="186"/>
                  <a:pt x="214" y="186"/>
                </a:cubicBezTo>
                <a:cubicBezTo>
                  <a:pt x="214" y="186"/>
                  <a:pt x="214" y="186"/>
                  <a:pt x="213" y="187"/>
                </a:cubicBezTo>
                <a:cubicBezTo>
                  <a:pt x="212" y="190"/>
                  <a:pt x="215" y="191"/>
                  <a:pt x="212" y="194"/>
                </a:cubicBezTo>
                <a:cubicBezTo>
                  <a:pt x="210" y="196"/>
                  <a:pt x="209" y="197"/>
                  <a:pt x="209" y="197"/>
                </a:cubicBezTo>
                <a:cubicBezTo>
                  <a:pt x="209" y="197"/>
                  <a:pt x="208" y="197"/>
                  <a:pt x="208" y="197"/>
                </a:cubicBezTo>
                <a:cubicBezTo>
                  <a:pt x="208" y="196"/>
                  <a:pt x="208" y="196"/>
                  <a:pt x="207" y="196"/>
                </a:cubicBezTo>
                <a:cubicBezTo>
                  <a:pt x="207" y="196"/>
                  <a:pt x="206" y="197"/>
                  <a:pt x="205" y="197"/>
                </a:cubicBezTo>
                <a:cubicBezTo>
                  <a:pt x="201" y="198"/>
                  <a:pt x="197" y="200"/>
                  <a:pt x="194" y="202"/>
                </a:cubicBezTo>
                <a:cubicBezTo>
                  <a:pt x="194" y="202"/>
                  <a:pt x="187" y="208"/>
                  <a:pt x="186" y="208"/>
                </a:cubicBezTo>
                <a:cubicBezTo>
                  <a:pt x="186" y="208"/>
                  <a:pt x="186" y="208"/>
                  <a:pt x="186" y="207"/>
                </a:cubicBezTo>
                <a:cubicBezTo>
                  <a:pt x="188" y="203"/>
                  <a:pt x="206" y="197"/>
                  <a:pt x="207" y="193"/>
                </a:cubicBezTo>
                <a:cubicBezTo>
                  <a:pt x="207" y="192"/>
                  <a:pt x="206" y="192"/>
                  <a:pt x="205" y="192"/>
                </a:cubicBezTo>
                <a:cubicBezTo>
                  <a:pt x="203" y="192"/>
                  <a:pt x="198" y="194"/>
                  <a:pt x="193" y="197"/>
                </a:cubicBezTo>
                <a:cubicBezTo>
                  <a:pt x="189" y="199"/>
                  <a:pt x="184" y="201"/>
                  <a:pt x="183" y="201"/>
                </a:cubicBezTo>
                <a:cubicBezTo>
                  <a:pt x="183" y="201"/>
                  <a:pt x="183" y="201"/>
                  <a:pt x="183" y="201"/>
                </a:cubicBezTo>
                <a:cubicBezTo>
                  <a:pt x="181" y="200"/>
                  <a:pt x="181" y="199"/>
                  <a:pt x="181" y="199"/>
                </a:cubicBezTo>
                <a:cubicBezTo>
                  <a:pt x="181" y="199"/>
                  <a:pt x="180" y="199"/>
                  <a:pt x="178" y="200"/>
                </a:cubicBezTo>
                <a:cubicBezTo>
                  <a:pt x="170" y="204"/>
                  <a:pt x="177" y="206"/>
                  <a:pt x="175" y="209"/>
                </a:cubicBezTo>
                <a:cubicBezTo>
                  <a:pt x="175" y="209"/>
                  <a:pt x="175" y="209"/>
                  <a:pt x="174" y="209"/>
                </a:cubicBezTo>
                <a:cubicBezTo>
                  <a:pt x="172" y="209"/>
                  <a:pt x="161" y="204"/>
                  <a:pt x="159" y="203"/>
                </a:cubicBezTo>
                <a:cubicBezTo>
                  <a:pt x="155" y="201"/>
                  <a:pt x="151" y="200"/>
                  <a:pt x="146" y="198"/>
                </a:cubicBezTo>
                <a:cubicBezTo>
                  <a:pt x="136" y="194"/>
                  <a:pt x="126" y="193"/>
                  <a:pt x="115" y="191"/>
                </a:cubicBezTo>
                <a:cubicBezTo>
                  <a:pt x="106" y="189"/>
                  <a:pt x="95" y="188"/>
                  <a:pt x="86" y="186"/>
                </a:cubicBezTo>
                <a:cubicBezTo>
                  <a:pt x="84" y="186"/>
                  <a:pt x="75" y="181"/>
                  <a:pt x="71" y="181"/>
                </a:cubicBezTo>
                <a:cubicBezTo>
                  <a:pt x="70" y="181"/>
                  <a:pt x="69" y="181"/>
                  <a:pt x="68" y="181"/>
                </a:cubicBezTo>
                <a:cubicBezTo>
                  <a:pt x="69" y="179"/>
                  <a:pt x="67" y="178"/>
                  <a:pt x="65" y="178"/>
                </a:cubicBezTo>
                <a:cubicBezTo>
                  <a:pt x="59" y="178"/>
                  <a:pt x="49" y="182"/>
                  <a:pt x="48" y="183"/>
                </a:cubicBezTo>
                <a:cubicBezTo>
                  <a:pt x="41" y="187"/>
                  <a:pt x="32" y="191"/>
                  <a:pt x="26" y="198"/>
                </a:cubicBezTo>
                <a:cubicBezTo>
                  <a:pt x="22" y="203"/>
                  <a:pt x="24" y="203"/>
                  <a:pt x="18" y="206"/>
                </a:cubicBezTo>
                <a:cubicBezTo>
                  <a:pt x="17" y="207"/>
                  <a:pt x="16" y="207"/>
                  <a:pt x="15" y="207"/>
                </a:cubicBezTo>
                <a:cubicBezTo>
                  <a:pt x="15" y="207"/>
                  <a:pt x="14" y="207"/>
                  <a:pt x="14" y="207"/>
                </a:cubicBezTo>
                <a:cubicBezTo>
                  <a:pt x="13" y="207"/>
                  <a:pt x="13" y="207"/>
                  <a:pt x="13" y="207"/>
                </a:cubicBezTo>
                <a:cubicBezTo>
                  <a:pt x="11" y="207"/>
                  <a:pt x="10" y="207"/>
                  <a:pt x="10" y="211"/>
                </a:cubicBezTo>
                <a:cubicBezTo>
                  <a:pt x="10" y="213"/>
                  <a:pt x="24" y="231"/>
                  <a:pt x="31" y="231"/>
                </a:cubicBezTo>
                <a:cubicBezTo>
                  <a:pt x="32" y="231"/>
                  <a:pt x="33" y="231"/>
                  <a:pt x="34" y="230"/>
                </a:cubicBezTo>
                <a:cubicBezTo>
                  <a:pt x="34" y="232"/>
                  <a:pt x="33" y="234"/>
                  <a:pt x="35" y="236"/>
                </a:cubicBezTo>
                <a:cubicBezTo>
                  <a:pt x="33" y="237"/>
                  <a:pt x="31" y="238"/>
                  <a:pt x="29" y="238"/>
                </a:cubicBezTo>
                <a:cubicBezTo>
                  <a:pt x="27" y="238"/>
                  <a:pt x="26" y="238"/>
                  <a:pt x="25" y="237"/>
                </a:cubicBezTo>
                <a:cubicBezTo>
                  <a:pt x="26" y="233"/>
                  <a:pt x="25" y="232"/>
                  <a:pt x="23" y="232"/>
                </a:cubicBezTo>
                <a:cubicBezTo>
                  <a:pt x="20" y="232"/>
                  <a:pt x="14" y="237"/>
                  <a:pt x="13" y="238"/>
                </a:cubicBezTo>
                <a:cubicBezTo>
                  <a:pt x="11" y="239"/>
                  <a:pt x="5" y="238"/>
                  <a:pt x="3" y="242"/>
                </a:cubicBezTo>
                <a:cubicBezTo>
                  <a:pt x="0" y="249"/>
                  <a:pt x="4" y="244"/>
                  <a:pt x="6" y="249"/>
                </a:cubicBezTo>
                <a:cubicBezTo>
                  <a:pt x="9" y="255"/>
                  <a:pt x="13" y="258"/>
                  <a:pt x="21" y="258"/>
                </a:cubicBezTo>
                <a:cubicBezTo>
                  <a:pt x="21" y="258"/>
                  <a:pt x="22" y="258"/>
                  <a:pt x="23" y="258"/>
                </a:cubicBezTo>
                <a:cubicBezTo>
                  <a:pt x="24" y="258"/>
                  <a:pt x="36" y="255"/>
                  <a:pt x="38" y="254"/>
                </a:cubicBezTo>
                <a:cubicBezTo>
                  <a:pt x="35" y="256"/>
                  <a:pt x="36" y="256"/>
                  <a:pt x="36" y="259"/>
                </a:cubicBezTo>
                <a:cubicBezTo>
                  <a:pt x="36" y="262"/>
                  <a:pt x="36" y="263"/>
                  <a:pt x="36" y="264"/>
                </a:cubicBezTo>
                <a:cubicBezTo>
                  <a:pt x="36" y="264"/>
                  <a:pt x="36" y="264"/>
                  <a:pt x="36" y="264"/>
                </a:cubicBezTo>
                <a:cubicBezTo>
                  <a:pt x="36" y="264"/>
                  <a:pt x="36" y="263"/>
                  <a:pt x="36" y="263"/>
                </a:cubicBezTo>
                <a:cubicBezTo>
                  <a:pt x="35" y="263"/>
                  <a:pt x="34" y="264"/>
                  <a:pt x="33" y="265"/>
                </a:cubicBezTo>
                <a:cubicBezTo>
                  <a:pt x="33" y="265"/>
                  <a:pt x="33" y="265"/>
                  <a:pt x="33" y="265"/>
                </a:cubicBezTo>
                <a:cubicBezTo>
                  <a:pt x="33" y="265"/>
                  <a:pt x="32" y="266"/>
                  <a:pt x="31" y="267"/>
                </a:cubicBezTo>
                <a:cubicBezTo>
                  <a:pt x="30" y="267"/>
                  <a:pt x="29" y="268"/>
                  <a:pt x="29" y="268"/>
                </a:cubicBezTo>
                <a:cubicBezTo>
                  <a:pt x="29" y="268"/>
                  <a:pt x="29" y="268"/>
                  <a:pt x="29" y="268"/>
                </a:cubicBezTo>
                <a:cubicBezTo>
                  <a:pt x="29" y="268"/>
                  <a:pt x="30" y="268"/>
                  <a:pt x="30" y="268"/>
                </a:cubicBezTo>
                <a:cubicBezTo>
                  <a:pt x="30" y="268"/>
                  <a:pt x="29" y="268"/>
                  <a:pt x="27" y="269"/>
                </a:cubicBezTo>
                <a:cubicBezTo>
                  <a:pt x="26" y="269"/>
                  <a:pt x="24" y="270"/>
                  <a:pt x="24" y="270"/>
                </a:cubicBezTo>
                <a:cubicBezTo>
                  <a:pt x="23" y="270"/>
                  <a:pt x="23" y="270"/>
                  <a:pt x="24" y="269"/>
                </a:cubicBezTo>
                <a:cubicBezTo>
                  <a:pt x="18" y="273"/>
                  <a:pt x="5" y="283"/>
                  <a:pt x="16" y="292"/>
                </a:cubicBezTo>
                <a:cubicBezTo>
                  <a:pt x="16" y="298"/>
                  <a:pt x="15" y="299"/>
                  <a:pt x="20" y="304"/>
                </a:cubicBezTo>
                <a:cubicBezTo>
                  <a:pt x="22" y="305"/>
                  <a:pt x="25" y="307"/>
                  <a:pt x="27" y="307"/>
                </a:cubicBezTo>
                <a:cubicBezTo>
                  <a:pt x="29" y="307"/>
                  <a:pt x="31" y="306"/>
                  <a:pt x="32" y="304"/>
                </a:cubicBezTo>
                <a:cubicBezTo>
                  <a:pt x="37" y="313"/>
                  <a:pt x="28" y="313"/>
                  <a:pt x="38" y="317"/>
                </a:cubicBezTo>
                <a:cubicBezTo>
                  <a:pt x="39" y="315"/>
                  <a:pt x="41" y="314"/>
                  <a:pt x="42" y="314"/>
                </a:cubicBezTo>
                <a:cubicBezTo>
                  <a:pt x="44" y="315"/>
                  <a:pt x="46" y="316"/>
                  <a:pt x="48" y="319"/>
                </a:cubicBezTo>
                <a:cubicBezTo>
                  <a:pt x="48" y="319"/>
                  <a:pt x="48" y="319"/>
                  <a:pt x="49" y="319"/>
                </a:cubicBezTo>
                <a:cubicBezTo>
                  <a:pt x="49" y="319"/>
                  <a:pt x="49" y="319"/>
                  <a:pt x="49" y="319"/>
                </a:cubicBezTo>
                <a:cubicBezTo>
                  <a:pt x="49" y="319"/>
                  <a:pt x="50" y="319"/>
                  <a:pt x="50" y="319"/>
                </a:cubicBezTo>
                <a:cubicBezTo>
                  <a:pt x="51" y="319"/>
                  <a:pt x="50" y="318"/>
                  <a:pt x="51" y="315"/>
                </a:cubicBezTo>
                <a:cubicBezTo>
                  <a:pt x="52" y="316"/>
                  <a:pt x="53" y="317"/>
                  <a:pt x="54" y="317"/>
                </a:cubicBezTo>
                <a:cubicBezTo>
                  <a:pt x="55" y="317"/>
                  <a:pt x="56" y="316"/>
                  <a:pt x="57" y="316"/>
                </a:cubicBezTo>
                <a:cubicBezTo>
                  <a:pt x="54" y="321"/>
                  <a:pt x="56" y="324"/>
                  <a:pt x="53" y="329"/>
                </a:cubicBezTo>
                <a:cubicBezTo>
                  <a:pt x="51" y="333"/>
                  <a:pt x="45" y="337"/>
                  <a:pt x="42" y="339"/>
                </a:cubicBezTo>
                <a:cubicBezTo>
                  <a:pt x="39" y="341"/>
                  <a:pt x="27" y="342"/>
                  <a:pt x="27" y="351"/>
                </a:cubicBezTo>
                <a:cubicBezTo>
                  <a:pt x="27" y="350"/>
                  <a:pt x="26" y="350"/>
                  <a:pt x="25" y="350"/>
                </a:cubicBezTo>
                <a:cubicBezTo>
                  <a:pt x="23" y="350"/>
                  <a:pt x="21" y="352"/>
                  <a:pt x="19" y="353"/>
                </a:cubicBezTo>
                <a:cubicBezTo>
                  <a:pt x="18" y="355"/>
                  <a:pt x="18" y="356"/>
                  <a:pt x="21" y="356"/>
                </a:cubicBezTo>
                <a:cubicBezTo>
                  <a:pt x="22" y="356"/>
                  <a:pt x="23" y="356"/>
                  <a:pt x="26" y="355"/>
                </a:cubicBezTo>
                <a:cubicBezTo>
                  <a:pt x="29" y="354"/>
                  <a:pt x="35" y="350"/>
                  <a:pt x="38" y="349"/>
                </a:cubicBezTo>
                <a:cubicBezTo>
                  <a:pt x="41" y="348"/>
                  <a:pt x="44" y="347"/>
                  <a:pt x="46" y="346"/>
                </a:cubicBezTo>
                <a:cubicBezTo>
                  <a:pt x="54" y="341"/>
                  <a:pt x="60" y="334"/>
                  <a:pt x="66" y="329"/>
                </a:cubicBezTo>
                <a:cubicBezTo>
                  <a:pt x="70" y="326"/>
                  <a:pt x="87" y="313"/>
                  <a:pt x="77" y="310"/>
                </a:cubicBezTo>
                <a:cubicBezTo>
                  <a:pt x="79" y="307"/>
                  <a:pt x="87" y="296"/>
                  <a:pt x="89" y="295"/>
                </a:cubicBezTo>
                <a:cubicBezTo>
                  <a:pt x="88" y="297"/>
                  <a:pt x="85" y="305"/>
                  <a:pt x="88" y="307"/>
                </a:cubicBezTo>
                <a:cubicBezTo>
                  <a:pt x="83" y="309"/>
                  <a:pt x="86" y="311"/>
                  <a:pt x="90" y="312"/>
                </a:cubicBezTo>
                <a:cubicBezTo>
                  <a:pt x="90" y="312"/>
                  <a:pt x="90" y="312"/>
                  <a:pt x="90" y="312"/>
                </a:cubicBezTo>
                <a:cubicBezTo>
                  <a:pt x="91" y="312"/>
                  <a:pt x="109" y="304"/>
                  <a:pt x="109" y="304"/>
                </a:cubicBezTo>
                <a:cubicBezTo>
                  <a:pt x="111" y="300"/>
                  <a:pt x="106" y="293"/>
                  <a:pt x="109" y="293"/>
                </a:cubicBezTo>
                <a:cubicBezTo>
                  <a:pt x="110" y="293"/>
                  <a:pt x="111" y="294"/>
                  <a:pt x="113" y="295"/>
                </a:cubicBezTo>
                <a:cubicBezTo>
                  <a:pt x="116" y="296"/>
                  <a:pt x="112" y="299"/>
                  <a:pt x="114" y="300"/>
                </a:cubicBezTo>
                <a:cubicBezTo>
                  <a:pt x="115" y="301"/>
                  <a:pt x="115" y="301"/>
                  <a:pt x="115" y="301"/>
                </a:cubicBezTo>
                <a:cubicBezTo>
                  <a:pt x="116" y="301"/>
                  <a:pt x="117" y="300"/>
                  <a:pt x="117" y="300"/>
                </a:cubicBezTo>
                <a:cubicBezTo>
                  <a:pt x="118" y="300"/>
                  <a:pt x="118" y="299"/>
                  <a:pt x="119" y="299"/>
                </a:cubicBezTo>
                <a:cubicBezTo>
                  <a:pt x="119" y="299"/>
                  <a:pt x="119" y="299"/>
                  <a:pt x="119" y="299"/>
                </a:cubicBezTo>
                <a:cubicBezTo>
                  <a:pt x="122" y="301"/>
                  <a:pt x="126" y="303"/>
                  <a:pt x="130" y="303"/>
                </a:cubicBezTo>
                <a:cubicBezTo>
                  <a:pt x="135" y="304"/>
                  <a:pt x="140" y="304"/>
                  <a:pt x="144" y="304"/>
                </a:cubicBezTo>
                <a:cubicBezTo>
                  <a:pt x="147" y="304"/>
                  <a:pt x="150" y="304"/>
                  <a:pt x="153" y="304"/>
                </a:cubicBezTo>
                <a:cubicBezTo>
                  <a:pt x="153" y="304"/>
                  <a:pt x="149" y="307"/>
                  <a:pt x="151" y="308"/>
                </a:cubicBezTo>
                <a:cubicBezTo>
                  <a:pt x="151" y="308"/>
                  <a:pt x="151" y="308"/>
                  <a:pt x="151" y="308"/>
                </a:cubicBezTo>
                <a:cubicBezTo>
                  <a:pt x="151" y="308"/>
                  <a:pt x="155" y="311"/>
                  <a:pt x="156" y="311"/>
                </a:cubicBezTo>
                <a:cubicBezTo>
                  <a:pt x="161" y="319"/>
                  <a:pt x="167" y="321"/>
                  <a:pt x="172" y="329"/>
                </a:cubicBezTo>
                <a:cubicBezTo>
                  <a:pt x="174" y="332"/>
                  <a:pt x="176" y="337"/>
                  <a:pt x="179" y="339"/>
                </a:cubicBezTo>
                <a:cubicBezTo>
                  <a:pt x="179" y="339"/>
                  <a:pt x="180" y="339"/>
                  <a:pt x="180" y="339"/>
                </a:cubicBezTo>
                <a:cubicBezTo>
                  <a:pt x="181" y="339"/>
                  <a:pt x="182" y="339"/>
                  <a:pt x="183" y="339"/>
                </a:cubicBezTo>
                <a:cubicBezTo>
                  <a:pt x="184" y="339"/>
                  <a:pt x="184" y="339"/>
                  <a:pt x="185" y="339"/>
                </a:cubicBezTo>
                <a:cubicBezTo>
                  <a:pt x="186" y="339"/>
                  <a:pt x="187" y="339"/>
                  <a:pt x="187" y="339"/>
                </a:cubicBezTo>
                <a:cubicBezTo>
                  <a:pt x="187" y="339"/>
                  <a:pt x="186" y="339"/>
                  <a:pt x="186" y="339"/>
                </a:cubicBezTo>
                <a:cubicBezTo>
                  <a:pt x="184" y="339"/>
                  <a:pt x="184" y="343"/>
                  <a:pt x="185" y="347"/>
                </a:cubicBezTo>
                <a:cubicBezTo>
                  <a:pt x="186" y="351"/>
                  <a:pt x="188" y="355"/>
                  <a:pt x="189" y="355"/>
                </a:cubicBezTo>
                <a:cubicBezTo>
                  <a:pt x="189" y="355"/>
                  <a:pt x="190" y="354"/>
                  <a:pt x="190" y="352"/>
                </a:cubicBezTo>
                <a:cubicBezTo>
                  <a:pt x="191" y="353"/>
                  <a:pt x="192" y="353"/>
                  <a:pt x="193" y="353"/>
                </a:cubicBezTo>
                <a:cubicBezTo>
                  <a:pt x="193" y="353"/>
                  <a:pt x="194" y="352"/>
                  <a:pt x="194" y="349"/>
                </a:cubicBezTo>
                <a:cubicBezTo>
                  <a:pt x="195" y="350"/>
                  <a:pt x="196" y="351"/>
                  <a:pt x="196" y="351"/>
                </a:cubicBezTo>
                <a:cubicBezTo>
                  <a:pt x="197" y="351"/>
                  <a:pt x="197" y="351"/>
                  <a:pt x="197" y="350"/>
                </a:cubicBezTo>
                <a:cubicBezTo>
                  <a:pt x="197" y="354"/>
                  <a:pt x="202" y="356"/>
                  <a:pt x="203" y="358"/>
                </a:cubicBezTo>
                <a:cubicBezTo>
                  <a:pt x="203" y="357"/>
                  <a:pt x="203" y="357"/>
                  <a:pt x="203" y="357"/>
                </a:cubicBezTo>
                <a:cubicBezTo>
                  <a:pt x="202" y="357"/>
                  <a:pt x="202" y="362"/>
                  <a:pt x="202" y="362"/>
                </a:cubicBezTo>
                <a:cubicBezTo>
                  <a:pt x="203" y="364"/>
                  <a:pt x="209" y="365"/>
                  <a:pt x="209" y="365"/>
                </a:cubicBezTo>
                <a:cubicBezTo>
                  <a:pt x="208" y="367"/>
                  <a:pt x="208" y="368"/>
                  <a:pt x="209" y="370"/>
                </a:cubicBezTo>
                <a:cubicBezTo>
                  <a:pt x="209" y="370"/>
                  <a:pt x="210" y="370"/>
                  <a:pt x="210" y="370"/>
                </a:cubicBezTo>
                <a:cubicBezTo>
                  <a:pt x="211" y="370"/>
                  <a:pt x="212" y="370"/>
                  <a:pt x="213" y="371"/>
                </a:cubicBezTo>
                <a:cubicBezTo>
                  <a:pt x="213" y="371"/>
                  <a:pt x="215" y="379"/>
                  <a:pt x="214" y="379"/>
                </a:cubicBezTo>
                <a:cubicBezTo>
                  <a:pt x="214" y="379"/>
                  <a:pt x="214" y="378"/>
                  <a:pt x="214" y="378"/>
                </a:cubicBezTo>
                <a:cubicBezTo>
                  <a:pt x="218" y="384"/>
                  <a:pt x="220" y="385"/>
                  <a:pt x="225" y="389"/>
                </a:cubicBezTo>
                <a:cubicBezTo>
                  <a:pt x="233" y="395"/>
                  <a:pt x="243" y="396"/>
                  <a:pt x="243" y="410"/>
                </a:cubicBezTo>
                <a:cubicBezTo>
                  <a:pt x="240" y="406"/>
                  <a:pt x="238" y="405"/>
                  <a:pt x="233" y="400"/>
                </a:cubicBezTo>
                <a:cubicBezTo>
                  <a:pt x="230" y="397"/>
                  <a:pt x="228" y="393"/>
                  <a:pt x="224" y="391"/>
                </a:cubicBezTo>
                <a:cubicBezTo>
                  <a:pt x="223" y="390"/>
                  <a:pt x="216" y="389"/>
                  <a:pt x="213" y="389"/>
                </a:cubicBezTo>
                <a:cubicBezTo>
                  <a:pt x="213" y="389"/>
                  <a:pt x="213" y="389"/>
                  <a:pt x="213" y="389"/>
                </a:cubicBezTo>
                <a:cubicBezTo>
                  <a:pt x="222" y="399"/>
                  <a:pt x="231" y="402"/>
                  <a:pt x="234" y="418"/>
                </a:cubicBezTo>
                <a:cubicBezTo>
                  <a:pt x="238" y="439"/>
                  <a:pt x="228" y="466"/>
                  <a:pt x="237" y="486"/>
                </a:cubicBezTo>
                <a:cubicBezTo>
                  <a:pt x="239" y="492"/>
                  <a:pt x="244" y="498"/>
                  <a:pt x="246" y="503"/>
                </a:cubicBezTo>
                <a:cubicBezTo>
                  <a:pt x="249" y="508"/>
                  <a:pt x="251" y="513"/>
                  <a:pt x="254" y="517"/>
                </a:cubicBezTo>
                <a:cubicBezTo>
                  <a:pt x="255" y="517"/>
                  <a:pt x="255" y="517"/>
                  <a:pt x="255" y="517"/>
                </a:cubicBezTo>
                <a:cubicBezTo>
                  <a:pt x="255" y="515"/>
                  <a:pt x="257" y="514"/>
                  <a:pt x="258" y="514"/>
                </a:cubicBezTo>
                <a:cubicBezTo>
                  <a:pt x="259" y="514"/>
                  <a:pt x="259" y="515"/>
                  <a:pt x="260" y="515"/>
                </a:cubicBezTo>
                <a:cubicBezTo>
                  <a:pt x="262" y="516"/>
                  <a:pt x="263" y="518"/>
                  <a:pt x="262" y="520"/>
                </a:cubicBezTo>
                <a:cubicBezTo>
                  <a:pt x="261" y="521"/>
                  <a:pt x="261" y="522"/>
                  <a:pt x="260" y="522"/>
                </a:cubicBezTo>
                <a:cubicBezTo>
                  <a:pt x="265" y="526"/>
                  <a:pt x="267" y="525"/>
                  <a:pt x="272" y="535"/>
                </a:cubicBezTo>
                <a:cubicBezTo>
                  <a:pt x="274" y="540"/>
                  <a:pt x="276" y="548"/>
                  <a:pt x="279" y="552"/>
                </a:cubicBezTo>
                <a:cubicBezTo>
                  <a:pt x="281" y="557"/>
                  <a:pt x="288" y="560"/>
                  <a:pt x="288" y="566"/>
                </a:cubicBezTo>
                <a:cubicBezTo>
                  <a:pt x="287" y="566"/>
                  <a:pt x="286" y="566"/>
                  <a:pt x="286" y="566"/>
                </a:cubicBezTo>
                <a:cubicBezTo>
                  <a:pt x="278" y="566"/>
                  <a:pt x="295" y="577"/>
                  <a:pt x="296" y="580"/>
                </a:cubicBezTo>
                <a:cubicBezTo>
                  <a:pt x="300" y="585"/>
                  <a:pt x="299" y="588"/>
                  <a:pt x="302" y="593"/>
                </a:cubicBezTo>
                <a:cubicBezTo>
                  <a:pt x="304" y="596"/>
                  <a:pt x="310" y="603"/>
                  <a:pt x="312" y="603"/>
                </a:cubicBezTo>
                <a:cubicBezTo>
                  <a:pt x="312" y="602"/>
                  <a:pt x="313" y="601"/>
                  <a:pt x="313" y="599"/>
                </a:cubicBezTo>
                <a:cubicBezTo>
                  <a:pt x="312" y="593"/>
                  <a:pt x="306" y="582"/>
                  <a:pt x="305" y="579"/>
                </a:cubicBezTo>
                <a:cubicBezTo>
                  <a:pt x="298" y="563"/>
                  <a:pt x="290" y="556"/>
                  <a:pt x="286" y="541"/>
                </a:cubicBezTo>
                <a:cubicBezTo>
                  <a:pt x="289" y="544"/>
                  <a:pt x="291" y="543"/>
                  <a:pt x="293" y="547"/>
                </a:cubicBezTo>
                <a:cubicBezTo>
                  <a:pt x="295" y="552"/>
                  <a:pt x="294" y="558"/>
                  <a:pt x="297" y="562"/>
                </a:cubicBezTo>
                <a:cubicBezTo>
                  <a:pt x="297" y="563"/>
                  <a:pt x="304" y="567"/>
                  <a:pt x="306" y="569"/>
                </a:cubicBezTo>
                <a:cubicBezTo>
                  <a:pt x="308" y="572"/>
                  <a:pt x="311" y="576"/>
                  <a:pt x="313" y="578"/>
                </a:cubicBezTo>
                <a:cubicBezTo>
                  <a:pt x="314" y="580"/>
                  <a:pt x="316" y="583"/>
                  <a:pt x="319" y="586"/>
                </a:cubicBezTo>
                <a:cubicBezTo>
                  <a:pt x="329" y="559"/>
                  <a:pt x="342" y="533"/>
                  <a:pt x="356" y="509"/>
                </a:cubicBezTo>
                <a:cubicBezTo>
                  <a:pt x="354" y="506"/>
                  <a:pt x="353" y="503"/>
                  <a:pt x="353" y="500"/>
                </a:cubicBezTo>
                <a:cubicBezTo>
                  <a:pt x="353" y="402"/>
                  <a:pt x="353" y="402"/>
                  <a:pt x="353" y="402"/>
                </a:cubicBezTo>
                <a:cubicBezTo>
                  <a:pt x="353" y="393"/>
                  <a:pt x="360" y="386"/>
                  <a:pt x="369" y="386"/>
                </a:cubicBezTo>
                <a:cubicBezTo>
                  <a:pt x="444" y="386"/>
                  <a:pt x="444" y="386"/>
                  <a:pt x="444" y="386"/>
                </a:cubicBezTo>
                <a:cubicBezTo>
                  <a:pt x="449" y="381"/>
                  <a:pt x="454" y="376"/>
                  <a:pt x="459" y="371"/>
                </a:cubicBezTo>
                <a:cubicBezTo>
                  <a:pt x="458" y="368"/>
                  <a:pt x="457" y="366"/>
                  <a:pt x="457" y="362"/>
                </a:cubicBezTo>
                <a:cubicBezTo>
                  <a:pt x="456" y="358"/>
                  <a:pt x="457" y="351"/>
                  <a:pt x="455" y="349"/>
                </a:cubicBezTo>
                <a:cubicBezTo>
                  <a:pt x="454" y="347"/>
                  <a:pt x="451" y="347"/>
                  <a:pt x="449" y="347"/>
                </a:cubicBezTo>
                <a:cubicBezTo>
                  <a:pt x="448" y="347"/>
                  <a:pt x="447" y="347"/>
                  <a:pt x="447" y="347"/>
                </a:cubicBezTo>
                <a:cubicBezTo>
                  <a:pt x="446" y="347"/>
                  <a:pt x="445" y="347"/>
                  <a:pt x="445" y="347"/>
                </a:cubicBezTo>
                <a:cubicBezTo>
                  <a:pt x="443" y="347"/>
                  <a:pt x="442" y="347"/>
                  <a:pt x="441" y="347"/>
                </a:cubicBezTo>
                <a:cubicBezTo>
                  <a:pt x="436" y="345"/>
                  <a:pt x="432" y="340"/>
                  <a:pt x="427" y="337"/>
                </a:cubicBezTo>
                <a:cubicBezTo>
                  <a:pt x="420" y="332"/>
                  <a:pt x="415" y="330"/>
                  <a:pt x="409" y="330"/>
                </a:cubicBezTo>
                <a:cubicBezTo>
                  <a:pt x="407" y="330"/>
                  <a:pt x="405" y="330"/>
                  <a:pt x="402" y="331"/>
                </a:cubicBezTo>
                <a:cubicBezTo>
                  <a:pt x="408" y="330"/>
                  <a:pt x="395" y="313"/>
                  <a:pt x="395" y="313"/>
                </a:cubicBezTo>
                <a:cubicBezTo>
                  <a:pt x="395" y="313"/>
                  <a:pt x="395" y="313"/>
                  <a:pt x="395" y="313"/>
                </a:cubicBezTo>
                <a:cubicBezTo>
                  <a:pt x="392" y="308"/>
                  <a:pt x="391" y="314"/>
                  <a:pt x="390" y="304"/>
                </a:cubicBezTo>
                <a:cubicBezTo>
                  <a:pt x="390" y="300"/>
                  <a:pt x="392" y="295"/>
                  <a:pt x="393" y="292"/>
                </a:cubicBezTo>
                <a:cubicBezTo>
                  <a:pt x="396" y="286"/>
                  <a:pt x="398" y="283"/>
                  <a:pt x="402" y="279"/>
                </a:cubicBezTo>
                <a:cubicBezTo>
                  <a:pt x="402" y="278"/>
                  <a:pt x="403" y="275"/>
                  <a:pt x="404" y="275"/>
                </a:cubicBezTo>
                <a:cubicBezTo>
                  <a:pt x="404" y="274"/>
                  <a:pt x="413" y="272"/>
                  <a:pt x="412" y="268"/>
                </a:cubicBezTo>
                <a:cubicBezTo>
                  <a:pt x="412" y="267"/>
                  <a:pt x="396" y="261"/>
                  <a:pt x="396" y="260"/>
                </a:cubicBezTo>
                <a:cubicBezTo>
                  <a:pt x="397" y="259"/>
                  <a:pt x="397" y="259"/>
                  <a:pt x="398" y="259"/>
                </a:cubicBezTo>
                <a:cubicBezTo>
                  <a:pt x="400" y="259"/>
                  <a:pt x="402" y="260"/>
                  <a:pt x="404" y="261"/>
                </a:cubicBezTo>
                <a:cubicBezTo>
                  <a:pt x="406" y="262"/>
                  <a:pt x="409" y="263"/>
                  <a:pt x="411" y="263"/>
                </a:cubicBezTo>
                <a:cubicBezTo>
                  <a:pt x="413" y="263"/>
                  <a:pt x="415" y="262"/>
                  <a:pt x="416" y="258"/>
                </a:cubicBezTo>
                <a:cubicBezTo>
                  <a:pt x="415" y="259"/>
                  <a:pt x="416" y="260"/>
                  <a:pt x="417" y="260"/>
                </a:cubicBezTo>
                <a:cubicBezTo>
                  <a:pt x="422" y="260"/>
                  <a:pt x="437" y="252"/>
                  <a:pt x="431" y="248"/>
                </a:cubicBezTo>
                <a:cubicBezTo>
                  <a:pt x="429" y="246"/>
                  <a:pt x="415" y="248"/>
                  <a:pt x="416" y="241"/>
                </a:cubicBezTo>
                <a:cubicBezTo>
                  <a:pt x="416" y="242"/>
                  <a:pt x="422" y="244"/>
                  <a:pt x="428" y="244"/>
                </a:cubicBezTo>
                <a:cubicBezTo>
                  <a:pt x="435" y="244"/>
                  <a:pt x="440" y="242"/>
                  <a:pt x="434" y="235"/>
                </a:cubicBezTo>
                <a:cubicBezTo>
                  <a:pt x="433" y="235"/>
                  <a:pt x="434" y="235"/>
                  <a:pt x="436" y="235"/>
                </a:cubicBezTo>
                <a:cubicBezTo>
                  <a:pt x="439" y="235"/>
                  <a:pt x="446" y="235"/>
                  <a:pt x="447" y="235"/>
                </a:cubicBezTo>
                <a:cubicBezTo>
                  <a:pt x="448" y="235"/>
                  <a:pt x="446" y="233"/>
                  <a:pt x="444" y="231"/>
                </a:cubicBezTo>
                <a:cubicBezTo>
                  <a:pt x="446" y="232"/>
                  <a:pt x="447" y="232"/>
                  <a:pt x="449" y="232"/>
                </a:cubicBezTo>
                <a:cubicBezTo>
                  <a:pt x="452" y="232"/>
                  <a:pt x="455" y="231"/>
                  <a:pt x="457" y="230"/>
                </a:cubicBezTo>
                <a:cubicBezTo>
                  <a:pt x="465" y="221"/>
                  <a:pt x="455" y="221"/>
                  <a:pt x="455" y="212"/>
                </a:cubicBezTo>
                <a:cubicBezTo>
                  <a:pt x="455" y="212"/>
                  <a:pt x="455" y="212"/>
                  <a:pt x="455" y="212"/>
                </a:cubicBezTo>
                <a:cubicBezTo>
                  <a:pt x="455" y="212"/>
                  <a:pt x="465" y="208"/>
                  <a:pt x="461" y="203"/>
                </a:cubicBezTo>
                <a:cubicBezTo>
                  <a:pt x="459" y="200"/>
                  <a:pt x="451" y="197"/>
                  <a:pt x="447" y="196"/>
                </a:cubicBezTo>
                <a:cubicBezTo>
                  <a:pt x="445" y="196"/>
                  <a:pt x="444" y="196"/>
                  <a:pt x="443" y="196"/>
                </a:cubicBezTo>
                <a:cubicBezTo>
                  <a:pt x="439" y="196"/>
                  <a:pt x="443" y="198"/>
                  <a:pt x="441" y="202"/>
                </a:cubicBezTo>
                <a:cubicBezTo>
                  <a:pt x="441" y="201"/>
                  <a:pt x="441" y="201"/>
                  <a:pt x="441" y="201"/>
                </a:cubicBezTo>
                <a:cubicBezTo>
                  <a:pt x="442" y="201"/>
                  <a:pt x="441" y="203"/>
                  <a:pt x="441" y="205"/>
                </a:cubicBezTo>
                <a:cubicBezTo>
                  <a:pt x="440" y="207"/>
                  <a:pt x="439" y="208"/>
                  <a:pt x="439" y="208"/>
                </a:cubicBezTo>
                <a:cubicBezTo>
                  <a:pt x="439" y="208"/>
                  <a:pt x="439" y="208"/>
                  <a:pt x="440" y="208"/>
                </a:cubicBezTo>
                <a:cubicBezTo>
                  <a:pt x="438" y="212"/>
                  <a:pt x="437" y="215"/>
                  <a:pt x="436" y="218"/>
                </a:cubicBezTo>
                <a:cubicBezTo>
                  <a:pt x="435" y="218"/>
                  <a:pt x="435" y="218"/>
                  <a:pt x="435" y="218"/>
                </a:cubicBezTo>
                <a:cubicBezTo>
                  <a:pt x="435" y="218"/>
                  <a:pt x="435" y="217"/>
                  <a:pt x="434" y="216"/>
                </a:cubicBezTo>
                <a:cubicBezTo>
                  <a:pt x="434" y="215"/>
                  <a:pt x="434" y="214"/>
                  <a:pt x="433" y="214"/>
                </a:cubicBezTo>
                <a:cubicBezTo>
                  <a:pt x="433" y="214"/>
                  <a:pt x="433" y="214"/>
                  <a:pt x="433" y="214"/>
                </a:cubicBezTo>
                <a:cubicBezTo>
                  <a:pt x="433" y="214"/>
                  <a:pt x="433" y="214"/>
                  <a:pt x="433" y="214"/>
                </a:cubicBezTo>
                <a:cubicBezTo>
                  <a:pt x="433" y="214"/>
                  <a:pt x="434" y="217"/>
                  <a:pt x="433" y="220"/>
                </a:cubicBezTo>
                <a:cubicBezTo>
                  <a:pt x="433" y="224"/>
                  <a:pt x="433" y="227"/>
                  <a:pt x="431" y="227"/>
                </a:cubicBezTo>
                <a:cubicBezTo>
                  <a:pt x="431" y="227"/>
                  <a:pt x="430" y="227"/>
                  <a:pt x="430" y="227"/>
                </a:cubicBezTo>
                <a:cubicBezTo>
                  <a:pt x="422" y="220"/>
                  <a:pt x="429" y="214"/>
                  <a:pt x="426" y="208"/>
                </a:cubicBezTo>
                <a:cubicBezTo>
                  <a:pt x="424" y="204"/>
                  <a:pt x="422" y="202"/>
                  <a:pt x="421" y="202"/>
                </a:cubicBezTo>
                <a:cubicBezTo>
                  <a:pt x="418" y="202"/>
                  <a:pt x="417" y="212"/>
                  <a:pt x="414" y="213"/>
                </a:cubicBezTo>
                <a:cubicBezTo>
                  <a:pt x="414" y="213"/>
                  <a:pt x="413" y="213"/>
                  <a:pt x="413" y="213"/>
                </a:cubicBezTo>
                <a:cubicBezTo>
                  <a:pt x="411" y="213"/>
                  <a:pt x="412" y="210"/>
                  <a:pt x="412" y="207"/>
                </a:cubicBezTo>
                <a:cubicBezTo>
                  <a:pt x="413" y="204"/>
                  <a:pt x="415" y="201"/>
                  <a:pt x="415" y="201"/>
                </a:cubicBezTo>
                <a:cubicBezTo>
                  <a:pt x="415" y="201"/>
                  <a:pt x="415" y="201"/>
                  <a:pt x="415" y="201"/>
                </a:cubicBezTo>
                <a:cubicBezTo>
                  <a:pt x="416" y="198"/>
                  <a:pt x="412" y="198"/>
                  <a:pt x="409" y="198"/>
                </a:cubicBezTo>
                <a:cubicBezTo>
                  <a:pt x="407" y="198"/>
                  <a:pt x="405" y="198"/>
                  <a:pt x="405" y="198"/>
                </a:cubicBezTo>
                <a:cubicBezTo>
                  <a:pt x="401" y="195"/>
                  <a:pt x="407" y="192"/>
                  <a:pt x="408" y="191"/>
                </a:cubicBezTo>
                <a:cubicBezTo>
                  <a:pt x="409" y="190"/>
                  <a:pt x="392" y="172"/>
                  <a:pt x="392" y="171"/>
                </a:cubicBezTo>
                <a:cubicBezTo>
                  <a:pt x="391" y="169"/>
                  <a:pt x="396" y="166"/>
                  <a:pt x="396" y="165"/>
                </a:cubicBezTo>
                <a:cubicBezTo>
                  <a:pt x="398" y="161"/>
                  <a:pt x="396" y="164"/>
                  <a:pt x="396" y="160"/>
                </a:cubicBezTo>
                <a:cubicBezTo>
                  <a:pt x="396" y="161"/>
                  <a:pt x="396" y="161"/>
                  <a:pt x="398" y="161"/>
                </a:cubicBezTo>
                <a:cubicBezTo>
                  <a:pt x="403" y="161"/>
                  <a:pt x="417" y="150"/>
                  <a:pt x="413" y="145"/>
                </a:cubicBezTo>
                <a:cubicBezTo>
                  <a:pt x="412" y="143"/>
                  <a:pt x="399" y="142"/>
                  <a:pt x="397" y="142"/>
                </a:cubicBezTo>
                <a:moveTo>
                  <a:pt x="235" y="172"/>
                </a:moveTo>
                <a:cubicBezTo>
                  <a:pt x="235" y="172"/>
                  <a:pt x="235" y="172"/>
                  <a:pt x="235" y="172"/>
                </a:cubicBezTo>
                <a:cubicBezTo>
                  <a:pt x="235" y="172"/>
                  <a:pt x="235" y="172"/>
                  <a:pt x="235" y="172"/>
                </a:cubicBezTo>
                <a:moveTo>
                  <a:pt x="235" y="172"/>
                </a:moveTo>
                <a:cubicBezTo>
                  <a:pt x="235" y="172"/>
                  <a:pt x="235" y="172"/>
                  <a:pt x="235" y="172"/>
                </a:cubicBezTo>
                <a:cubicBezTo>
                  <a:pt x="235" y="172"/>
                  <a:pt x="235" y="172"/>
                  <a:pt x="235" y="172"/>
                </a:cubicBezTo>
                <a:moveTo>
                  <a:pt x="235" y="172"/>
                </a:moveTo>
                <a:cubicBezTo>
                  <a:pt x="235" y="172"/>
                  <a:pt x="235" y="172"/>
                  <a:pt x="235" y="172"/>
                </a:cubicBezTo>
                <a:cubicBezTo>
                  <a:pt x="235" y="172"/>
                  <a:pt x="235" y="172"/>
                  <a:pt x="235" y="172"/>
                </a:cubicBezTo>
                <a:moveTo>
                  <a:pt x="235" y="172"/>
                </a:moveTo>
                <a:cubicBezTo>
                  <a:pt x="235" y="172"/>
                  <a:pt x="235" y="172"/>
                  <a:pt x="235" y="172"/>
                </a:cubicBezTo>
                <a:cubicBezTo>
                  <a:pt x="235" y="172"/>
                  <a:pt x="235" y="172"/>
                  <a:pt x="235" y="172"/>
                </a:cubicBezTo>
                <a:moveTo>
                  <a:pt x="235" y="172"/>
                </a:moveTo>
                <a:cubicBezTo>
                  <a:pt x="235" y="172"/>
                  <a:pt x="235" y="172"/>
                  <a:pt x="235" y="172"/>
                </a:cubicBezTo>
                <a:cubicBezTo>
                  <a:pt x="235" y="172"/>
                  <a:pt x="235" y="172"/>
                  <a:pt x="235" y="172"/>
                </a:cubicBezTo>
                <a:moveTo>
                  <a:pt x="235" y="172"/>
                </a:moveTo>
                <a:cubicBezTo>
                  <a:pt x="235" y="172"/>
                  <a:pt x="235" y="172"/>
                  <a:pt x="235" y="172"/>
                </a:cubicBezTo>
                <a:cubicBezTo>
                  <a:pt x="235" y="172"/>
                  <a:pt x="235" y="172"/>
                  <a:pt x="235" y="172"/>
                </a:cubicBezTo>
                <a:moveTo>
                  <a:pt x="248" y="139"/>
                </a:moveTo>
                <a:cubicBezTo>
                  <a:pt x="239" y="139"/>
                  <a:pt x="232" y="140"/>
                  <a:pt x="232" y="141"/>
                </a:cubicBezTo>
                <a:cubicBezTo>
                  <a:pt x="233" y="149"/>
                  <a:pt x="236" y="147"/>
                  <a:pt x="232" y="156"/>
                </a:cubicBezTo>
                <a:cubicBezTo>
                  <a:pt x="228" y="165"/>
                  <a:pt x="223" y="168"/>
                  <a:pt x="234" y="171"/>
                </a:cubicBezTo>
                <a:cubicBezTo>
                  <a:pt x="233" y="171"/>
                  <a:pt x="233" y="171"/>
                  <a:pt x="233" y="171"/>
                </a:cubicBezTo>
                <a:cubicBezTo>
                  <a:pt x="233" y="171"/>
                  <a:pt x="233" y="171"/>
                  <a:pt x="234" y="171"/>
                </a:cubicBezTo>
                <a:cubicBezTo>
                  <a:pt x="238" y="173"/>
                  <a:pt x="238" y="180"/>
                  <a:pt x="242" y="181"/>
                </a:cubicBezTo>
                <a:cubicBezTo>
                  <a:pt x="242" y="181"/>
                  <a:pt x="253" y="177"/>
                  <a:pt x="254" y="176"/>
                </a:cubicBezTo>
                <a:cubicBezTo>
                  <a:pt x="257" y="174"/>
                  <a:pt x="259" y="164"/>
                  <a:pt x="262" y="161"/>
                </a:cubicBezTo>
                <a:cubicBezTo>
                  <a:pt x="266" y="158"/>
                  <a:pt x="278" y="156"/>
                  <a:pt x="280" y="151"/>
                </a:cubicBezTo>
                <a:cubicBezTo>
                  <a:pt x="284" y="142"/>
                  <a:pt x="264" y="139"/>
                  <a:pt x="248" y="139"/>
                </a:cubicBezTo>
                <a:moveTo>
                  <a:pt x="404" y="128"/>
                </a:moveTo>
                <a:cubicBezTo>
                  <a:pt x="404" y="128"/>
                  <a:pt x="404" y="129"/>
                  <a:pt x="404" y="130"/>
                </a:cubicBezTo>
                <a:cubicBezTo>
                  <a:pt x="405" y="131"/>
                  <a:pt x="405" y="132"/>
                  <a:pt x="405" y="132"/>
                </a:cubicBezTo>
                <a:cubicBezTo>
                  <a:pt x="405" y="132"/>
                  <a:pt x="405" y="131"/>
                  <a:pt x="404" y="130"/>
                </a:cubicBezTo>
                <a:cubicBezTo>
                  <a:pt x="404" y="130"/>
                  <a:pt x="404" y="130"/>
                  <a:pt x="404" y="130"/>
                </a:cubicBezTo>
                <a:cubicBezTo>
                  <a:pt x="404" y="129"/>
                  <a:pt x="404" y="128"/>
                  <a:pt x="404" y="128"/>
                </a:cubicBezTo>
                <a:moveTo>
                  <a:pt x="341" y="125"/>
                </a:moveTo>
                <a:cubicBezTo>
                  <a:pt x="340" y="125"/>
                  <a:pt x="339" y="125"/>
                  <a:pt x="339" y="126"/>
                </a:cubicBezTo>
                <a:cubicBezTo>
                  <a:pt x="338" y="129"/>
                  <a:pt x="340" y="130"/>
                  <a:pt x="341" y="130"/>
                </a:cubicBezTo>
                <a:cubicBezTo>
                  <a:pt x="342" y="130"/>
                  <a:pt x="343" y="130"/>
                  <a:pt x="344" y="129"/>
                </a:cubicBezTo>
                <a:cubicBezTo>
                  <a:pt x="345" y="128"/>
                  <a:pt x="342" y="125"/>
                  <a:pt x="341" y="125"/>
                </a:cubicBezTo>
                <a:moveTo>
                  <a:pt x="387" y="123"/>
                </a:moveTo>
                <a:cubicBezTo>
                  <a:pt x="385" y="123"/>
                  <a:pt x="383" y="124"/>
                  <a:pt x="382" y="128"/>
                </a:cubicBezTo>
                <a:cubicBezTo>
                  <a:pt x="379" y="134"/>
                  <a:pt x="389" y="136"/>
                  <a:pt x="394" y="136"/>
                </a:cubicBezTo>
                <a:cubicBezTo>
                  <a:pt x="395" y="136"/>
                  <a:pt x="396" y="136"/>
                  <a:pt x="396" y="136"/>
                </a:cubicBezTo>
                <a:cubicBezTo>
                  <a:pt x="396" y="136"/>
                  <a:pt x="395" y="136"/>
                  <a:pt x="395" y="136"/>
                </a:cubicBezTo>
                <a:cubicBezTo>
                  <a:pt x="395" y="136"/>
                  <a:pt x="395" y="136"/>
                  <a:pt x="396" y="136"/>
                </a:cubicBezTo>
                <a:cubicBezTo>
                  <a:pt x="396" y="136"/>
                  <a:pt x="396" y="136"/>
                  <a:pt x="396" y="136"/>
                </a:cubicBezTo>
                <a:cubicBezTo>
                  <a:pt x="397" y="136"/>
                  <a:pt x="397" y="136"/>
                  <a:pt x="397" y="136"/>
                </a:cubicBezTo>
                <a:cubicBezTo>
                  <a:pt x="397" y="136"/>
                  <a:pt x="397" y="136"/>
                  <a:pt x="396" y="136"/>
                </a:cubicBezTo>
                <a:cubicBezTo>
                  <a:pt x="401" y="135"/>
                  <a:pt x="394" y="123"/>
                  <a:pt x="387" y="123"/>
                </a:cubicBezTo>
                <a:moveTo>
                  <a:pt x="269" y="116"/>
                </a:moveTo>
                <a:cubicBezTo>
                  <a:pt x="267" y="116"/>
                  <a:pt x="260" y="123"/>
                  <a:pt x="262" y="124"/>
                </a:cubicBezTo>
                <a:cubicBezTo>
                  <a:pt x="262" y="124"/>
                  <a:pt x="262" y="124"/>
                  <a:pt x="263" y="124"/>
                </a:cubicBezTo>
                <a:cubicBezTo>
                  <a:pt x="267" y="124"/>
                  <a:pt x="270" y="119"/>
                  <a:pt x="270" y="117"/>
                </a:cubicBezTo>
                <a:cubicBezTo>
                  <a:pt x="270" y="116"/>
                  <a:pt x="270" y="116"/>
                  <a:pt x="269" y="116"/>
                </a:cubicBezTo>
                <a:moveTo>
                  <a:pt x="242" y="115"/>
                </a:moveTo>
                <a:cubicBezTo>
                  <a:pt x="242" y="115"/>
                  <a:pt x="242" y="115"/>
                  <a:pt x="242" y="115"/>
                </a:cubicBezTo>
                <a:cubicBezTo>
                  <a:pt x="242" y="115"/>
                  <a:pt x="242" y="115"/>
                  <a:pt x="243" y="115"/>
                </a:cubicBezTo>
                <a:cubicBezTo>
                  <a:pt x="242" y="115"/>
                  <a:pt x="242" y="115"/>
                  <a:pt x="242" y="115"/>
                </a:cubicBezTo>
                <a:cubicBezTo>
                  <a:pt x="242" y="115"/>
                  <a:pt x="242" y="115"/>
                  <a:pt x="242" y="115"/>
                </a:cubicBezTo>
                <a:moveTo>
                  <a:pt x="279" y="114"/>
                </a:moveTo>
                <a:cubicBezTo>
                  <a:pt x="279" y="114"/>
                  <a:pt x="279" y="114"/>
                  <a:pt x="279" y="114"/>
                </a:cubicBezTo>
                <a:cubicBezTo>
                  <a:pt x="278" y="114"/>
                  <a:pt x="278" y="114"/>
                  <a:pt x="278" y="114"/>
                </a:cubicBezTo>
                <a:cubicBezTo>
                  <a:pt x="278" y="114"/>
                  <a:pt x="278" y="114"/>
                  <a:pt x="279" y="114"/>
                </a:cubicBezTo>
                <a:cubicBezTo>
                  <a:pt x="279" y="114"/>
                  <a:pt x="279" y="114"/>
                  <a:pt x="279" y="114"/>
                </a:cubicBezTo>
                <a:moveTo>
                  <a:pt x="277" y="109"/>
                </a:moveTo>
                <a:cubicBezTo>
                  <a:pt x="277" y="109"/>
                  <a:pt x="277" y="109"/>
                  <a:pt x="277" y="109"/>
                </a:cubicBezTo>
                <a:cubicBezTo>
                  <a:pt x="277" y="109"/>
                  <a:pt x="277" y="109"/>
                  <a:pt x="277" y="109"/>
                </a:cubicBezTo>
                <a:moveTo>
                  <a:pt x="370" y="108"/>
                </a:moveTo>
                <a:cubicBezTo>
                  <a:pt x="370" y="108"/>
                  <a:pt x="370" y="109"/>
                  <a:pt x="370" y="109"/>
                </a:cubicBezTo>
                <a:cubicBezTo>
                  <a:pt x="370" y="109"/>
                  <a:pt x="370" y="109"/>
                  <a:pt x="370" y="109"/>
                </a:cubicBezTo>
                <a:cubicBezTo>
                  <a:pt x="370" y="109"/>
                  <a:pt x="370" y="109"/>
                  <a:pt x="370" y="109"/>
                </a:cubicBezTo>
                <a:cubicBezTo>
                  <a:pt x="370" y="109"/>
                  <a:pt x="370" y="109"/>
                  <a:pt x="370" y="109"/>
                </a:cubicBezTo>
                <a:cubicBezTo>
                  <a:pt x="370" y="109"/>
                  <a:pt x="370" y="109"/>
                  <a:pt x="370" y="109"/>
                </a:cubicBezTo>
                <a:cubicBezTo>
                  <a:pt x="370" y="109"/>
                  <a:pt x="370" y="109"/>
                  <a:pt x="370" y="109"/>
                </a:cubicBezTo>
                <a:cubicBezTo>
                  <a:pt x="370" y="108"/>
                  <a:pt x="370" y="108"/>
                  <a:pt x="370" y="108"/>
                </a:cubicBezTo>
                <a:moveTo>
                  <a:pt x="312" y="106"/>
                </a:moveTo>
                <a:cubicBezTo>
                  <a:pt x="311" y="106"/>
                  <a:pt x="310" y="108"/>
                  <a:pt x="309" y="113"/>
                </a:cubicBezTo>
                <a:cubicBezTo>
                  <a:pt x="310" y="114"/>
                  <a:pt x="311" y="114"/>
                  <a:pt x="312" y="115"/>
                </a:cubicBezTo>
                <a:cubicBezTo>
                  <a:pt x="312" y="116"/>
                  <a:pt x="312" y="117"/>
                  <a:pt x="312" y="119"/>
                </a:cubicBezTo>
                <a:cubicBezTo>
                  <a:pt x="312" y="122"/>
                  <a:pt x="313" y="124"/>
                  <a:pt x="314" y="124"/>
                </a:cubicBezTo>
                <a:cubicBezTo>
                  <a:pt x="314" y="124"/>
                  <a:pt x="314" y="124"/>
                  <a:pt x="315" y="123"/>
                </a:cubicBezTo>
                <a:cubicBezTo>
                  <a:pt x="314" y="125"/>
                  <a:pt x="313" y="125"/>
                  <a:pt x="312" y="125"/>
                </a:cubicBezTo>
                <a:cubicBezTo>
                  <a:pt x="306" y="125"/>
                  <a:pt x="298" y="116"/>
                  <a:pt x="295" y="115"/>
                </a:cubicBezTo>
                <a:cubicBezTo>
                  <a:pt x="294" y="114"/>
                  <a:pt x="287" y="111"/>
                  <a:pt x="287" y="111"/>
                </a:cubicBezTo>
                <a:cubicBezTo>
                  <a:pt x="287" y="111"/>
                  <a:pt x="287" y="111"/>
                  <a:pt x="286" y="111"/>
                </a:cubicBezTo>
                <a:cubicBezTo>
                  <a:pt x="283" y="111"/>
                  <a:pt x="282" y="114"/>
                  <a:pt x="279" y="114"/>
                </a:cubicBezTo>
                <a:cubicBezTo>
                  <a:pt x="279" y="114"/>
                  <a:pt x="280" y="114"/>
                  <a:pt x="280" y="114"/>
                </a:cubicBezTo>
                <a:cubicBezTo>
                  <a:pt x="280" y="114"/>
                  <a:pt x="280" y="114"/>
                  <a:pt x="279" y="114"/>
                </a:cubicBezTo>
                <a:cubicBezTo>
                  <a:pt x="278" y="114"/>
                  <a:pt x="277" y="115"/>
                  <a:pt x="277" y="115"/>
                </a:cubicBezTo>
                <a:cubicBezTo>
                  <a:pt x="275" y="118"/>
                  <a:pt x="282" y="119"/>
                  <a:pt x="282" y="119"/>
                </a:cubicBezTo>
                <a:cubicBezTo>
                  <a:pt x="282" y="119"/>
                  <a:pt x="282" y="119"/>
                  <a:pt x="282" y="119"/>
                </a:cubicBezTo>
                <a:cubicBezTo>
                  <a:pt x="281" y="120"/>
                  <a:pt x="273" y="119"/>
                  <a:pt x="273" y="123"/>
                </a:cubicBezTo>
                <a:cubicBezTo>
                  <a:pt x="273" y="124"/>
                  <a:pt x="274" y="124"/>
                  <a:pt x="275" y="124"/>
                </a:cubicBezTo>
                <a:cubicBezTo>
                  <a:pt x="276" y="124"/>
                  <a:pt x="277" y="123"/>
                  <a:pt x="278" y="123"/>
                </a:cubicBezTo>
                <a:cubicBezTo>
                  <a:pt x="279" y="123"/>
                  <a:pt x="281" y="123"/>
                  <a:pt x="281" y="123"/>
                </a:cubicBezTo>
                <a:cubicBezTo>
                  <a:pt x="281" y="123"/>
                  <a:pt x="281" y="123"/>
                  <a:pt x="281" y="123"/>
                </a:cubicBezTo>
                <a:cubicBezTo>
                  <a:pt x="281" y="123"/>
                  <a:pt x="281" y="123"/>
                  <a:pt x="281" y="123"/>
                </a:cubicBezTo>
                <a:cubicBezTo>
                  <a:pt x="281" y="123"/>
                  <a:pt x="271" y="127"/>
                  <a:pt x="271" y="128"/>
                </a:cubicBezTo>
                <a:cubicBezTo>
                  <a:pt x="273" y="130"/>
                  <a:pt x="275" y="131"/>
                  <a:pt x="276" y="131"/>
                </a:cubicBezTo>
                <a:cubicBezTo>
                  <a:pt x="279" y="131"/>
                  <a:pt x="281" y="130"/>
                  <a:pt x="283" y="128"/>
                </a:cubicBezTo>
                <a:cubicBezTo>
                  <a:pt x="286" y="126"/>
                  <a:pt x="288" y="125"/>
                  <a:pt x="289" y="125"/>
                </a:cubicBezTo>
                <a:cubicBezTo>
                  <a:pt x="289" y="125"/>
                  <a:pt x="289" y="125"/>
                  <a:pt x="289" y="125"/>
                </a:cubicBezTo>
                <a:cubicBezTo>
                  <a:pt x="290" y="125"/>
                  <a:pt x="289" y="129"/>
                  <a:pt x="292" y="129"/>
                </a:cubicBezTo>
                <a:cubicBezTo>
                  <a:pt x="292" y="129"/>
                  <a:pt x="292" y="129"/>
                  <a:pt x="292" y="129"/>
                </a:cubicBezTo>
                <a:cubicBezTo>
                  <a:pt x="293" y="129"/>
                  <a:pt x="297" y="128"/>
                  <a:pt x="300" y="128"/>
                </a:cubicBezTo>
                <a:cubicBezTo>
                  <a:pt x="301" y="128"/>
                  <a:pt x="302" y="128"/>
                  <a:pt x="302" y="128"/>
                </a:cubicBezTo>
                <a:cubicBezTo>
                  <a:pt x="303" y="132"/>
                  <a:pt x="289" y="133"/>
                  <a:pt x="288" y="135"/>
                </a:cubicBezTo>
                <a:cubicBezTo>
                  <a:pt x="285" y="138"/>
                  <a:pt x="290" y="139"/>
                  <a:pt x="294" y="139"/>
                </a:cubicBezTo>
                <a:cubicBezTo>
                  <a:pt x="297" y="139"/>
                  <a:pt x="300" y="138"/>
                  <a:pt x="300" y="138"/>
                </a:cubicBezTo>
                <a:cubicBezTo>
                  <a:pt x="304" y="137"/>
                  <a:pt x="307" y="133"/>
                  <a:pt x="310" y="132"/>
                </a:cubicBezTo>
                <a:cubicBezTo>
                  <a:pt x="311" y="132"/>
                  <a:pt x="313" y="131"/>
                  <a:pt x="315" y="131"/>
                </a:cubicBezTo>
                <a:cubicBezTo>
                  <a:pt x="316" y="131"/>
                  <a:pt x="317" y="131"/>
                  <a:pt x="318" y="132"/>
                </a:cubicBezTo>
                <a:cubicBezTo>
                  <a:pt x="319" y="132"/>
                  <a:pt x="320" y="132"/>
                  <a:pt x="322" y="132"/>
                </a:cubicBezTo>
                <a:cubicBezTo>
                  <a:pt x="326" y="132"/>
                  <a:pt x="331" y="131"/>
                  <a:pt x="332" y="128"/>
                </a:cubicBezTo>
                <a:cubicBezTo>
                  <a:pt x="337" y="119"/>
                  <a:pt x="333" y="118"/>
                  <a:pt x="328" y="118"/>
                </a:cubicBezTo>
                <a:cubicBezTo>
                  <a:pt x="328" y="118"/>
                  <a:pt x="327" y="118"/>
                  <a:pt x="327" y="118"/>
                </a:cubicBezTo>
                <a:cubicBezTo>
                  <a:pt x="326" y="118"/>
                  <a:pt x="326" y="118"/>
                  <a:pt x="325" y="118"/>
                </a:cubicBezTo>
                <a:cubicBezTo>
                  <a:pt x="324" y="118"/>
                  <a:pt x="323" y="118"/>
                  <a:pt x="322" y="118"/>
                </a:cubicBezTo>
                <a:cubicBezTo>
                  <a:pt x="321" y="117"/>
                  <a:pt x="316" y="106"/>
                  <a:pt x="312" y="106"/>
                </a:cubicBezTo>
                <a:moveTo>
                  <a:pt x="359" y="106"/>
                </a:moveTo>
                <a:cubicBezTo>
                  <a:pt x="358" y="106"/>
                  <a:pt x="358" y="106"/>
                  <a:pt x="358" y="107"/>
                </a:cubicBezTo>
                <a:cubicBezTo>
                  <a:pt x="358" y="108"/>
                  <a:pt x="362" y="116"/>
                  <a:pt x="363" y="116"/>
                </a:cubicBezTo>
                <a:cubicBezTo>
                  <a:pt x="363" y="116"/>
                  <a:pt x="363" y="116"/>
                  <a:pt x="363" y="116"/>
                </a:cubicBezTo>
                <a:cubicBezTo>
                  <a:pt x="363" y="116"/>
                  <a:pt x="363" y="116"/>
                  <a:pt x="362" y="116"/>
                </a:cubicBezTo>
                <a:cubicBezTo>
                  <a:pt x="361" y="116"/>
                  <a:pt x="360" y="115"/>
                  <a:pt x="358" y="113"/>
                </a:cubicBezTo>
                <a:cubicBezTo>
                  <a:pt x="356" y="112"/>
                  <a:pt x="355" y="111"/>
                  <a:pt x="354" y="111"/>
                </a:cubicBezTo>
                <a:cubicBezTo>
                  <a:pt x="353" y="111"/>
                  <a:pt x="353" y="111"/>
                  <a:pt x="353" y="111"/>
                </a:cubicBezTo>
                <a:cubicBezTo>
                  <a:pt x="350" y="113"/>
                  <a:pt x="355" y="117"/>
                  <a:pt x="355" y="119"/>
                </a:cubicBezTo>
                <a:cubicBezTo>
                  <a:pt x="355" y="119"/>
                  <a:pt x="354" y="119"/>
                  <a:pt x="354" y="119"/>
                </a:cubicBezTo>
                <a:cubicBezTo>
                  <a:pt x="353" y="119"/>
                  <a:pt x="351" y="116"/>
                  <a:pt x="348" y="113"/>
                </a:cubicBezTo>
                <a:cubicBezTo>
                  <a:pt x="346" y="110"/>
                  <a:pt x="343" y="107"/>
                  <a:pt x="341" y="107"/>
                </a:cubicBezTo>
                <a:cubicBezTo>
                  <a:pt x="340" y="107"/>
                  <a:pt x="340" y="107"/>
                  <a:pt x="340" y="110"/>
                </a:cubicBezTo>
                <a:cubicBezTo>
                  <a:pt x="339" y="125"/>
                  <a:pt x="357" y="120"/>
                  <a:pt x="362" y="122"/>
                </a:cubicBezTo>
                <a:cubicBezTo>
                  <a:pt x="363" y="122"/>
                  <a:pt x="361" y="129"/>
                  <a:pt x="364" y="132"/>
                </a:cubicBezTo>
                <a:cubicBezTo>
                  <a:pt x="365" y="132"/>
                  <a:pt x="366" y="133"/>
                  <a:pt x="367" y="133"/>
                </a:cubicBezTo>
                <a:cubicBezTo>
                  <a:pt x="370" y="133"/>
                  <a:pt x="375" y="129"/>
                  <a:pt x="376" y="127"/>
                </a:cubicBezTo>
                <a:cubicBezTo>
                  <a:pt x="380" y="119"/>
                  <a:pt x="370" y="110"/>
                  <a:pt x="370" y="109"/>
                </a:cubicBezTo>
                <a:cubicBezTo>
                  <a:pt x="370" y="109"/>
                  <a:pt x="370" y="109"/>
                  <a:pt x="370" y="109"/>
                </a:cubicBezTo>
                <a:cubicBezTo>
                  <a:pt x="370" y="110"/>
                  <a:pt x="370" y="110"/>
                  <a:pt x="370" y="110"/>
                </a:cubicBezTo>
                <a:cubicBezTo>
                  <a:pt x="370" y="110"/>
                  <a:pt x="370" y="109"/>
                  <a:pt x="370" y="109"/>
                </a:cubicBezTo>
                <a:cubicBezTo>
                  <a:pt x="370" y="110"/>
                  <a:pt x="370" y="110"/>
                  <a:pt x="369" y="110"/>
                </a:cubicBezTo>
                <a:cubicBezTo>
                  <a:pt x="368" y="110"/>
                  <a:pt x="366" y="109"/>
                  <a:pt x="364" y="108"/>
                </a:cubicBezTo>
                <a:cubicBezTo>
                  <a:pt x="362" y="107"/>
                  <a:pt x="360" y="106"/>
                  <a:pt x="359" y="106"/>
                </a:cubicBezTo>
                <a:moveTo>
                  <a:pt x="1207" y="128"/>
                </a:moveTo>
                <a:cubicBezTo>
                  <a:pt x="1205" y="128"/>
                  <a:pt x="1204" y="125"/>
                  <a:pt x="1205" y="123"/>
                </a:cubicBezTo>
                <a:cubicBezTo>
                  <a:pt x="1205" y="122"/>
                  <a:pt x="1207" y="121"/>
                  <a:pt x="1209" y="121"/>
                </a:cubicBezTo>
                <a:cubicBezTo>
                  <a:pt x="1209" y="121"/>
                  <a:pt x="1209" y="121"/>
                  <a:pt x="1210" y="121"/>
                </a:cubicBezTo>
                <a:cubicBezTo>
                  <a:pt x="1212" y="122"/>
                  <a:pt x="1213" y="124"/>
                  <a:pt x="1212" y="126"/>
                </a:cubicBezTo>
                <a:cubicBezTo>
                  <a:pt x="1212" y="128"/>
                  <a:pt x="1210" y="129"/>
                  <a:pt x="1209" y="129"/>
                </a:cubicBezTo>
                <a:cubicBezTo>
                  <a:pt x="1208" y="129"/>
                  <a:pt x="1208" y="129"/>
                  <a:pt x="1207" y="128"/>
                </a:cubicBezTo>
                <a:cubicBezTo>
                  <a:pt x="1207" y="128"/>
                  <a:pt x="1207" y="128"/>
                  <a:pt x="1207" y="128"/>
                </a:cubicBezTo>
                <a:moveTo>
                  <a:pt x="1252" y="104"/>
                </a:moveTo>
                <a:cubicBezTo>
                  <a:pt x="1244" y="104"/>
                  <a:pt x="1234" y="112"/>
                  <a:pt x="1226" y="113"/>
                </a:cubicBezTo>
                <a:cubicBezTo>
                  <a:pt x="1222" y="114"/>
                  <a:pt x="1219" y="113"/>
                  <a:pt x="1215" y="115"/>
                </a:cubicBezTo>
                <a:cubicBezTo>
                  <a:pt x="1207" y="117"/>
                  <a:pt x="1198" y="121"/>
                  <a:pt x="1193" y="126"/>
                </a:cubicBezTo>
                <a:cubicBezTo>
                  <a:pt x="1189" y="129"/>
                  <a:pt x="1184" y="140"/>
                  <a:pt x="1179" y="146"/>
                </a:cubicBezTo>
                <a:cubicBezTo>
                  <a:pt x="1179" y="146"/>
                  <a:pt x="1179" y="146"/>
                  <a:pt x="1179" y="146"/>
                </a:cubicBezTo>
                <a:cubicBezTo>
                  <a:pt x="1180" y="146"/>
                  <a:pt x="1178" y="152"/>
                  <a:pt x="1178" y="152"/>
                </a:cubicBezTo>
                <a:cubicBezTo>
                  <a:pt x="1176" y="154"/>
                  <a:pt x="1176" y="153"/>
                  <a:pt x="1175" y="156"/>
                </a:cubicBezTo>
                <a:cubicBezTo>
                  <a:pt x="1172" y="159"/>
                  <a:pt x="1168" y="155"/>
                  <a:pt x="1172" y="162"/>
                </a:cubicBezTo>
                <a:cubicBezTo>
                  <a:pt x="1168" y="164"/>
                  <a:pt x="1157" y="175"/>
                  <a:pt x="1168" y="176"/>
                </a:cubicBezTo>
                <a:cubicBezTo>
                  <a:pt x="1168" y="176"/>
                  <a:pt x="1168" y="176"/>
                  <a:pt x="1168" y="176"/>
                </a:cubicBezTo>
                <a:cubicBezTo>
                  <a:pt x="1168" y="176"/>
                  <a:pt x="1168" y="176"/>
                  <a:pt x="1168" y="176"/>
                </a:cubicBezTo>
                <a:cubicBezTo>
                  <a:pt x="1168" y="176"/>
                  <a:pt x="1168" y="176"/>
                  <a:pt x="1168" y="176"/>
                </a:cubicBezTo>
                <a:cubicBezTo>
                  <a:pt x="1168" y="176"/>
                  <a:pt x="1168" y="176"/>
                  <a:pt x="1168" y="176"/>
                </a:cubicBezTo>
                <a:cubicBezTo>
                  <a:pt x="1168" y="176"/>
                  <a:pt x="1168" y="177"/>
                  <a:pt x="1170" y="179"/>
                </a:cubicBezTo>
                <a:cubicBezTo>
                  <a:pt x="1171" y="180"/>
                  <a:pt x="1172" y="182"/>
                  <a:pt x="1173" y="182"/>
                </a:cubicBezTo>
                <a:cubicBezTo>
                  <a:pt x="1174" y="182"/>
                  <a:pt x="1175" y="181"/>
                  <a:pt x="1174" y="178"/>
                </a:cubicBezTo>
                <a:cubicBezTo>
                  <a:pt x="1177" y="180"/>
                  <a:pt x="1176" y="184"/>
                  <a:pt x="1183" y="187"/>
                </a:cubicBezTo>
                <a:cubicBezTo>
                  <a:pt x="1185" y="188"/>
                  <a:pt x="1189" y="189"/>
                  <a:pt x="1191" y="189"/>
                </a:cubicBezTo>
                <a:cubicBezTo>
                  <a:pt x="1195" y="189"/>
                  <a:pt x="1198" y="187"/>
                  <a:pt x="1198" y="183"/>
                </a:cubicBezTo>
                <a:cubicBezTo>
                  <a:pt x="1198" y="180"/>
                  <a:pt x="1189" y="176"/>
                  <a:pt x="1188" y="172"/>
                </a:cubicBezTo>
                <a:cubicBezTo>
                  <a:pt x="1187" y="163"/>
                  <a:pt x="1189" y="168"/>
                  <a:pt x="1191" y="162"/>
                </a:cubicBezTo>
                <a:cubicBezTo>
                  <a:pt x="1193" y="158"/>
                  <a:pt x="1194" y="154"/>
                  <a:pt x="1197" y="150"/>
                </a:cubicBezTo>
                <a:cubicBezTo>
                  <a:pt x="1204" y="142"/>
                  <a:pt x="1210" y="135"/>
                  <a:pt x="1220" y="129"/>
                </a:cubicBezTo>
                <a:cubicBezTo>
                  <a:pt x="1230" y="124"/>
                  <a:pt x="1240" y="122"/>
                  <a:pt x="1250" y="118"/>
                </a:cubicBezTo>
                <a:cubicBezTo>
                  <a:pt x="1258" y="114"/>
                  <a:pt x="1266" y="104"/>
                  <a:pt x="1252" y="104"/>
                </a:cubicBezTo>
                <a:cubicBezTo>
                  <a:pt x="1252" y="104"/>
                  <a:pt x="1252" y="104"/>
                  <a:pt x="1252" y="104"/>
                </a:cubicBezTo>
                <a:moveTo>
                  <a:pt x="385" y="103"/>
                </a:moveTo>
                <a:cubicBezTo>
                  <a:pt x="382" y="103"/>
                  <a:pt x="381" y="104"/>
                  <a:pt x="381" y="106"/>
                </a:cubicBezTo>
                <a:cubicBezTo>
                  <a:pt x="380" y="112"/>
                  <a:pt x="394" y="112"/>
                  <a:pt x="396" y="113"/>
                </a:cubicBezTo>
                <a:cubicBezTo>
                  <a:pt x="406" y="118"/>
                  <a:pt x="402" y="120"/>
                  <a:pt x="404" y="130"/>
                </a:cubicBezTo>
                <a:cubicBezTo>
                  <a:pt x="404" y="130"/>
                  <a:pt x="404" y="130"/>
                  <a:pt x="404" y="130"/>
                </a:cubicBezTo>
                <a:cubicBezTo>
                  <a:pt x="406" y="134"/>
                  <a:pt x="408" y="135"/>
                  <a:pt x="411" y="135"/>
                </a:cubicBezTo>
                <a:cubicBezTo>
                  <a:pt x="413" y="135"/>
                  <a:pt x="415" y="134"/>
                  <a:pt x="417" y="134"/>
                </a:cubicBezTo>
                <a:cubicBezTo>
                  <a:pt x="418" y="133"/>
                  <a:pt x="420" y="133"/>
                  <a:pt x="421" y="133"/>
                </a:cubicBezTo>
                <a:cubicBezTo>
                  <a:pt x="421" y="133"/>
                  <a:pt x="421" y="133"/>
                  <a:pt x="422" y="133"/>
                </a:cubicBezTo>
                <a:cubicBezTo>
                  <a:pt x="426" y="134"/>
                  <a:pt x="429" y="137"/>
                  <a:pt x="434" y="137"/>
                </a:cubicBezTo>
                <a:cubicBezTo>
                  <a:pt x="435" y="137"/>
                  <a:pt x="435" y="137"/>
                  <a:pt x="436" y="137"/>
                </a:cubicBezTo>
                <a:cubicBezTo>
                  <a:pt x="442" y="137"/>
                  <a:pt x="446" y="134"/>
                  <a:pt x="451" y="133"/>
                </a:cubicBezTo>
                <a:cubicBezTo>
                  <a:pt x="451" y="133"/>
                  <a:pt x="451" y="133"/>
                  <a:pt x="451" y="133"/>
                </a:cubicBezTo>
                <a:cubicBezTo>
                  <a:pt x="453" y="133"/>
                  <a:pt x="455" y="134"/>
                  <a:pt x="457" y="135"/>
                </a:cubicBezTo>
                <a:cubicBezTo>
                  <a:pt x="459" y="136"/>
                  <a:pt x="461" y="136"/>
                  <a:pt x="463" y="136"/>
                </a:cubicBezTo>
                <a:cubicBezTo>
                  <a:pt x="464" y="136"/>
                  <a:pt x="466" y="136"/>
                  <a:pt x="468" y="134"/>
                </a:cubicBezTo>
                <a:cubicBezTo>
                  <a:pt x="478" y="123"/>
                  <a:pt x="461" y="121"/>
                  <a:pt x="452" y="121"/>
                </a:cubicBezTo>
                <a:cubicBezTo>
                  <a:pt x="450" y="121"/>
                  <a:pt x="448" y="121"/>
                  <a:pt x="447" y="121"/>
                </a:cubicBezTo>
                <a:cubicBezTo>
                  <a:pt x="443" y="122"/>
                  <a:pt x="434" y="124"/>
                  <a:pt x="427" y="124"/>
                </a:cubicBezTo>
                <a:cubicBezTo>
                  <a:pt x="421" y="124"/>
                  <a:pt x="417" y="123"/>
                  <a:pt x="415" y="119"/>
                </a:cubicBezTo>
                <a:cubicBezTo>
                  <a:pt x="414" y="118"/>
                  <a:pt x="419" y="114"/>
                  <a:pt x="419" y="114"/>
                </a:cubicBezTo>
                <a:cubicBezTo>
                  <a:pt x="419" y="114"/>
                  <a:pt x="419" y="114"/>
                  <a:pt x="419" y="114"/>
                </a:cubicBezTo>
                <a:cubicBezTo>
                  <a:pt x="418" y="114"/>
                  <a:pt x="412" y="111"/>
                  <a:pt x="405" y="108"/>
                </a:cubicBezTo>
                <a:cubicBezTo>
                  <a:pt x="398" y="106"/>
                  <a:pt x="390" y="103"/>
                  <a:pt x="385" y="103"/>
                </a:cubicBezTo>
                <a:moveTo>
                  <a:pt x="535" y="98"/>
                </a:moveTo>
                <a:cubicBezTo>
                  <a:pt x="535" y="98"/>
                  <a:pt x="536" y="98"/>
                  <a:pt x="536" y="98"/>
                </a:cubicBezTo>
                <a:cubicBezTo>
                  <a:pt x="536" y="98"/>
                  <a:pt x="536" y="98"/>
                  <a:pt x="536" y="98"/>
                </a:cubicBezTo>
                <a:cubicBezTo>
                  <a:pt x="536" y="98"/>
                  <a:pt x="537" y="98"/>
                  <a:pt x="537" y="98"/>
                </a:cubicBezTo>
                <a:cubicBezTo>
                  <a:pt x="537" y="98"/>
                  <a:pt x="536" y="98"/>
                  <a:pt x="536" y="98"/>
                </a:cubicBezTo>
                <a:cubicBezTo>
                  <a:pt x="536" y="98"/>
                  <a:pt x="535" y="98"/>
                  <a:pt x="535" y="98"/>
                </a:cubicBezTo>
                <a:moveTo>
                  <a:pt x="274" y="97"/>
                </a:moveTo>
                <a:cubicBezTo>
                  <a:pt x="275" y="97"/>
                  <a:pt x="266" y="99"/>
                  <a:pt x="265" y="99"/>
                </a:cubicBezTo>
                <a:cubicBezTo>
                  <a:pt x="265" y="99"/>
                  <a:pt x="265" y="99"/>
                  <a:pt x="265" y="99"/>
                </a:cubicBezTo>
                <a:cubicBezTo>
                  <a:pt x="261" y="100"/>
                  <a:pt x="247" y="115"/>
                  <a:pt x="243" y="115"/>
                </a:cubicBezTo>
                <a:cubicBezTo>
                  <a:pt x="243" y="115"/>
                  <a:pt x="243" y="115"/>
                  <a:pt x="242" y="115"/>
                </a:cubicBezTo>
                <a:cubicBezTo>
                  <a:pt x="243" y="116"/>
                  <a:pt x="243" y="116"/>
                  <a:pt x="243" y="116"/>
                </a:cubicBezTo>
                <a:cubicBezTo>
                  <a:pt x="243" y="116"/>
                  <a:pt x="243" y="116"/>
                  <a:pt x="243" y="115"/>
                </a:cubicBezTo>
                <a:cubicBezTo>
                  <a:pt x="244" y="116"/>
                  <a:pt x="246" y="119"/>
                  <a:pt x="247" y="119"/>
                </a:cubicBezTo>
                <a:cubicBezTo>
                  <a:pt x="249" y="119"/>
                  <a:pt x="250" y="118"/>
                  <a:pt x="252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252" y="115"/>
                  <a:pt x="253" y="116"/>
                  <a:pt x="254" y="118"/>
                </a:cubicBezTo>
                <a:cubicBezTo>
                  <a:pt x="254" y="119"/>
                  <a:pt x="255" y="120"/>
                  <a:pt x="256" y="120"/>
                </a:cubicBezTo>
                <a:cubicBezTo>
                  <a:pt x="256" y="120"/>
                  <a:pt x="256" y="120"/>
                  <a:pt x="256" y="120"/>
                </a:cubicBezTo>
                <a:cubicBezTo>
                  <a:pt x="257" y="120"/>
                  <a:pt x="260" y="116"/>
                  <a:pt x="260" y="115"/>
                </a:cubicBezTo>
                <a:cubicBezTo>
                  <a:pt x="260" y="115"/>
                  <a:pt x="260" y="115"/>
                  <a:pt x="260" y="115"/>
                </a:cubicBezTo>
                <a:cubicBezTo>
                  <a:pt x="260" y="115"/>
                  <a:pt x="262" y="114"/>
                  <a:pt x="263" y="112"/>
                </a:cubicBezTo>
                <a:cubicBezTo>
                  <a:pt x="265" y="111"/>
                  <a:pt x="266" y="109"/>
                  <a:pt x="265" y="109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8" y="109"/>
                  <a:pt x="270" y="109"/>
                  <a:pt x="268" y="109"/>
                </a:cubicBezTo>
                <a:cubicBezTo>
                  <a:pt x="267" y="110"/>
                  <a:pt x="270" y="113"/>
                  <a:pt x="272" y="113"/>
                </a:cubicBezTo>
                <a:cubicBezTo>
                  <a:pt x="272" y="113"/>
                  <a:pt x="272" y="113"/>
                  <a:pt x="273" y="113"/>
                </a:cubicBezTo>
                <a:cubicBezTo>
                  <a:pt x="273" y="113"/>
                  <a:pt x="272" y="113"/>
                  <a:pt x="272" y="113"/>
                </a:cubicBezTo>
                <a:cubicBezTo>
                  <a:pt x="272" y="113"/>
                  <a:pt x="273" y="112"/>
                  <a:pt x="274" y="111"/>
                </a:cubicBezTo>
                <a:cubicBezTo>
                  <a:pt x="276" y="110"/>
                  <a:pt x="277" y="109"/>
                  <a:pt x="277" y="109"/>
                </a:cubicBezTo>
                <a:cubicBezTo>
                  <a:pt x="277" y="109"/>
                  <a:pt x="277" y="109"/>
                  <a:pt x="277" y="109"/>
                </a:cubicBezTo>
                <a:cubicBezTo>
                  <a:pt x="278" y="108"/>
                  <a:pt x="278" y="99"/>
                  <a:pt x="280" y="99"/>
                </a:cubicBezTo>
                <a:cubicBezTo>
                  <a:pt x="281" y="99"/>
                  <a:pt x="281" y="99"/>
                  <a:pt x="281" y="99"/>
                </a:cubicBezTo>
                <a:cubicBezTo>
                  <a:pt x="278" y="98"/>
                  <a:pt x="276" y="97"/>
                  <a:pt x="274" y="97"/>
                </a:cubicBezTo>
                <a:moveTo>
                  <a:pt x="414" y="95"/>
                </a:moveTo>
                <a:cubicBezTo>
                  <a:pt x="411" y="95"/>
                  <a:pt x="408" y="99"/>
                  <a:pt x="411" y="100"/>
                </a:cubicBezTo>
                <a:cubicBezTo>
                  <a:pt x="412" y="101"/>
                  <a:pt x="413" y="101"/>
                  <a:pt x="413" y="101"/>
                </a:cubicBezTo>
                <a:cubicBezTo>
                  <a:pt x="417" y="101"/>
                  <a:pt x="420" y="98"/>
                  <a:pt x="416" y="96"/>
                </a:cubicBezTo>
                <a:cubicBezTo>
                  <a:pt x="416" y="95"/>
                  <a:pt x="415" y="95"/>
                  <a:pt x="414" y="95"/>
                </a:cubicBezTo>
                <a:moveTo>
                  <a:pt x="1595" y="438"/>
                </a:moveTo>
                <a:cubicBezTo>
                  <a:pt x="1594" y="438"/>
                  <a:pt x="1593" y="438"/>
                  <a:pt x="1592" y="436"/>
                </a:cubicBezTo>
                <a:cubicBezTo>
                  <a:pt x="1591" y="435"/>
                  <a:pt x="1591" y="432"/>
                  <a:pt x="1593" y="431"/>
                </a:cubicBezTo>
                <a:cubicBezTo>
                  <a:pt x="1594" y="431"/>
                  <a:pt x="1594" y="430"/>
                  <a:pt x="1595" y="430"/>
                </a:cubicBezTo>
                <a:cubicBezTo>
                  <a:pt x="1596" y="430"/>
                  <a:pt x="1598" y="431"/>
                  <a:pt x="1599" y="432"/>
                </a:cubicBezTo>
                <a:cubicBezTo>
                  <a:pt x="1600" y="434"/>
                  <a:pt x="1599" y="437"/>
                  <a:pt x="1597" y="438"/>
                </a:cubicBezTo>
                <a:cubicBezTo>
                  <a:pt x="1597" y="438"/>
                  <a:pt x="1596" y="438"/>
                  <a:pt x="1595" y="438"/>
                </a:cubicBezTo>
                <a:moveTo>
                  <a:pt x="1582" y="418"/>
                </a:moveTo>
                <a:cubicBezTo>
                  <a:pt x="1581" y="418"/>
                  <a:pt x="1579" y="418"/>
                  <a:pt x="1579" y="417"/>
                </a:cubicBezTo>
                <a:cubicBezTo>
                  <a:pt x="1577" y="415"/>
                  <a:pt x="1578" y="412"/>
                  <a:pt x="1580" y="411"/>
                </a:cubicBezTo>
                <a:cubicBezTo>
                  <a:pt x="1580" y="411"/>
                  <a:pt x="1581" y="410"/>
                  <a:pt x="1582" y="410"/>
                </a:cubicBezTo>
                <a:cubicBezTo>
                  <a:pt x="1583" y="410"/>
                  <a:pt x="1584" y="411"/>
                  <a:pt x="1585" y="412"/>
                </a:cubicBezTo>
                <a:cubicBezTo>
                  <a:pt x="1587" y="414"/>
                  <a:pt x="1586" y="416"/>
                  <a:pt x="1584" y="418"/>
                </a:cubicBezTo>
                <a:cubicBezTo>
                  <a:pt x="1584" y="418"/>
                  <a:pt x="1583" y="418"/>
                  <a:pt x="1582" y="418"/>
                </a:cubicBezTo>
                <a:moveTo>
                  <a:pt x="1568" y="399"/>
                </a:moveTo>
                <a:cubicBezTo>
                  <a:pt x="1567" y="399"/>
                  <a:pt x="1566" y="398"/>
                  <a:pt x="1565" y="397"/>
                </a:cubicBezTo>
                <a:cubicBezTo>
                  <a:pt x="1564" y="395"/>
                  <a:pt x="1564" y="393"/>
                  <a:pt x="1566" y="391"/>
                </a:cubicBezTo>
                <a:cubicBezTo>
                  <a:pt x="1567" y="391"/>
                  <a:pt x="1567" y="391"/>
                  <a:pt x="1568" y="391"/>
                </a:cubicBezTo>
                <a:cubicBezTo>
                  <a:pt x="1569" y="391"/>
                  <a:pt x="1571" y="391"/>
                  <a:pt x="1571" y="392"/>
                </a:cubicBezTo>
                <a:cubicBezTo>
                  <a:pt x="1573" y="394"/>
                  <a:pt x="1572" y="397"/>
                  <a:pt x="1571" y="398"/>
                </a:cubicBezTo>
                <a:cubicBezTo>
                  <a:pt x="1570" y="398"/>
                  <a:pt x="1569" y="399"/>
                  <a:pt x="1568" y="399"/>
                </a:cubicBezTo>
                <a:moveTo>
                  <a:pt x="1554" y="380"/>
                </a:moveTo>
                <a:cubicBezTo>
                  <a:pt x="1553" y="380"/>
                  <a:pt x="1551" y="379"/>
                  <a:pt x="1551" y="378"/>
                </a:cubicBezTo>
                <a:cubicBezTo>
                  <a:pt x="1549" y="376"/>
                  <a:pt x="1550" y="374"/>
                  <a:pt x="1551" y="372"/>
                </a:cubicBezTo>
                <a:cubicBezTo>
                  <a:pt x="1552" y="372"/>
                  <a:pt x="1553" y="372"/>
                  <a:pt x="1554" y="372"/>
                </a:cubicBezTo>
                <a:cubicBezTo>
                  <a:pt x="1555" y="372"/>
                  <a:pt x="1556" y="372"/>
                  <a:pt x="1557" y="373"/>
                </a:cubicBezTo>
                <a:cubicBezTo>
                  <a:pt x="1558" y="375"/>
                  <a:pt x="1558" y="377"/>
                  <a:pt x="1556" y="379"/>
                </a:cubicBezTo>
                <a:cubicBezTo>
                  <a:pt x="1555" y="379"/>
                  <a:pt x="1555" y="380"/>
                  <a:pt x="1554" y="380"/>
                </a:cubicBezTo>
                <a:moveTo>
                  <a:pt x="1636" y="375"/>
                </a:moveTo>
                <a:cubicBezTo>
                  <a:pt x="1636" y="375"/>
                  <a:pt x="1636" y="370"/>
                  <a:pt x="1636" y="370"/>
                </a:cubicBezTo>
                <a:cubicBezTo>
                  <a:pt x="1636" y="370"/>
                  <a:pt x="1636" y="369"/>
                  <a:pt x="1637" y="369"/>
                </a:cubicBezTo>
                <a:cubicBezTo>
                  <a:pt x="1637" y="369"/>
                  <a:pt x="1636" y="373"/>
                  <a:pt x="1636" y="375"/>
                </a:cubicBezTo>
                <a:moveTo>
                  <a:pt x="1539" y="361"/>
                </a:moveTo>
                <a:cubicBezTo>
                  <a:pt x="1538" y="361"/>
                  <a:pt x="1536" y="360"/>
                  <a:pt x="1536" y="359"/>
                </a:cubicBezTo>
                <a:cubicBezTo>
                  <a:pt x="1534" y="358"/>
                  <a:pt x="1534" y="355"/>
                  <a:pt x="1536" y="354"/>
                </a:cubicBezTo>
                <a:cubicBezTo>
                  <a:pt x="1537" y="353"/>
                  <a:pt x="1538" y="353"/>
                  <a:pt x="1539" y="353"/>
                </a:cubicBezTo>
                <a:cubicBezTo>
                  <a:pt x="1540" y="353"/>
                  <a:pt x="1541" y="353"/>
                  <a:pt x="1542" y="354"/>
                </a:cubicBezTo>
                <a:cubicBezTo>
                  <a:pt x="1543" y="356"/>
                  <a:pt x="1543" y="359"/>
                  <a:pt x="1541" y="360"/>
                </a:cubicBezTo>
                <a:cubicBezTo>
                  <a:pt x="1541" y="361"/>
                  <a:pt x="1540" y="361"/>
                  <a:pt x="1539" y="361"/>
                </a:cubicBezTo>
                <a:moveTo>
                  <a:pt x="1523" y="343"/>
                </a:moveTo>
                <a:cubicBezTo>
                  <a:pt x="1522" y="343"/>
                  <a:pt x="1521" y="342"/>
                  <a:pt x="1520" y="341"/>
                </a:cubicBezTo>
                <a:cubicBezTo>
                  <a:pt x="1519" y="340"/>
                  <a:pt x="1519" y="337"/>
                  <a:pt x="1520" y="336"/>
                </a:cubicBezTo>
                <a:cubicBezTo>
                  <a:pt x="1521" y="335"/>
                  <a:pt x="1522" y="335"/>
                  <a:pt x="1523" y="335"/>
                </a:cubicBezTo>
                <a:cubicBezTo>
                  <a:pt x="1524" y="335"/>
                  <a:pt x="1525" y="335"/>
                  <a:pt x="1526" y="336"/>
                </a:cubicBezTo>
                <a:cubicBezTo>
                  <a:pt x="1528" y="338"/>
                  <a:pt x="1527" y="340"/>
                  <a:pt x="1526" y="342"/>
                </a:cubicBezTo>
                <a:cubicBezTo>
                  <a:pt x="1525" y="342"/>
                  <a:pt x="1524" y="343"/>
                  <a:pt x="1523" y="343"/>
                </a:cubicBezTo>
                <a:moveTo>
                  <a:pt x="1507" y="325"/>
                </a:moveTo>
                <a:cubicBezTo>
                  <a:pt x="1506" y="325"/>
                  <a:pt x="1505" y="324"/>
                  <a:pt x="1504" y="324"/>
                </a:cubicBezTo>
                <a:cubicBezTo>
                  <a:pt x="1503" y="322"/>
                  <a:pt x="1503" y="319"/>
                  <a:pt x="1504" y="318"/>
                </a:cubicBezTo>
                <a:cubicBezTo>
                  <a:pt x="1505" y="317"/>
                  <a:pt x="1506" y="317"/>
                  <a:pt x="1507" y="317"/>
                </a:cubicBezTo>
                <a:cubicBezTo>
                  <a:pt x="1508" y="317"/>
                  <a:pt x="1509" y="317"/>
                  <a:pt x="1510" y="318"/>
                </a:cubicBezTo>
                <a:cubicBezTo>
                  <a:pt x="1511" y="320"/>
                  <a:pt x="1511" y="322"/>
                  <a:pt x="1510" y="324"/>
                </a:cubicBezTo>
                <a:cubicBezTo>
                  <a:pt x="1509" y="325"/>
                  <a:pt x="1508" y="325"/>
                  <a:pt x="1507" y="325"/>
                </a:cubicBezTo>
                <a:moveTo>
                  <a:pt x="1490" y="308"/>
                </a:moveTo>
                <a:cubicBezTo>
                  <a:pt x="1489" y="308"/>
                  <a:pt x="1488" y="307"/>
                  <a:pt x="1487" y="306"/>
                </a:cubicBezTo>
                <a:cubicBezTo>
                  <a:pt x="1486" y="305"/>
                  <a:pt x="1486" y="302"/>
                  <a:pt x="1487" y="301"/>
                </a:cubicBezTo>
                <a:cubicBezTo>
                  <a:pt x="1488" y="300"/>
                  <a:pt x="1489" y="300"/>
                  <a:pt x="1490" y="300"/>
                </a:cubicBezTo>
                <a:cubicBezTo>
                  <a:pt x="1491" y="300"/>
                  <a:pt x="1492" y="300"/>
                  <a:pt x="1493" y="301"/>
                </a:cubicBezTo>
                <a:cubicBezTo>
                  <a:pt x="1495" y="302"/>
                  <a:pt x="1495" y="305"/>
                  <a:pt x="1493" y="306"/>
                </a:cubicBezTo>
                <a:cubicBezTo>
                  <a:pt x="1492" y="307"/>
                  <a:pt x="1491" y="308"/>
                  <a:pt x="1490" y="308"/>
                </a:cubicBezTo>
                <a:moveTo>
                  <a:pt x="1473" y="291"/>
                </a:moveTo>
                <a:cubicBezTo>
                  <a:pt x="1472" y="291"/>
                  <a:pt x="1471" y="291"/>
                  <a:pt x="1470" y="290"/>
                </a:cubicBezTo>
                <a:cubicBezTo>
                  <a:pt x="1469" y="288"/>
                  <a:pt x="1469" y="286"/>
                  <a:pt x="1470" y="284"/>
                </a:cubicBezTo>
                <a:cubicBezTo>
                  <a:pt x="1471" y="283"/>
                  <a:pt x="1472" y="283"/>
                  <a:pt x="1473" y="283"/>
                </a:cubicBezTo>
                <a:cubicBezTo>
                  <a:pt x="1474" y="283"/>
                  <a:pt x="1475" y="283"/>
                  <a:pt x="1476" y="284"/>
                </a:cubicBezTo>
                <a:cubicBezTo>
                  <a:pt x="1477" y="286"/>
                  <a:pt x="1477" y="288"/>
                  <a:pt x="1476" y="290"/>
                </a:cubicBezTo>
                <a:cubicBezTo>
                  <a:pt x="1475" y="291"/>
                  <a:pt x="1474" y="291"/>
                  <a:pt x="1473" y="291"/>
                </a:cubicBezTo>
                <a:moveTo>
                  <a:pt x="1453" y="274"/>
                </a:moveTo>
                <a:cubicBezTo>
                  <a:pt x="1451" y="272"/>
                  <a:pt x="1451" y="270"/>
                  <a:pt x="1452" y="268"/>
                </a:cubicBezTo>
                <a:cubicBezTo>
                  <a:pt x="1453" y="267"/>
                  <a:pt x="1454" y="267"/>
                  <a:pt x="1455" y="267"/>
                </a:cubicBezTo>
                <a:cubicBezTo>
                  <a:pt x="1456" y="267"/>
                  <a:pt x="1457" y="267"/>
                  <a:pt x="1458" y="268"/>
                </a:cubicBezTo>
                <a:cubicBezTo>
                  <a:pt x="1460" y="269"/>
                  <a:pt x="1460" y="272"/>
                  <a:pt x="1458" y="273"/>
                </a:cubicBezTo>
                <a:cubicBezTo>
                  <a:pt x="1458" y="274"/>
                  <a:pt x="1456" y="275"/>
                  <a:pt x="1455" y="275"/>
                </a:cubicBezTo>
                <a:cubicBezTo>
                  <a:pt x="1454" y="275"/>
                  <a:pt x="1453" y="274"/>
                  <a:pt x="1453" y="274"/>
                </a:cubicBezTo>
                <a:cubicBezTo>
                  <a:pt x="1453" y="274"/>
                  <a:pt x="1453" y="274"/>
                  <a:pt x="1453" y="274"/>
                </a:cubicBezTo>
                <a:moveTo>
                  <a:pt x="1437" y="259"/>
                </a:moveTo>
                <a:cubicBezTo>
                  <a:pt x="1436" y="259"/>
                  <a:pt x="1435" y="259"/>
                  <a:pt x="1434" y="258"/>
                </a:cubicBezTo>
                <a:cubicBezTo>
                  <a:pt x="1434" y="258"/>
                  <a:pt x="1434" y="258"/>
                  <a:pt x="1434" y="258"/>
                </a:cubicBezTo>
                <a:cubicBezTo>
                  <a:pt x="1433" y="257"/>
                  <a:pt x="1433" y="254"/>
                  <a:pt x="1434" y="253"/>
                </a:cubicBezTo>
                <a:cubicBezTo>
                  <a:pt x="1435" y="252"/>
                  <a:pt x="1436" y="251"/>
                  <a:pt x="1437" y="251"/>
                </a:cubicBezTo>
                <a:cubicBezTo>
                  <a:pt x="1438" y="251"/>
                  <a:pt x="1439" y="251"/>
                  <a:pt x="1440" y="252"/>
                </a:cubicBezTo>
                <a:cubicBezTo>
                  <a:pt x="1440" y="252"/>
                  <a:pt x="1440" y="252"/>
                  <a:pt x="1440" y="252"/>
                </a:cubicBezTo>
                <a:cubicBezTo>
                  <a:pt x="1441" y="253"/>
                  <a:pt x="1442" y="256"/>
                  <a:pt x="1440" y="258"/>
                </a:cubicBezTo>
                <a:cubicBezTo>
                  <a:pt x="1439" y="259"/>
                  <a:pt x="1438" y="259"/>
                  <a:pt x="1437" y="259"/>
                </a:cubicBezTo>
                <a:moveTo>
                  <a:pt x="1418" y="244"/>
                </a:moveTo>
                <a:cubicBezTo>
                  <a:pt x="1417" y="244"/>
                  <a:pt x="1417" y="244"/>
                  <a:pt x="1416" y="243"/>
                </a:cubicBezTo>
                <a:cubicBezTo>
                  <a:pt x="1414" y="242"/>
                  <a:pt x="1414" y="239"/>
                  <a:pt x="1415" y="238"/>
                </a:cubicBezTo>
                <a:cubicBezTo>
                  <a:pt x="1416" y="237"/>
                  <a:pt x="1417" y="236"/>
                  <a:pt x="1418" y="236"/>
                </a:cubicBezTo>
                <a:cubicBezTo>
                  <a:pt x="1419" y="236"/>
                  <a:pt x="1420" y="236"/>
                  <a:pt x="1421" y="237"/>
                </a:cubicBezTo>
                <a:cubicBezTo>
                  <a:pt x="1421" y="237"/>
                  <a:pt x="1421" y="237"/>
                  <a:pt x="1421" y="237"/>
                </a:cubicBezTo>
                <a:cubicBezTo>
                  <a:pt x="1423" y="238"/>
                  <a:pt x="1423" y="241"/>
                  <a:pt x="1421" y="243"/>
                </a:cubicBezTo>
                <a:cubicBezTo>
                  <a:pt x="1421" y="244"/>
                  <a:pt x="1420" y="244"/>
                  <a:pt x="1418" y="244"/>
                </a:cubicBezTo>
                <a:moveTo>
                  <a:pt x="1266" y="235"/>
                </a:moveTo>
                <a:cubicBezTo>
                  <a:pt x="1264" y="234"/>
                  <a:pt x="1265" y="234"/>
                  <a:pt x="1266" y="234"/>
                </a:cubicBezTo>
                <a:cubicBezTo>
                  <a:pt x="1267" y="234"/>
                  <a:pt x="1267" y="234"/>
                  <a:pt x="1267" y="235"/>
                </a:cubicBezTo>
                <a:cubicBezTo>
                  <a:pt x="1266" y="235"/>
                  <a:pt x="1266" y="235"/>
                  <a:pt x="1266" y="235"/>
                </a:cubicBezTo>
                <a:cubicBezTo>
                  <a:pt x="1266" y="235"/>
                  <a:pt x="1266" y="235"/>
                  <a:pt x="1266" y="235"/>
                </a:cubicBezTo>
                <a:moveTo>
                  <a:pt x="1397" y="229"/>
                </a:moveTo>
                <a:cubicBezTo>
                  <a:pt x="1395" y="228"/>
                  <a:pt x="1395" y="225"/>
                  <a:pt x="1396" y="223"/>
                </a:cubicBezTo>
                <a:cubicBezTo>
                  <a:pt x="1397" y="222"/>
                  <a:pt x="1398" y="222"/>
                  <a:pt x="1399" y="222"/>
                </a:cubicBezTo>
                <a:cubicBezTo>
                  <a:pt x="1400" y="222"/>
                  <a:pt x="1401" y="222"/>
                  <a:pt x="1401" y="222"/>
                </a:cubicBezTo>
                <a:cubicBezTo>
                  <a:pt x="1403" y="224"/>
                  <a:pt x="1404" y="226"/>
                  <a:pt x="1402" y="228"/>
                </a:cubicBezTo>
                <a:cubicBezTo>
                  <a:pt x="1402" y="229"/>
                  <a:pt x="1400" y="230"/>
                  <a:pt x="1399" y="230"/>
                </a:cubicBezTo>
                <a:cubicBezTo>
                  <a:pt x="1398" y="230"/>
                  <a:pt x="1397" y="229"/>
                  <a:pt x="1397" y="229"/>
                </a:cubicBezTo>
                <a:cubicBezTo>
                  <a:pt x="1397" y="229"/>
                  <a:pt x="1397" y="229"/>
                  <a:pt x="1397" y="229"/>
                </a:cubicBezTo>
                <a:moveTo>
                  <a:pt x="1379" y="216"/>
                </a:moveTo>
                <a:cubicBezTo>
                  <a:pt x="1379" y="216"/>
                  <a:pt x="1378" y="216"/>
                  <a:pt x="1377" y="215"/>
                </a:cubicBezTo>
                <a:cubicBezTo>
                  <a:pt x="1375" y="214"/>
                  <a:pt x="1375" y="211"/>
                  <a:pt x="1376" y="210"/>
                </a:cubicBezTo>
                <a:cubicBezTo>
                  <a:pt x="1377" y="208"/>
                  <a:pt x="1378" y="208"/>
                  <a:pt x="1379" y="208"/>
                </a:cubicBezTo>
                <a:cubicBezTo>
                  <a:pt x="1380" y="208"/>
                  <a:pt x="1381" y="208"/>
                  <a:pt x="1382" y="209"/>
                </a:cubicBezTo>
                <a:cubicBezTo>
                  <a:pt x="1384" y="210"/>
                  <a:pt x="1384" y="212"/>
                  <a:pt x="1383" y="214"/>
                </a:cubicBezTo>
                <a:cubicBezTo>
                  <a:pt x="1382" y="215"/>
                  <a:pt x="1381" y="216"/>
                  <a:pt x="1379" y="216"/>
                </a:cubicBezTo>
                <a:moveTo>
                  <a:pt x="1305" y="214"/>
                </a:moveTo>
                <a:cubicBezTo>
                  <a:pt x="1305" y="214"/>
                  <a:pt x="1303" y="209"/>
                  <a:pt x="1302" y="208"/>
                </a:cubicBezTo>
                <a:cubicBezTo>
                  <a:pt x="1302" y="208"/>
                  <a:pt x="1307" y="212"/>
                  <a:pt x="1305" y="214"/>
                </a:cubicBezTo>
                <a:cubicBezTo>
                  <a:pt x="1305" y="214"/>
                  <a:pt x="1305" y="214"/>
                  <a:pt x="1305" y="214"/>
                </a:cubicBezTo>
                <a:moveTo>
                  <a:pt x="1294" y="205"/>
                </a:moveTo>
                <a:cubicBezTo>
                  <a:pt x="1295" y="205"/>
                  <a:pt x="1296" y="205"/>
                  <a:pt x="1296" y="205"/>
                </a:cubicBezTo>
                <a:cubicBezTo>
                  <a:pt x="1296" y="205"/>
                  <a:pt x="1295" y="205"/>
                  <a:pt x="1294" y="205"/>
                </a:cubicBezTo>
                <a:cubicBezTo>
                  <a:pt x="1294" y="205"/>
                  <a:pt x="1294" y="205"/>
                  <a:pt x="1294" y="205"/>
                </a:cubicBezTo>
                <a:cubicBezTo>
                  <a:pt x="1294" y="205"/>
                  <a:pt x="1294" y="205"/>
                  <a:pt x="1294" y="205"/>
                </a:cubicBezTo>
                <a:cubicBezTo>
                  <a:pt x="1294" y="205"/>
                  <a:pt x="1294" y="205"/>
                  <a:pt x="1294" y="205"/>
                </a:cubicBezTo>
                <a:cubicBezTo>
                  <a:pt x="1294" y="205"/>
                  <a:pt x="1294" y="205"/>
                  <a:pt x="1294" y="205"/>
                </a:cubicBezTo>
                <a:moveTo>
                  <a:pt x="1359" y="203"/>
                </a:moveTo>
                <a:cubicBezTo>
                  <a:pt x="1359" y="203"/>
                  <a:pt x="1358" y="202"/>
                  <a:pt x="1357" y="202"/>
                </a:cubicBezTo>
                <a:cubicBezTo>
                  <a:pt x="1355" y="201"/>
                  <a:pt x="1355" y="198"/>
                  <a:pt x="1356" y="197"/>
                </a:cubicBezTo>
                <a:cubicBezTo>
                  <a:pt x="1357" y="195"/>
                  <a:pt x="1358" y="195"/>
                  <a:pt x="1359" y="195"/>
                </a:cubicBezTo>
                <a:cubicBezTo>
                  <a:pt x="1360" y="195"/>
                  <a:pt x="1361" y="195"/>
                  <a:pt x="1362" y="195"/>
                </a:cubicBezTo>
                <a:cubicBezTo>
                  <a:pt x="1363" y="196"/>
                  <a:pt x="1364" y="199"/>
                  <a:pt x="1363" y="201"/>
                </a:cubicBezTo>
                <a:cubicBezTo>
                  <a:pt x="1362" y="202"/>
                  <a:pt x="1361" y="203"/>
                  <a:pt x="1359" y="203"/>
                </a:cubicBezTo>
                <a:moveTo>
                  <a:pt x="1339" y="190"/>
                </a:moveTo>
                <a:cubicBezTo>
                  <a:pt x="1338" y="190"/>
                  <a:pt x="1338" y="190"/>
                  <a:pt x="1337" y="190"/>
                </a:cubicBezTo>
                <a:cubicBezTo>
                  <a:pt x="1335" y="188"/>
                  <a:pt x="1334" y="186"/>
                  <a:pt x="1335" y="184"/>
                </a:cubicBezTo>
                <a:cubicBezTo>
                  <a:pt x="1336" y="183"/>
                  <a:pt x="1338" y="182"/>
                  <a:pt x="1339" y="182"/>
                </a:cubicBezTo>
                <a:cubicBezTo>
                  <a:pt x="1340" y="182"/>
                  <a:pt x="1340" y="182"/>
                  <a:pt x="1341" y="183"/>
                </a:cubicBezTo>
                <a:cubicBezTo>
                  <a:pt x="1341" y="183"/>
                  <a:pt x="1341" y="183"/>
                  <a:pt x="1341" y="183"/>
                </a:cubicBezTo>
                <a:cubicBezTo>
                  <a:pt x="1343" y="184"/>
                  <a:pt x="1343" y="186"/>
                  <a:pt x="1342" y="188"/>
                </a:cubicBezTo>
                <a:cubicBezTo>
                  <a:pt x="1342" y="189"/>
                  <a:pt x="1340" y="190"/>
                  <a:pt x="1339" y="190"/>
                </a:cubicBezTo>
                <a:moveTo>
                  <a:pt x="1318" y="178"/>
                </a:moveTo>
                <a:cubicBezTo>
                  <a:pt x="1317" y="178"/>
                  <a:pt x="1317" y="178"/>
                  <a:pt x="1316" y="178"/>
                </a:cubicBezTo>
                <a:cubicBezTo>
                  <a:pt x="1314" y="177"/>
                  <a:pt x="1313" y="174"/>
                  <a:pt x="1315" y="172"/>
                </a:cubicBezTo>
                <a:cubicBezTo>
                  <a:pt x="1315" y="171"/>
                  <a:pt x="1317" y="170"/>
                  <a:pt x="1318" y="170"/>
                </a:cubicBezTo>
                <a:cubicBezTo>
                  <a:pt x="1319" y="170"/>
                  <a:pt x="1319" y="170"/>
                  <a:pt x="1320" y="171"/>
                </a:cubicBezTo>
                <a:cubicBezTo>
                  <a:pt x="1322" y="172"/>
                  <a:pt x="1323" y="174"/>
                  <a:pt x="1322" y="176"/>
                </a:cubicBezTo>
                <a:cubicBezTo>
                  <a:pt x="1321" y="177"/>
                  <a:pt x="1319" y="178"/>
                  <a:pt x="1318" y="178"/>
                </a:cubicBezTo>
                <a:moveTo>
                  <a:pt x="1449" y="155"/>
                </a:moveTo>
                <a:cubicBezTo>
                  <a:pt x="1454" y="150"/>
                  <a:pt x="1461" y="149"/>
                  <a:pt x="1467" y="145"/>
                </a:cubicBezTo>
                <a:cubicBezTo>
                  <a:pt x="1466" y="146"/>
                  <a:pt x="1466" y="146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cubicBezTo>
                  <a:pt x="1463" y="154"/>
                  <a:pt x="1455" y="153"/>
                  <a:pt x="1449" y="155"/>
                </a:cubicBezTo>
                <a:moveTo>
                  <a:pt x="1435" y="93"/>
                </a:moveTo>
                <a:cubicBezTo>
                  <a:pt x="1435" y="93"/>
                  <a:pt x="1435" y="93"/>
                  <a:pt x="1435" y="93"/>
                </a:cubicBezTo>
                <a:cubicBezTo>
                  <a:pt x="1426" y="94"/>
                  <a:pt x="1419" y="102"/>
                  <a:pt x="1420" y="110"/>
                </a:cubicBezTo>
                <a:cubicBezTo>
                  <a:pt x="1413" y="111"/>
                  <a:pt x="1405" y="114"/>
                  <a:pt x="1401" y="114"/>
                </a:cubicBezTo>
                <a:cubicBezTo>
                  <a:pt x="1401" y="114"/>
                  <a:pt x="1401" y="114"/>
                  <a:pt x="1401" y="114"/>
                </a:cubicBezTo>
                <a:cubicBezTo>
                  <a:pt x="1400" y="114"/>
                  <a:pt x="1398" y="114"/>
                  <a:pt x="1397" y="114"/>
                </a:cubicBezTo>
                <a:cubicBezTo>
                  <a:pt x="1396" y="114"/>
                  <a:pt x="1394" y="113"/>
                  <a:pt x="1392" y="113"/>
                </a:cubicBezTo>
                <a:cubicBezTo>
                  <a:pt x="1392" y="113"/>
                  <a:pt x="1391" y="113"/>
                  <a:pt x="1390" y="114"/>
                </a:cubicBezTo>
                <a:cubicBezTo>
                  <a:pt x="1387" y="114"/>
                  <a:pt x="1382" y="119"/>
                  <a:pt x="1382" y="119"/>
                </a:cubicBezTo>
                <a:cubicBezTo>
                  <a:pt x="1370" y="124"/>
                  <a:pt x="1338" y="127"/>
                  <a:pt x="1352" y="145"/>
                </a:cubicBezTo>
                <a:cubicBezTo>
                  <a:pt x="1351" y="147"/>
                  <a:pt x="1348" y="148"/>
                  <a:pt x="1345" y="148"/>
                </a:cubicBezTo>
                <a:cubicBezTo>
                  <a:pt x="1343" y="148"/>
                  <a:pt x="1340" y="147"/>
                  <a:pt x="1338" y="147"/>
                </a:cubicBezTo>
                <a:cubicBezTo>
                  <a:pt x="1335" y="147"/>
                  <a:pt x="1332" y="147"/>
                  <a:pt x="1330" y="147"/>
                </a:cubicBezTo>
                <a:cubicBezTo>
                  <a:pt x="1327" y="147"/>
                  <a:pt x="1324" y="147"/>
                  <a:pt x="1322" y="149"/>
                </a:cubicBezTo>
                <a:cubicBezTo>
                  <a:pt x="1312" y="160"/>
                  <a:pt x="1331" y="170"/>
                  <a:pt x="1330" y="172"/>
                </a:cubicBezTo>
                <a:cubicBezTo>
                  <a:pt x="1330" y="172"/>
                  <a:pt x="1330" y="172"/>
                  <a:pt x="1330" y="172"/>
                </a:cubicBezTo>
                <a:cubicBezTo>
                  <a:pt x="1330" y="172"/>
                  <a:pt x="1312" y="164"/>
                  <a:pt x="1310" y="164"/>
                </a:cubicBezTo>
                <a:cubicBezTo>
                  <a:pt x="1309" y="164"/>
                  <a:pt x="1306" y="163"/>
                  <a:pt x="1304" y="163"/>
                </a:cubicBezTo>
                <a:cubicBezTo>
                  <a:pt x="1301" y="163"/>
                  <a:pt x="1299" y="164"/>
                  <a:pt x="1304" y="168"/>
                </a:cubicBezTo>
                <a:cubicBezTo>
                  <a:pt x="1304" y="168"/>
                  <a:pt x="1304" y="168"/>
                  <a:pt x="1304" y="168"/>
                </a:cubicBezTo>
                <a:cubicBezTo>
                  <a:pt x="1303" y="168"/>
                  <a:pt x="1302" y="168"/>
                  <a:pt x="1301" y="168"/>
                </a:cubicBezTo>
                <a:cubicBezTo>
                  <a:pt x="1297" y="168"/>
                  <a:pt x="1295" y="174"/>
                  <a:pt x="1300" y="178"/>
                </a:cubicBezTo>
                <a:cubicBezTo>
                  <a:pt x="1295" y="178"/>
                  <a:pt x="1295" y="178"/>
                  <a:pt x="1295" y="178"/>
                </a:cubicBezTo>
                <a:cubicBezTo>
                  <a:pt x="1295" y="176"/>
                  <a:pt x="1296" y="171"/>
                  <a:pt x="1296" y="167"/>
                </a:cubicBezTo>
                <a:cubicBezTo>
                  <a:pt x="1296" y="167"/>
                  <a:pt x="1295" y="167"/>
                  <a:pt x="1295" y="166"/>
                </a:cubicBezTo>
                <a:cubicBezTo>
                  <a:pt x="1293" y="165"/>
                  <a:pt x="1292" y="163"/>
                  <a:pt x="1293" y="161"/>
                </a:cubicBezTo>
                <a:cubicBezTo>
                  <a:pt x="1294" y="160"/>
                  <a:pt x="1294" y="160"/>
                  <a:pt x="1295" y="159"/>
                </a:cubicBezTo>
                <a:cubicBezTo>
                  <a:pt x="1294" y="159"/>
                  <a:pt x="1294" y="158"/>
                  <a:pt x="1293" y="158"/>
                </a:cubicBezTo>
                <a:cubicBezTo>
                  <a:pt x="1293" y="158"/>
                  <a:pt x="1292" y="158"/>
                  <a:pt x="1292" y="158"/>
                </a:cubicBezTo>
                <a:cubicBezTo>
                  <a:pt x="1288" y="158"/>
                  <a:pt x="1291" y="164"/>
                  <a:pt x="1289" y="167"/>
                </a:cubicBezTo>
                <a:cubicBezTo>
                  <a:pt x="1287" y="170"/>
                  <a:pt x="1284" y="170"/>
                  <a:pt x="1282" y="173"/>
                </a:cubicBezTo>
                <a:cubicBezTo>
                  <a:pt x="1279" y="181"/>
                  <a:pt x="1285" y="182"/>
                  <a:pt x="1285" y="190"/>
                </a:cubicBezTo>
                <a:cubicBezTo>
                  <a:pt x="1285" y="196"/>
                  <a:pt x="1279" y="207"/>
                  <a:pt x="1288" y="207"/>
                </a:cubicBezTo>
                <a:cubicBezTo>
                  <a:pt x="1289" y="207"/>
                  <a:pt x="1289" y="207"/>
                  <a:pt x="1290" y="207"/>
                </a:cubicBezTo>
                <a:cubicBezTo>
                  <a:pt x="1285" y="210"/>
                  <a:pt x="1290" y="216"/>
                  <a:pt x="1289" y="220"/>
                </a:cubicBezTo>
                <a:cubicBezTo>
                  <a:pt x="1288" y="222"/>
                  <a:pt x="1286" y="225"/>
                  <a:pt x="1285" y="227"/>
                </a:cubicBezTo>
                <a:cubicBezTo>
                  <a:pt x="1283" y="230"/>
                  <a:pt x="1277" y="234"/>
                  <a:pt x="1274" y="234"/>
                </a:cubicBezTo>
                <a:cubicBezTo>
                  <a:pt x="1273" y="234"/>
                  <a:pt x="1273" y="234"/>
                  <a:pt x="1273" y="234"/>
                </a:cubicBezTo>
                <a:cubicBezTo>
                  <a:pt x="1276" y="233"/>
                  <a:pt x="1284" y="217"/>
                  <a:pt x="1284" y="214"/>
                </a:cubicBezTo>
                <a:cubicBezTo>
                  <a:pt x="1284" y="209"/>
                  <a:pt x="1281" y="206"/>
                  <a:pt x="1280" y="200"/>
                </a:cubicBezTo>
                <a:cubicBezTo>
                  <a:pt x="1279" y="192"/>
                  <a:pt x="1285" y="182"/>
                  <a:pt x="1276" y="177"/>
                </a:cubicBezTo>
                <a:cubicBezTo>
                  <a:pt x="1281" y="168"/>
                  <a:pt x="1284" y="157"/>
                  <a:pt x="1273" y="157"/>
                </a:cubicBezTo>
                <a:cubicBezTo>
                  <a:pt x="1272" y="157"/>
                  <a:pt x="1272" y="157"/>
                  <a:pt x="1272" y="157"/>
                </a:cubicBezTo>
                <a:cubicBezTo>
                  <a:pt x="1273" y="157"/>
                  <a:pt x="1274" y="157"/>
                  <a:pt x="1274" y="156"/>
                </a:cubicBezTo>
                <a:cubicBezTo>
                  <a:pt x="1274" y="156"/>
                  <a:pt x="1274" y="156"/>
                  <a:pt x="1273" y="156"/>
                </a:cubicBezTo>
                <a:cubicBezTo>
                  <a:pt x="1272" y="155"/>
                  <a:pt x="1271" y="153"/>
                  <a:pt x="1271" y="152"/>
                </a:cubicBezTo>
                <a:cubicBezTo>
                  <a:pt x="1270" y="151"/>
                  <a:pt x="1269" y="151"/>
                  <a:pt x="1267" y="151"/>
                </a:cubicBezTo>
                <a:cubicBezTo>
                  <a:pt x="1266" y="151"/>
                  <a:pt x="1265" y="151"/>
                  <a:pt x="1264" y="151"/>
                </a:cubicBezTo>
                <a:cubicBezTo>
                  <a:pt x="1264" y="151"/>
                  <a:pt x="1265" y="151"/>
                  <a:pt x="1265" y="151"/>
                </a:cubicBezTo>
                <a:cubicBezTo>
                  <a:pt x="1265" y="151"/>
                  <a:pt x="1264" y="154"/>
                  <a:pt x="1262" y="156"/>
                </a:cubicBezTo>
                <a:cubicBezTo>
                  <a:pt x="1261" y="159"/>
                  <a:pt x="1259" y="161"/>
                  <a:pt x="1259" y="161"/>
                </a:cubicBezTo>
                <a:cubicBezTo>
                  <a:pt x="1259" y="161"/>
                  <a:pt x="1259" y="161"/>
                  <a:pt x="1259" y="161"/>
                </a:cubicBezTo>
                <a:cubicBezTo>
                  <a:pt x="1257" y="165"/>
                  <a:pt x="1243" y="186"/>
                  <a:pt x="1249" y="186"/>
                </a:cubicBezTo>
                <a:cubicBezTo>
                  <a:pt x="1249" y="186"/>
                  <a:pt x="1249" y="186"/>
                  <a:pt x="1249" y="186"/>
                </a:cubicBezTo>
                <a:cubicBezTo>
                  <a:pt x="1249" y="193"/>
                  <a:pt x="1246" y="194"/>
                  <a:pt x="1249" y="200"/>
                </a:cubicBezTo>
                <a:cubicBezTo>
                  <a:pt x="1249" y="201"/>
                  <a:pt x="1257" y="208"/>
                  <a:pt x="1258" y="209"/>
                </a:cubicBezTo>
                <a:cubicBezTo>
                  <a:pt x="1258" y="210"/>
                  <a:pt x="1257" y="212"/>
                  <a:pt x="1256" y="213"/>
                </a:cubicBezTo>
                <a:cubicBezTo>
                  <a:pt x="1248" y="207"/>
                  <a:pt x="1241" y="200"/>
                  <a:pt x="1232" y="197"/>
                </a:cubicBezTo>
                <a:cubicBezTo>
                  <a:pt x="1227" y="195"/>
                  <a:pt x="1220" y="196"/>
                  <a:pt x="1215" y="194"/>
                </a:cubicBezTo>
                <a:cubicBezTo>
                  <a:pt x="1211" y="193"/>
                  <a:pt x="1206" y="189"/>
                  <a:pt x="1204" y="189"/>
                </a:cubicBezTo>
                <a:cubicBezTo>
                  <a:pt x="1203" y="189"/>
                  <a:pt x="1203" y="191"/>
                  <a:pt x="1206" y="197"/>
                </a:cubicBezTo>
                <a:cubicBezTo>
                  <a:pt x="1207" y="199"/>
                  <a:pt x="1217" y="200"/>
                  <a:pt x="1215" y="207"/>
                </a:cubicBezTo>
                <a:cubicBezTo>
                  <a:pt x="1214" y="209"/>
                  <a:pt x="1208" y="206"/>
                  <a:pt x="1209" y="211"/>
                </a:cubicBezTo>
                <a:cubicBezTo>
                  <a:pt x="1209" y="211"/>
                  <a:pt x="1208" y="211"/>
                  <a:pt x="1208" y="211"/>
                </a:cubicBezTo>
                <a:cubicBezTo>
                  <a:pt x="1210" y="207"/>
                  <a:pt x="1208" y="206"/>
                  <a:pt x="1205" y="206"/>
                </a:cubicBezTo>
                <a:cubicBezTo>
                  <a:pt x="1203" y="206"/>
                  <a:pt x="1200" y="207"/>
                  <a:pt x="1196" y="208"/>
                </a:cubicBezTo>
                <a:cubicBezTo>
                  <a:pt x="1332" y="261"/>
                  <a:pt x="1447" y="356"/>
                  <a:pt x="1525" y="477"/>
                </a:cubicBezTo>
                <a:cubicBezTo>
                  <a:pt x="1527" y="475"/>
                  <a:pt x="1530" y="473"/>
                  <a:pt x="1531" y="473"/>
                </a:cubicBezTo>
                <a:cubicBezTo>
                  <a:pt x="1531" y="473"/>
                  <a:pt x="1531" y="473"/>
                  <a:pt x="1531" y="473"/>
                </a:cubicBezTo>
                <a:cubicBezTo>
                  <a:pt x="1531" y="475"/>
                  <a:pt x="1529" y="478"/>
                  <a:pt x="1527" y="481"/>
                </a:cubicBezTo>
                <a:cubicBezTo>
                  <a:pt x="1529" y="483"/>
                  <a:pt x="1530" y="485"/>
                  <a:pt x="1531" y="488"/>
                </a:cubicBezTo>
                <a:cubicBezTo>
                  <a:pt x="1533" y="487"/>
                  <a:pt x="1534" y="486"/>
                  <a:pt x="1535" y="484"/>
                </a:cubicBezTo>
                <a:cubicBezTo>
                  <a:pt x="1538" y="482"/>
                  <a:pt x="1541" y="480"/>
                  <a:pt x="1544" y="480"/>
                </a:cubicBezTo>
                <a:cubicBezTo>
                  <a:pt x="1545" y="480"/>
                  <a:pt x="1546" y="480"/>
                  <a:pt x="1546" y="481"/>
                </a:cubicBezTo>
                <a:cubicBezTo>
                  <a:pt x="1551" y="486"/>
                  <a:pt x="1543" y="487"/>
                  <a:pt x="1546" y="493"/>
                </a:cubicBezTo>
                <a:cubicBezTo>
                  <a:pt x="1547" y="495"/>
                  <a:pt x="1548" y="496"/>
                  <a:pt x="1549" y="496"/>
                </a:cubicBezTo>
                <a:cubicBezTo>
                  <a:pt x="1549" y="496"/>
                  <a:pt x="1550" y="496"/>
                  <a:pt x="1550" y="495"/>
                </a:cubicBezTo>
                <a:cubicBezTo>
                  <a:pt x="1551" y="495"/>
                  <a:pt x="1551" y="495"/>
                  <a:pt x="1552" y="495"/>
                </a:cubicBezTo>
                <a:cubicBezTo>
                  <a:pt x="1552" y="495"/>
                  <a:pt x="1552" y="495"/>
                  <a:pt x="1553" y="495"/>
                </a:cubicBezTo>
                <a:cubicBezTo>
                  <a:pt x="1557" y="501"/>
                  <a:pt x="1550" y="516"/>
                  <a:pt x="1555" y="521"/>
                </a:cubicBezTo>
                <a:cubicBezTo>
                  <a:pt x="1556" y="521"/>
                  <a:pt x="1557" y="522"/>
                  <a:pt x="1557" y="522"/>
                </a:cubicBezTo>
                <a:cubicBezTo>
                  <a:pt x="1561" y="522"/>
                  <a:pt x="1568" y="516"/>
                  <a:pt x="1570" y="514"/>
                </a:cubicBezTo>
                <a:cubicBezTo>
                  <a:pt x="1574" y="509"/>
                  <a:pt x="1576" y="509"/>
                  <a:pt x="1572" y="498"/>
                </a:cubicBezTo>
                <a:cubicBezTo>
                  <a:pt x="1571" y="495"/>
                  <a:pt x="1562" y="484"/>
                  <a:pt x="1562" y="481"/>
                </a:cubicBezTo>
                <a:cubicBezTo>
                  <a:pt x="1562" y="481"/>
                  <a:pt x="1573" y="469"/>
                  <a:pt x="1574" y="467"/>
                </a:cubicBezTo>
                <a:cubicBezTo>
                  <a:pt x="1577" y="463"/>
                  <a:pt x="1576" y="459"/>
                  <a:pt x="1582" y="456"/>
                </a:cubicBezTo>
                <a:cubicBezTo>
                  <a:pt x="1583" y="455"/>
                  <a:pt x="1585" y="455"/>
                  <a:pt x="1586" y="455"/>
                </a:cubicBezTo>
                <a:cubicBezTo>
                  <a:pt x="1587" y="455"/>
                  <a:pt x="1588" y="455"/>
                  <a:pt x="1589" y="456"/>
                </a:cubicBezTo>
                <a:cubicBezTo>
                  <a:pt x="1590" y="456"/>
                  <a:pt x="1591" y="456"/>
                  <a:pt x="1592" y="456"/>
                </a:cubicBezTo>
                <a:cubicBezTo>
                  <a:pt x="1593" y="456"/>
                  <a:pt x="1595" y="456"/>
                  <a:pt x="1596" y="455"/>
                </a:cubicBezTo>
                <a:cubicBezTo>
                  <a:pt x="1608" y="451"/>
                  <a:pt x="1618" y="429"/>
                  <a:pt x="1624" y="417"/>
                </a:cubicBezTo>
                <a:cubicBezTo>
                  <a:pt x="1630" y="406"/>
                  <a:pt x="1635" y="390"/>
                  <a:pt x="1636" y="378"/>
                </a:cubicBezTo>
                <a:cubicBezTo>
                  <a:pt x="1638" y="389"/>
                  <a:pt x="1638" y="399"/>
                  <a:pt x="1638" y="411"/>
                </a:cubicBezTo>
                <a:cubicBezTo>
                  <a:pt x="1638" y="415"/>
                  <a:pt x="1635" y="427"/>
                  <a:pt x="1637" y="430"/>
                </a:cubicBezTo>
                <a:cubicBezTo>
                  <a:pt x="1638" y="431"/>
                  <a:pt x="1639" y="431"/>
                  <a:pt x="1639" y="431"/>
                </a:cubicBezTo>
                <a:cubicBezTo>
                  <a:pt x="1640" y="431"/>
                  <a:pt x="1640" y="426"/>
                  <a:pt x="1642" y="426"/>
                </a:cubicBezTo>
                <a:cubicBezTo>
                  <a:pt x="1642" y="426"/>
                  <a:pt x="1642" y="426"/>
                  <a:pt x="1642" y="426"/>
                </a:cubicBezTo>
                <a:cubicBezTo>
                  <a:pt x="1643" y="426"/>
                  <a:pt x="1644" y="427"/>
                  <a:pt x="1644" y="428"/>
                </a:cubicBezTo>
                <a:cubicBezTo>
                  <a:pt x="1645" y="430"/>
                  <a:pt x="1646" y="431"/>
                  <a:pt x="1647" y="431"/>
                </a:cubicBezTo>
                <a:cubicBezTo>
                  <a:pt x="1647" y="431"/>
                  <a:pt x="1648" y="430"/>
                  <a:pt x="1648" y="428"/>
                </a:cubicBezTo>
                <a:cubicBezTo>
                  <a:pt x="1649" y="424"/>
                  <a:pt x="1645" y="422"/>
                  <a:pt x="1644" y="419"/>
                </a:cubicBezTo>
                <a:cubicBezTo>
                  <a:pt x="1643" y="414"/>
                  <a:pt x="1642" y="407"/>
                  <a:pt x="1646" y="404"/>
                </a:cubicBezTo>
                <a:cubicBezTo>
                  <a:pt x="1646" y="403"/>
                  <a:pt x="1646" y="403"/>
                  <a:pt x="1647" y="403"/>
                </a:cubicBezTo>
                <a:cubicBezTo>
                  <a:pt x="1648" y="403"/>
                  <a:pt x="1648" y="404"/>
                  <a:pt x="1649" y="405"/>
                </a:cubicBezTo>
                <a:cubicBezTo>
                  <a:pt x="1650" y="406"/>
                  <a:pt x="1650" y="407"/>
                  <a:pt x="1651" y="407"/>
                </a:cubicBezTo>
                <a:cubicBezTo>
                  <a:pt x="1651" y="407"/>
                  <a:pt x="1652" y="406"/>
                  <a:pt x="1653" y="403"/>
                </a:cubicBezTo>
                <a:cubicBezTo>
                  <a:pt x="1654" y="399"/>
                  <a:pt x="1648" y="387"/>
                  <a:pt x="1647" y="382"/>
                </a:cubicBezTo>
                <a:cubicBezTo>
                  <a:pt x="1647" y="375"/>
                  <a:pt x="1648" y="368"/>
                  <a:pt x="1645" y="362"/>
                </a:cubicBezTo>
                <a:cubicBezTo>
                  <a:pt x="1643" y="359"/>
                  <a:pt x="1642" y="358"/>
                  <a:pt x="1640" y="358"/>
                </a:cubicBezTo>
                <a:cubicBezTo>
                  <a:pt x="1638" y="358"/>
                  <a:pt x="1636" y="361"/>
                  <a:pt x="1636" y="366"/>
                </a:cubicBezTo>
                <a:cubicBezTo>
                  <a:pt x="1634" y="361"/>
                  <a:pt x="1629" y="356"/>
                  <a:pt x="1624" y="356"/>
                </a:cubicBezTo>
                <a:cubicBezTo>
                  <a:pt x="1621" y="356"/>
                  <a:pt x="1619" y="358"/>
                  <a:pt x="1617" y="362"/>
                </a:cubicBezTo>
                <a:cubicBezTo>
                  <a:pt x="1617" y="359"/>
                  <a:pt x="1616" y="355"/>
                  <a:pt x="1615" y="355"/>
                </a:cubicBezTo>
                <a:cubicBezTo>
                  <a:pt x="1614" y="355"/>
                  <a:pt x="1613" y="356"/>
                  <a:pt x="1612" y="359"/>
                </a:cubicBezTo>
                <a:cubicBezTo>
                  <a:pt x="1612" y="354"/>
                  <a:pt x="1611" y="353"/>
                  <a:pt x="1610" y="353"/>
                </a:cubicBezTo>
                <a:cubicBezTo>
                  <a:pt x="1610" y="353"/>
                  <a:pt x="1609" y="353"/>
                  <a:pt x="1609" y="353"/>
                </a:cubicBezTo>
                <a:cubicBezTo>
                  <a:pt x="1609" y="353"/>
                  <a:pt x="1608" y="353"/>
                  <a:pt x="1607" y="353"/>
                </a:cubicBezTo>
                <a:cubicBezTo>
                  <a:pt x="1606" y="353"/>
                  <a:pt x="1605" y="353"/>
                  <a:pt x="1604" y="353"/>
                </a:cubicBezTo>
                <a:cubicBezTo>
                  <a:pt x="1608" y="346"/>
                  <a:pt x="1617" y="340"/>
                  <a:pt x="1621" y="335"/>
                </a:cubicBezTo>
                <a:cubicBezTo>
                  <a:pt x="1628" y="327"/>
                  <a:pt x="1638" y="313"/>
                  <a:pt x="1648" y="310"/>
                </a:cubicBezTo>
                <a:cubicBezTo>
                  <a:pt x="1649" y="310"/>
                  <a:pt x="1650" y="310"/>
                  <a:pt x="1651" y="310"/>
                </a:cubicBezTo>
                <a:cubicBezTo>
                  <a:pt x="1654" y="310"/>
                  <a:pt x="1656" y="311"/>
                  <a:pt x="1658" y="311"/>
                </a:cubicBezTo>
                <a:cubicBezTo>
                  <a:pt x="1661" y="311"/>
                  <a:pt x="1663" y="312"/>
                  <a:pt x="1665" y="312"/>
                </a:cubicBezTo>
                <a:cubicBezTo>
                  <a:pt x="1667" y="312"/>
                  <a:pt x="1668" y="312"/>
                  <a:pt x="1670" y="311"/>
                </a:cubicBezTo>
                <a:cubicBezTo>
                  <a:pt x="1673" y="310"/>
                  <a:pt x="1678" y="308"/>
                  <a:pt x="1683" y="308"/>
                </a:cubicBezTo>
                <a:cubicBezTo>
                  <a:pt x="1685" y="308"/>
                  <a:pt x="1687" y="309"/>
                  <a:pt x="1689" y="311"/>
                </a:cubicBezTo>
                <a:cubicBezTo>
                  <a:pt x="1682" y="312"/>
                  <a:pt x="1689" y="316"/>
                  <a:pt x="1691" y="316"/>
                </a:cubicBezTo>
                <a:cubicBezTo>
                  <a:pt x="1691" y="316"/>
                  <a:pt x="1692" y="316"/>
                  <a:pt x="1692" y="316"/>
                </a:cubicBezTo>
                <a:cubicBezTo>
                  <a:pt x="1695" y="316"/>
                  <a:pt x="1699" y="315"/>
                  <a:pt x="1701" y="314"/>
                </a:cubicBezTo>
                <a:cubicBezTo>
                  <a:pt x="1704" y="313"/>
                  <a:pt x="1717" y="309"/>
                  <a:pt x="1706" y="307"/>
                </a:cubicBezTo>
                <a:cubicBezTo>
                  <a:pt x="1707" y="301"/>
                  <a:pt x="1711" y="299"/>
                  <a:pt x="1714" y="296"/>
                </a:cubicBezTo>
                <a:cubicBezTo>
                  <a:pt x="1715" y="295"/>
                  <a:pt x="1720" y="288"/>
                  <a:pt x="1720" y="288"/>
                </a:cubicBezTo>
                <a:cubicBezTo>
                  <a:pt x="1720" y="288"/>
                  <a:pt x="1720" y="288"/>
                  <a:pt x="1720" y="288"/>
                </a:cubicBezTo>
                <a:cubicBezTo>
                  <a:pt x="1721" y="287"/>
                  <a:pt x="1723" y="287"/>
                  <a:pt x="1724" y="287"/>
                </a:cubicBezTo>
                <a:cubicBezTo>
                  <a:pt x="1725" y="287"/>
                  <a:pt x="1727" y="287"/>
                  <a:pt x="1728" y="288"/>
                </a:cubicBezTo>
                <a:cubicBezTo>
                  <a:pt x="1730" y="288"/>
                  <a:pt x="1731" y="288"/>
                  <a:pt x="1732" y="288"/>
                </a:cubicBezTo>
                <a:cubicBezTo>
                  <a:pt x="1733" y="288"/>
                  <a:pt x="1733" y="288"/>
                  <a:pt x="1733" y="288"/>
                </a:cubicBezTo>
                <a:cubicBezTo>
                  <a:pt x="1732" y="290"/>
                  <a:pt x="1733" y="296"/>
                  <a:pt x="1734" y="297"/>
                </a:cubicBezTo>
                <a:cubicBezTo>
                  <a:pt x="1735" y="297"/>
                  <a:pt x="1736" y="298"/>
                  <a:pt x="1737" y="298"/>
                </a:cubicBezTo>
                <a:cubicBezTo>
                  <a:pt x="1740" y="298"/>
                  <a:pt x="1742" y="294"/>
                  <a:pt x="1745" y="292"/>
                </a:cubicBezTo>
                <a:cubicBezTo>
                  <a:pt x="1747" y="290"/>
                  <a:pt x="1751" y="290"/>
                  <a:pt x="1752" y="288"/>
                </a:cubicBezTo>
                <a:cubicBezTo>
                  <a:pt x="1756" y="284"/>
                  <a:pt x="1750" y="280"/>
                  <a:pt x="1757" y="278"/>
                </a:cubicBezTo>
                <a:cubicBezTo>
                  <a:pt x="1754" y="282"/>
                  <a:pt x="1755" y="289"/>
                  <a:pt x="1753" y="292"/>
                </a:cubicBezTo>
                <a:cubicBezTo>
                  <a:pt x="1750" y="296"/>
                  <a:pt x="1744" y="299"/>
                  <a:pt x="1740" y="304"/>
                </a:cubicBezTo>
                <a:cubicBezTo>
                  <a:pt x="1735" y="311"/>
                  <a:pt x="1729" y="316"/>
                  <a:pt x="1723" y="322"/>
                </a:cubicBezTo>
                <a:cubicBezTo>
                  <a:pt x="1718" y="326"/>
                  <a:pt x="1719" y="324"/>
                  <a:pt x="1716" y="329"/>
                </a:cubicBezTo>
                <a:cubicBezTo>
                  <a:pt x="1708" y="341"/>
                  <a:pt x="1707" y="371"/>
                  <a:pt x="1715" y="384"/>
                </a:cubicBezTo>
                <a:cubicBezTo>
                  <a:pt x="1716" y="387"/>
                  <a:pt x="1718" y="388"/>
                  <a:pt x="1719" y="388"/>
                </a:cubicBezTo>
                <a:cubicBezTo>
                  <a:pt x="1723" y="388"/>
                  <a:pt x="1725" y="376"/>
                  <a:pt x="1728" y="372"/>
                </a:cubicBezTo>
                <a:cubicBezTo>
                  <a:pt x="1729" y="371"/>
                  <a:pt x="1732" y="370"/>
                  <a:pt x="1732" y="369"/>
                </a:cubicBezTo>
                <a:cubicBezTo>
                  <a:pt x="1733" y="369"/>
                  <a:pt x="1733" y="367"/>
                  <a:pt x="1734" y="366"/>
                </a:cubicBezTo>
                <a:cubicBezTo>
                  <a:pt x="1735" y="364"/>
                  <a:pt x="1736" y="363"/>
                  <a:pt x="1735" y="363"/>
                </a:cubicBezTo>
                <a:cubicBezTo>
                  <a:pt x="1746" y="356"/>
                  <a:pt x="1746" y="356"/>
                  <a:pt x="1746" y="356"/>
                </a:cubicBezTo>
                <a:cubicBezTo>
                  <a:pt x="1747" y="354"/>
                  <a:pt x="1748" y="344"/>
                  <a:pt x="1748" y="342"/>
                </a:cubicBezTo>
                <a:cubicBezTo>
                  <a:pt x="1748" y="342"/>
                  <a:pt x="1748" y="342"/>
                  <a:pt x="1748" y="342"/>
                </a:cubicBezTo>
                <a:cubicBezTo>
                  <a:pt x="1749" y="342"/>
                  <a:pt x="1749" y="342"/>
                  <a:pt x="1749" y="342"/>
                </a:cubicBezTo>
                <a:cubicBezTo>
                  <a:pt x="1750" y="342"/>
                  <a:pt x="1750" y="342"/>
                  <a:pt x="1751" y="342"/>
                </a:cubicBezTo>
                <a:cubicBezTo>
                  <a:pt x="1751" y="342"/>
                  <a:pt x="1752" y="342"/>
                  <a:pt x="1752" y="341"/>
                </a:cubicBezTo>
                <a:cubicBezTo>
                  <a:pt x="1753" y="338"/>
                  <a:pt x="1751" y="335"/>
                  <a:pt x="1751" y="334"/>
                </a:cubicBezTo>
                <a:cubicBezTo>
                  <a:pt x="1751" y="333"/>
                  <a:pt x="1753" y="326"/>
                  <a:pt x="1752" y="324"/>
                </a:cubicBezTo>
                <a:cubicBezTo>
                  <a:pt x="1752" y="321"/>
                  <a:pt x="1751" y="321"/>
                  <a:pt x="1751" y="321"/>
                </a:cubicBezTo>
                <a:cubicBezTo>
                  <a:pt x="1750" y="321"/>
                  <a:pt x="1749" y="321"/>
                  <a:pt x="1749" y="322"/>
                </a:cubicBezTo>
                <a:cubicBezTo>
                  <a:pt x="1748" y="322"/>
                  <a:pt x="1748" y="323"/>
                  <a:pt x="1748" y="323"/>
                </a:cubicBezTo>
                <a:cubicBezTo>
                  <a:pt x="1748" y="323"/>
                  <a:pt x="1748" y="322"/>
                  <a:pt x="1750" y="316"/>
                </a:cubicBezTo>
                <a:cubicBezTo>
                  <a:pt x="1751" y="312"/>
                  <a:pt x="1755" y="307"/>
                  <a:pt x="1757" y="305"/>
                </a:cubicBezTo>
                <a:cubicBezTo>
                  <a:pt x="1758" y="305"/>
                  <a:pt x="1758" y="305"/>
                  <a:pt x="1758" y="305"/>
                </a:cubicBezTo>
                <a:cubicBezTo>
                  <a:pt x="1759" y="305"/>
                  <a:pt x="1759" y="305"/>
                  <a:pt x="1760" y="306"/>
                </a:cubicBezTo>
                <a:cubicBezTo>
                  <a:pt x="1760" y="306"/>
                  <a:pt x="1761" y="306"/>
                  <a:pt x="1761" y="306"/>
                </a:cubicBezTo>
                <a:cubicBezTo>
                  <a:pt x="1761" y="306"/>
                  <a:pt x="1761" y="306"/>
                  <a:pt x="1761" y="306"/>
                </a:cubicBezTo>
                <a:cubicBezTo>
                  <a:pt x="1764" y="305"/>
                  <a:pt x="1764" y="302"/>
                  <a:pt x="1766" y="300"/>
                </a:cubicBezTo>
                <a:cubicBezTo>
                  <a:pt x="1766" y="304"/>
                  <a:pt x="1767" y="306"/>
                  <a:pt x="1767" y="306"/>
                </a:cubicBezTo>
                <a:cubicBezTo>
                  <a:pt x="1768" y="306"/>
                  <a:pt x="1770" y="304"/>
                  <a:pt x="1772" y="303"/>
                </a:cubicBezTo>
                <a:cubicBezTo>
                  <a:pt x="1775" y="303"/>
                  <a:pt x="1777" y="300"/>
                  <a:pt x="1780" y="300"/>
                </a:cubicBezTo>
                <a:cubicBezTo>
                  <a:pt x="1780" y="300"/>
                  <a:pt x="1780" y="300"/>
                  <a:pt x="1781" y="300"/>
                </a:cubicBezTo>
                <a:cubicBezTo>
                  <a:pt x="1782" y="300"/>
                  <a:pt x="1789" y="305"/>
                  <a:pt x="1789" y="305"/>
                </a:cubicBezTo>
                <a:cubicBezTo>
                  <a:pt x="1789" y="305"/>
                  <a:pt x="1789" y="305"/>
                  <a:pt x="1789" y="305"/>
                </a:cubicBezTo>
                <a:cubicBezTo>
                  <a:pt x="1794" y="305"/>
                  <a:pt x="1802" y="292"/>
                  <a:pt x="1808" y="289"/>
                </a:cubicBezTo>
                <a:cubicBezTo>
                  <a:pt x="1812" y="286"/>
                  <a:pt x="1822" y="280"/>
                  <a:pt x="1827" y="279"/>
                </a:cubicBezTo>
                <a:cubicBezTo>
                  <a:pt x="1827" y="279"/>
                  <a:pt x="1827" y="279"/>
                  <a:pt x="1827" y="279"/>
                </a:cubicBezTo>
                <a:cubicBezTo>
                  <a:pt x="1828" y="279"/>
                  <a:pt x="1830" y="279"/>
                  <a:pt x="1831" y="280"/>
                </a:cubicBezTo>
                <a:cubicBezTo>
                  <a:pt x="1833" y="280"/>
                  <a:pt x="1834" y="281"/>
                  <a:pt x="1836" y="281"/>
                </a:cubicBezTo>
                <a:cubicBezTo>
                  <a:pt x="1837" y="281"/>
                  <a:pt x="1838" y="280"/>
                  <a:pt x="1839" y="279"/>
                </a:cubicBezTo>
                <a:cubicBezTo>
                  <a:pt x="1844" y="271"/>
                  <a:pt x="1830" y="261"/>
                  <a:pt x="1829" y="257"/>
                </a:cubicBezTo>
                <a:cubicBezTo>
                  <a:pt x="1830" y="258"/>
                  <a:pt x="1831" y="258"/>
                  <a:pt x="1832" y="258"/>
                </a:cubicBezTo>
                <a:cubicBezTo>
                  <a:pt x="1840" y="258"/>
                  <a:pt x="1851" y="246"/>
                  <a:pt x="1844" y="242"/>
                </a:cubicBezTo>
                <a:cubicBezTo>
                  <a:pt x="1845" y="240"/>
                  <a:pt x="1845" y="240"/>
                  <a:pt x="1846" y="240"/>
                </a:cubicBezTo>
                <a:cubicBezTo>
                  <a:pt x="1847" y="240"/>
                  <a:pt x="1847" y="240"/>
                  <a:pt x="1847" y="240"/>
                </a:cubicBezTo>
                <a:cubicBezTo>
                  <a:pt x="1843" y="249"/>
                  <a:pt x="1855" y="247"/>
                  <a:pt x="1856" y="247"/>
                </a:cubicBezTo>
                <a:cubicBezTo>
                  <a:pt x="1862" y="251"/>
                  <a:pt x="1865" y="255"/>
                  <a:pt x="1871" y="258"/>
                </a:cubicBezTo>
                <a:cubicBezTo>
                  <a:pt x="1873" y="259"/>
                  <a:pt x="1876" y="260"/>
                  <a:pt x="1878" y="260"/>
                </a:cubicBezTo>
                <a:cubicBezTo>
                  <a:pt x="1882" y="260"/>
                  <a:pt x="1886" y="257"/>
                  <a:pt x="1884" y="248"/>
                </a:cubicBezTo>
                <a:cubicBezTo>
                  <a:pt x="1885" y="248"/>
                  <a:pt x="1886" y="249"/>
                  <a:pt x="1887" y="249"/>
                </a:cubicBezTo>
                <a:cubicBezTo>
                  <a:pt x="1891" y="249"/>
                  <a:pt x="1894" y="246"/>
                  <a:pt x="1895" y="241"/>
                </a:cubicBezTo>
                <a:cubicBezTo>
                  <a:pt x="1894" y="241"/>
                  <a:pt x="1902" y="241"/>
                  <a:pt x="1896" y="238"/>
                </a:cubicBezTo>
                <a:cubicBezTo>
                  <a:pt x="1895" y="238"/>
                  <a:pt x="1895" y="238"/>
                  <a:pt x="1895" y="238"/>
                </a:cubicBezTo>
                <a:cubicBezTo>
                  <a:pt x="1895" y="238"/>
                  <a:pt x="1895" y="238"/>
                  <a:pt x="1896" y="238"/>
                </a:cubicBezTo>
                <a:cubicBezTo>
                  <a:pt x="1889" y="235"/>
                  <a:pt x="1885" y="230"/>
                  <a:pt x="1879" y="228"/>
                </a:cubicBezTo>
                <a:cubicBezTo>
                  <a:pt x="1874" y="227"/>
                  <a:pt x="1872" y="225"/>
                  <a:pt x="1868" y="223"/>
                </a:cubicBezTo>
                <a:cubicBezTo>
                  <a:pt x="1855" y="216"/>
                  <a:pt x="1842" y="204"/>
                  <a:pt x="1827" y="198"/>
                </a:cubicBezTo>
                <a:cubicBezTo>
                  <a:pt x="1823" y="197"/>
                  <a:pt x="1820" y="196"/>
                  <a:pt x="1815" y="195"/>
                </a:cubicBezTo>
                <a:cubicBezTo>
                  <a:pt x="1811" y="195"/>
                  <a:pt x="1802" y="192"/>
                  <a:pt x="1797" y="192"/>
                </a:cubicBezTo>
                <a:cubicBezTo>
                  <a:pt x="1797" y="192"/>
                  <a:pt x="1796" y="192"/>
                  <a:pt x="1796" y="192"/>
                </a:cubicBezTo>
                <a:cubicBezTo>
                  <a:pt x="1795" y="193"/>
                  <a:pt x="1795" y="193"/>
                  <a:pt x="1795" y="193"/>
                </a:cubicBezTo>
                <a:cubicBezTo>
                  <a:pt x="1794" y="193"/>
                  <a:pt x="1794" y="193"/>
                  <a:pt x="1793" y="193"/>
                </a:cubicBezTo>
                <a:cubicBezTo>
                  <a:pt x="1793" y="193"/>
                  <a:pt x="1793" y="192"/>
                  <a:pt x="1793" y="192"/>
                </a:cubicBezTo>
                <a:cubicBezTo>
                  <a:pt x="1791" y="192"/>
                  <a:pt x="1791" y="193"/>
                  <a:pt x="1790" y="196"/>
                </a:cubicBezTo>
                <a:cubicBezTo>
                  <a:pt x="1789" y="198"/>
                  <a:pt x="1791" y="205"/>
                  <a:pt x="1792" y="205"/>
                </a:cubicBezTo>
                <a:cubicBezTo>
                  <a:pt x="1792" y="205"/>
                  <a:pt x="1792" y="205"/>
                  <a:pt x="1792" y="204"/>
                </a:cubicBezTo>
                <a:cubicBezTo>
                  <a:pt x="1791" y="206"/>
                  <a:pt x="1789" y="207"/>
                  <a:pt x="1787" y="207"/>
                </a:cubicBezTo>
                <a:cubicBezTo>
                  <a:pt x="1784" y="207"/>
                  <a:pt x="1781" y="206"/>
                  <a:pt x="1780" y="201"/>
                </a:cubicBezTo>
                <a:cubicBezTo>
                  <a:pt x="1781" y="202"/>
                  <a:pt x="1782" y="202"/>
                  <a:pt x="1783" y="202"/>
                </a:cubicBezTo>
                <a:cubicBezTo>
                  <a:pt x="1787" y="202"/>
                  <a:pt x="1788" y="196"/>
                  <a:pt x="1782" y="194"/>
                </a:cubicBezTo>
                <a:cubicBezTo>
                  <a:pt x="1782" y="194"/>
                  <a:pt x="1781" y="194"/>
                  <a:pt x="1780" y="194"/>
                </a:cubicBezTo>
                <a:cubicBezTo>
                  <a:pt x="1775" y="194"/>
                  <a:pt x="1771" y="200"/>
                  <a:pt x="1765" y="200"/>
                </a:cubicBezTo>
                <a:cubicBezTo>
                  <a:pt x="1765" y="200"/>
                  <a:pt x="1765" y="200"/>
                  <a:pt x="1765" y="200"/>
                </a:cubicBezTo>
                <a:cubicBezTo>
                  <a:pt x="1763" y="200"/>
                  <a:pt x="1761" y="199"/>
                  <a:pt x="1759" y="199"/>
                </a:cubicBezTo>
                <a:cubicBezTo>
                  <a:pt x="1757" y="198"/>
                  <a:pt x="1754" y="197"/>
                  <a:pt x="1752" y="197"/>
                </a:cubicBezTo>
                <a:cubicBezTo>
                  <a:pt x="1752" y="197"/>
                  <a:pt x="1751" y="198"/>
                  <a:pt x="1751" y="198"/>
                </a:cubicBezTo>
                <a:cubicBezTo>
                  <a:pt x="1747" y="198"/>
                  <a:pt x="1744" y="199"/>
                  <a:pt x="1742" y="199"/>
                </a:cubicBezTo>
                <a:cubicBezTo>
                  <a:pt x="1740" y="199"/>
                  <a:pt x="1738" y="198"/>
                  <a:pt x="1736" y="197"/>
                </a:cubicBezTo>
                <a:cubicBezTo>
                  <a:pt x="1734" y="195"/>
                  <a:pt x="1737" y="191"/>
                  <a:pt x="1735" y="188"/>
                </a:cubicBezTo>
                <a:cubicBezTo>
                  <a:pt x="1731" y="182"/>
                  <a:pt x="1724" y="181"/>
                  <a:pt x="1718" y="181"/>
                </a:cubicBezTo>
                <a:cubicBezTo>
                  <a:pt x="1715" y="181"/>
                  <a:pt x="1712" y="181"/>
                  <a:pt x="1709" y="181"/>
                </a:cubicBezTo>
                <a:cubicBezTo>
                  <a:pt x="1705" y="182"/>
                  <a:pt x="1701" y="183"/>
                  <a:pt x="1697" y="183"/>
                </a:cubicBezTo>
                <a:cubicBezTo>
                  <a:pt x="1696" y="183"/>
                  <a:pt x="1695" y="183"/>
                  <a:pt x="1694" y="183"/>
                </a:cubicBezTo>
                <a:cubicBezTo>
                  <a:pt x="1691" y="182"/>
                  <a:pt x="1685" y="176"/>
                  <a:pt x="1681" y="174"/>
                </a:cubicBezTo>
                <a:cubicBezTo>
                  <a:pt x="1688" y="171"/>
                  <a:pt x="1663" y="164"/>
                  <a:pt x="1661" y="163"/>
                </a:cubicBezTo>
                <a:cubicBezTo>
                  <a:pt x="1658" y="162"/>
                  <a:pt x="1645" y="159"/>
                  <a:pt x="1637" y="159"/>
                </a:cubicBezTo>
                <a:cubicBezTo>
                  <a:pt x="1633" y="159"/>
                  <a:pt x="1630" y="160"/>
                  <a:pt x="1632" y="163"/>
                </a:cubicBezTo>
                <a:cubicBezTo>
                  <a:pt x="1625" y="165"/>
                  <a:pt x="1624" y="162"/>
                  <a:pt x="1622" y="169"/>
                </a:cubicBezTo>
                <a:cubicBezTo>
                  <a:pt x="1622" y="169"/>
                  <a:pt x="1623" y="169"/>
                  <a:pt x="1623" y="169"/>
                </a:cubicBezTo>
                <a:cubicBezTo>
                  <a:pt x="1623" y="169"/>
                  <a:pt x="1627" y="175"/>
                  <a:pt x="1627" y="176"/>
                </a:cubicBezTo>
                <a:cubicBezTo>
                  <a:pt x="1624" y="176"/>
                  <a:pt x="1622" y="177"/>
                  <a:pt x="1619" y="177"/>
                </a:cubicBezTo>
                <a:cubicBezTo>
                  <a:pt x="1615" y="177"/>
                  <a:pt x="1611" y="176"/>
                  <a:pt x="1606" y="175"/>
                </a:cubicBezTo>
                <a:cubicBezTo>
                  <a:pt x="1602" y="175"/>
                  <a:pt x="1598" y="174"/>
                  <a:pt x="1594" y="174"/>
                </a:cubicBezTo>
                <a:cubicBezTo>
                  <a:pt x="1594" y="174"/>
                  <a:pt x="1594" y="174"/>
                  <a:pt x="1593" y="174"/>
                </a:cubicBezTo>
                <a:cubicBezTo>
                  <a:pt x="1592" y="173"/>
                  <a:pt x="1591" y="172"/>
                  <a:pt x="1589" y="171"/>
                </a:cubicBezTo>
                <a:cubicBezTo>
                  <a:pt x="1587" y="172"/>
                  <a:pt x="1586" y="174"/>
                  <a:pt x="1585" y="177"/>
                </a:cubicBezTo>
                <a:cubicBezTo>
                  <a:pt x="1584" y="178"/>
                  <a:pt x="1583" y="183"/>
                  <a:pt x="1582" y="183"/>
                </a:cubicBezTo>
                <a:cubicBezTo>
                  <a:pt x="1581" y="183"/>
                  <a:pt x="1581" y="183"/>
                  <a:pt x="1580" y="183"/>
                </a:cubicBezTo>
                <a:cubicBezTo>
                  <a:pt x="1576" y="183"/>
                  <a:pt x="1573" y="175"/>
                  <a:pt x="1570" y="172"/>
                </a:cubicBezTo>
                <a:cubicBezTo>
                  <a:pt x="1578" y="171"/>
                  <a:pt x="1568" y="152"/>
                  <a:pt x="1563" y="150"/>
                </a:cubicBezTo>
                <a:cubicBezTo>
                  <a:pt x="1562" y="150"/>
                  <a:pt x="1561" y="150"/>
                  <a:pt x="1560" y="150"/>
                </a:cubicBezTo>
                <a:cubicBezTo>
                  <a:pt x="1559" y="150"/>
                  <a:pt x="1559" y="150"/>
                  <a:pt x="1558" y="150"/>
                </a:cubicBezTo>
                <a:cubicBezTo>
                  <a:pt x="1557" y="150"/>
                  <a:pt x="1557" y="150"/>
                  <a:pt x="1556" y="150"/>
                </a:cubicBezTo>
                <a:cubicBezTo>
                  <a:pt x="1555" y="150"/>
                  <a:pt x="1555" y="150"/>
                  <a:pt x="1554" y="149"/>
                </a:cubicBezTo>
                <a:cubicBezTo>
                  <a:pt x="1551" y="149"/>
                  <a:pt x="1547" y="145"/>
                  <a:pt x="1545" y="145"/>
                </a:cubicBezTo>
                <a:cubicBezTo>
                  <a:pt x="1544" y="145"/>
                  <a:pt x="1544" y="145"/>
                  <a:pt x="1544" y="145"/>
                </a:cubicBezTo>
                <a:cubicBezTo>
                  <a:pt x="1540" y="146"/>
                  <a:pt x="1539" y="151"/>
                  <a:pt x="1539" y="157"/>
                </a:cubicBezTo>
                <a:cubicBezTo>
                  <a:pt x="1537" y="156"/>
                  <a:pt x="1535" y="156"/>
                  <a:pt x="1533" y="156"/>
                </a:cubicBezTo>
                <a:cubicBezTo>
                  <a:pt x="1532" y="156"/>
                  <a:pt x="1531" y="156"/>
                  <a:pt x="1530" y="156"/>
                </a:cubicBezTo>
                <a:cubicBezTo>
                  <a:pt x="1528" y="156"/>
                  <a:pt x="1527" y="156"/>
                  <a:pt x="1527" y="156"/>
                </a:cubicBezTo>
                <a:cubicBezTo>
                  <a:pt x="1526" y="156"/>
                  <a:pt x="1525" y="156"/>
                  <a:pt x="1525" y="156"/>
                </a:cubicBezTo>
                <a:cubicBezTo>
                  <a:pt x="1524" y="156"/>
                  <a:pt x="1516" y="156"/>
                  <a:pt x="1515" y="154"/>
                </a:cubicBezTo>
                <a:cubicBezTo>
                  <a:pt x="1518" y="149"/>
                  <a:pt x="1513" y="148"/>
                  <a:pt x="1507" y="148"/>
                </a:cubicBezTo>
                <a:cubicBezTo>
                  <a:pt x="1505" y="148"/>
                  <a:pt x="1503" y="148"/>
                  <a:pt x="1501" y="148"/>
                </a:cubicBezTo>
                <a:cubicBezTo>
                  <a:pt x="1499" y="148"/>
                  <a:pt x="1497" y="148"/>
                  <a:pt x="1496" y="148"/>
                </a:cubicBezTo>
                <a:cubicBezTo>
                  <a:pt x="1495" y="148"/>
                  <a:pt x="1494" y="148"/>
                  <a:pt x="1494" y="148"/>
                </a:cubicBezTo>
                <a:cubicBezTo>
                  <a:pt x="1488" y="147"/>
                  <a:pt x="1488" y="147"/>
                  <a:pt x="1483" y="146"/>
                </a:cubicBezTo>
                <a:cubicBezTo>
                  <a:pt x="1482" y="145"/>
                  <a:pt x="1473" y="143"/>
                  <a:pt x="1470" y="143"/>
                </a:cubicBezTo>
                <a:cubicBezTo>
                  <a:pt x="1469" y="143"/>
                  <a:pt x="1468" y="143"/>
                  <a:pt x="1468" y="144"/>
                </a:cubicBezTo>
                <a:cubicBezTo>
                  <a:pt x="1477" y="135"/>
                  <a:pt x="1497" y="132"/>
                  <a:pt x="1487" y="115"/>
                </a:cubicBezTo>
                <a:cubicBezTo>
                  <a:pt x="1483" y="109"/>
                  <a:pt x="1477" y="108"/>
                  <a:pt x="1470" y="107"/>
                </a:cubicBezTo>
                <a:cubicBezTo>
                  <a:pt x="1469" y="107"/>
                  <a:pt x="1468" y="107"/>
                  <a:pt x="1468" y="107"/>
                </a:cubicBezTo>
                <a:cubicBezTo>
                  <a:pt x="1465" y="107"/>
                  <a:pt x="1463" y="107"/>
                  <a:pt x="1460" y="108"/>
                </a:cubicBezTo>
                <a:cubicBezTo>
                  <a:pt x="1458" y="109"/>
                  <a:pt x="1456" y="110"/>
                  <a:pt x="1453" y="110"/>
                </a:cubicBezTo>
                <a:cubicBezTo>
                  <a:pt x="1453" y="110"/>
                  <a:pt x="1453" y="110"/>
                  <a:pt x="1452" y="110"/>
                </a:cubicBezTo>
                <a:cubicBezTo>
                  <a:pt x="1459" y="102"/>
                  <a:pt x="1450" y="104"/>
                  <a:pt x="1445" y="102"/>
                </a:cubicBezTo>
                <a:cubicBezTo>
                  <a:pt x="1454" y="97"/>
                  <a:pt x="1440" y="93"/>
                  <a:pt x="1435" y="93"/>
                </a:cubicBezTo>
                <a:moveTo>
                  <a:pt x="396" y="93"/>
                </a:moveTo>
                <a:cubicBezTo>
                  <a:pt x="391" y="93"/>
                  <a:pt x="381" y="95"/>
                  <a:pt x="383" y="97"/>
                </a:cubicBezTo>
                <a:cubicBezTo>
                  <a:pt x="385" y="98"/>
                  <a:pt x="386" y="98"/>
                  <a:pt x="388" y="98"/>
                </a:cubicBezTo>
                <a:cubicBezTo>
                  <a:pt x="393" y="98"/>
                  <a:pt x="399" y="95"/>
                  <a:pt x="399" y="93"/>
                </a:cubicBezTo>
                <a:cubicBezTo>
                  <a:pt x="399" y="93"/>
                  <a:pt x="398" y="93"/>
                  <a:pt x="396" y="93"/>
                </a:cubicBezTo>
                <a:moveTo>
                  <a:pt x="333" y="92"/>
                </a:moveTo>
                <a:cubicBezTo>
                  <a:pt x="332" y="92"/>
                  <a:pt x="332" y="93"/>
                  <a:pt x="332" y="93"/>
                </a:cubicBezTo>
                <a:cubicBezTo>
                  <a:pt x="331" y="97"/>
                  <a:pt x="336" y="102"/>
                  <a:pt x="338" y="102"/>
                </a:cubicBezTo>
                <a:cubicBezTo>
                  <a:pt x="339" y="102"/>
                  <a:pt x="339" y="102"/>
                  <a:pt x="340" y="101"/>
                </a:cubicBezTo>
                <a:cubicBezTo>
                  <a:pt x="341" y="99"/>
                  <a:pt x="335" y="92"/>
                  <a:pt x="333" y="92"/>
                </a:cubicBezTo>
                <a:moveTo>
                  <a:pt x="311" y="91"/>
                </a:moveTo>
                <a:cubicBezTo>
                  <a:pt x="311" y="91"/>
                  <a:pt x="311" y="91"/>
                  <a:pt x="310" y="91"/>
                </a:cubicBezTo>
                <a:cubicBezTo>
                  <a:pt x="310" y="91"/>
                  <a:pt x="310" y="91"/>
                  <a:pt x="310" y="91"/>
                </a:cubicBezTo>
                <a:cubicBezTo>
                  <a:pt x="310" y="91"/>
                  <a:pt x="310" y="91"/>
                  <a:pt x="310" y="91"/>
                </a:cubicBezTo>
                <a:cubicBezTo>
                  <a:pt x="310" y="91"/>
                  <a:pt x="310" y="91"/>
                  <a:pt x="310" y="91"/>
                </a:cubicBezTo>
                <a:cubicBezTo>
                  <a:pt x="310" y="91"/>
                  <a:pt x="310" y="91"/>
                  <a:pt x="310" y="91"/>
                </a:cubicBezTo>
                <a:cubicBezTo>
                  <a:pt x="311" y="91"/>
                  <a:pt x="311" y="91"/>
                  <a:pt x="311" y="91"/>
                </a:cubicBezTo>
                <a:moveTo>
                  <a:pt x="287" y="90"/>
                </a:moveTo>
                <a:cubicBezTo>
                  <a:pt x="285" y="90"/>
                  <a:pt x="284" y="91"/>
                  <a:pt x="284" y="91"/>
                </a:cubicBezTo>
                <a:cubicBezTo>
                  <a:pt x="285" y="93"/>
                  <a:pt x="287" y="95"/>
                  <a:pt x="289" y="95"/>
                </a:cubicBezTo>
                <a:cubicBezTo>
                  <a:pt x="290" y="95"/>
                  <a:pt x="291" y="94"/>
                  <a:pt x="291" y="93"/>
                </a:cubicBezTo>
                <a:cubicBezTo>
                  <a:pt x="292" y="91"/>
                  <a:pt x="289" y="90"/>
                  <a:pt x="287" y="90"/>
                </a:cubicBezTo>
                <a:moveTo>
                  <a:pt x="302" y="89"/>
                </a:moveTo>
                <a:cubicBezTo>
                  <a:pt x="298" y="89"/>
                  <a:pt x="294" y="91"/>
                  <a:pt x="294" y="96"/>
                </a:cubicBezTo>
                <a:cubicBezTo>
                  <a:pt x="295" y="99"/>
                  <a:pt x="298" y="100"/>
                  <a:pt x="300" y="100"/>
                </a:cubicBezTo>
                <a:cubicBezTo>
                  <a:pt x="302" y="100"/>
                  <a:pt x="304" y="100"/>
                  <a:pt x="305" y="99"/>
                </a:cubicBezTo>
                <a:cubicBezTo>
                  <a:pt x="310" y="97"/>
                  <a:pt x="307" y="93"/>
                  <a:pt x="307" y="93"/>
                </a:cubicBezTo>
                <a:cubicBezTo>
                  <a:pt x="308" y="92"/>
                  <a:pt x="309" y="92"/>
                  <a:pt x="310" y="91"/>
                </a:cubicBezTo>
                <a:cubicBezTo>
                  <a:pt x="310" y="92"/>
                  <a:pt x="310" y="92"/>
                  <a:pt x="310" y="92"/>
                </a:cubicBezTo>
                <a:cubicBezTo>
                  <a:pt x="310" y="92"/>
                  <a:pt x="310" y="92"/>
                  <a:pt x="310" y="91"/>
                </a:cubicBezTo>
                <a:cubicBezTo>
                  <a:pt x="310" y="91"/>
                  <a:pt x="310" y="91"/>
                  <a:pt x="310" y="91"/>
                </a:cubicBezTo>
                <a:cubicBezTo>
                  <a:pt x="310" y="91"/>
                  <a:pt x="310" y="91"/>
                  <a:pt x="310" y="91"/>
                </a:cubicBezTo>
                <a:cubicBezTo>
                  <a:pt x="312" y="91"/>
                  <a:pt x="307" y="89"/>
                  <a:pt x="302" y="89"/>
                </a:cubicBezTo>
                <a:moveTo>
                  <a:pt x="299" y="86"/>
                </a:moveTo>
                <a:cubicBezTo>
                  <a:pt x="299" y="86"/>
                  <a:pt x="299" y="86"/>
                  <a:pt x="299" y="86"/>
                </a:cubicBezTo>
                <a:cubicBezTo>
                  <a:pt x="299" y="86"/>
                  <a:pt x="300" y="86"/>
                  <a:pt x="300" y="86"/>
                </a:cubicBezTo>
                <a:cubicBezTo>
                  <a:pt x="300" y="86"/>
                  <a:pt x="299" y="86"/>
                  <a:pt x="299" y="86"/>
                </a:cubicBezTo>
                <a:cubicBezTo>
                  <a:pt x="299" y="86"/>
                  <a:pt x="299" y="86"/>
                  <a:pt x="299" y="86"/>
                </a:cubicBezTo>
                <a:moveTo>
                  <a:pt x="306" y="79"/>
                </a:moveTo>
                <a:cubicBezTo>
                  <a:pt x="301" y="79"/>
                  <a:pt x="294" y="81"/>
                  <a:pt x="292" y="84"/>
                </a:cubicBezTo>
                <a:cubicBezTo>
                  <a:pt x="291" y="86"/>
                  <a:pt x="296" y="86"/>
                  <a:pt x="298" y="86"/>
                </a:cubicBezTo>
                <a:cubicBezTo>
                  <a:pt x="299" y="86"/>
                  <a:pt x="299" y="86"/>
                  <a:pt x="299" y="86"/>
                </a:cubicBezTo>
                <a:cubicBezTo>
                  <a:pt x="299" y="86"/>
                  <a:pt x="299" y="86"/>
                  <a:pt x="299" y="86"/>
                </a:cubicBezTo>
                <a:cubicBezTo>
                  <a:pt x="299" y="86"/>
                  <a:pt x="298" y="86"/>
                  <a:pt x="298" y="86"/>
                </a:cubicBezTo>
                <a:cubicBezTo>
                  <a:pt x="298" y="86"/>
                  <a:pt x="299" y="86"/>
                  <a:pt x="299" y="86"/>
                </a:cubicBezTo>
                <a:cubicBezTo>
                  <a:pt x="299" y="86"/>
                  <a:pt x="299" y="86"/>
                  <a:pt x="299" y="86"/>
                </a:cubicBezTo>
                <a:cubicBezTo>
                  <a:pt x="299" y="86"/>
                  <a:pt x="299" y="86"/>
                  <a:pt x="299" y="86"/>
                </a:cubicBezTo>
                <a:cubicBezTo>
                  <a:pt x="299" y="86"/>
                  <a:pt x="299" y="86"/>
                  <a:pt x="299" y="86"/>
                </a:cubicBezTo>
                <a:cubicBezTo>
                  <a:pt x="300" y="86"/>
                  <a:pt x="302" y="86"/>
                  <a:pt x="304" y="86"/>
                </a:cubicBezTo>
                <a:cubicBezTo>
                  <a:pt x="310" y="86"/>
                  <a:pt x="318" y="85"/>
                  <a:pt x="312" y="81"/>
                </a:cubicBezTo>
                <a:cubicBezTo>
                  <a:pt x="311" y="80"/>
                  <a:pt x="309" y="79"/>
                  <a:pt x="306" y="79"/>
                </a:cubicBezTo>
                <a:moveTo>
                  <a:pt x="376" y="79"/>
                </a:moveTo>
                <a:cubicBezTo>
                  <a:pt x="370" y="79"/>
                  <a:pt x="376" y="92"/>
                  <a:pt x="380" y="92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85" y="92"/>
                  <a:pt x="390" y="92"/>
                  <a:pt x="390" y="86"/>
                </a:cubicBezTo>
                <a:cubicBezTo>
                  <a:pt x="389" y="83"/>
                  <a:pt x="389" y="82"/>
                  <a:pt x="388" y="82"/>
                </a:cubicBezTo>
                <a:cubicBezTo>
                  <a:pt x="388" y="82"/>
                  <a:pt x="387" y="82"/>
                  <a:pt x="387" y="82"/>
                </a:cubicBezTo>
                <a:cubicBezTo>
                  <a:pt x="387" y="83"/>
                  <a:pt x="386" y="83"/>
                  <a:pt x="386" y="83"/>
                </a:cubicBezTo>
                <a:cubicBezTo>
                  <a:pt x="385" y="83"/>
                  <a:pt x="384" y="82"/>
                  <a:pt x="384" y="82"/>
                </a:cubicBezTo>
                <a:cubicBezTo>
                  <a:pt x="380" y="80"/>
                  <a:pt x="378" y="79"/>
                  <a:pt x="376" y="79"/>
                </a:cubicBezTo>
                <a:moveTo>
                  <a:pt x="337" y="78"/>
                </a:moveTo>
                <a:cubicBezTo>
                  <a:pt x="337" y="78"/>
                  <a:pt x="337" y="78"/>
                  <a:pt x="337" y="78"/>
                </a:cubicBezTo>
                <a:cubicBezTo>
                  <a:pt x="337" y="78"/>
                  <a:pt x="337" y="78"/>
                  <a:pt x="337" y="78"/>
                </a:cubicBezTo>
                <a:moveTo>
                  <a:pt x="338" y="77"/>
                </a:moveTo>
                <a:cubicBezTo>
                  <a:pt x="338" y="77"/>
                  <a:pt x="337" y="78"/>
                  <a:pt x="337" y="78"/>
                </a:cubicBezTo>
                <a:cubicBezTo>
                  <a:pt x="337" y="78"/>
                  <a:pt x="337" y="77"/>
                  <a:pt x="338" y="77"/>
                </a:cubicBezTo>
                <a:moveTo>
                  <a:pt x="496" y="69"/>
                </a:moveTo>
                <a:cubicBezTo>
                  <a:pt x="495" y="69"/>
                  <a:pt x="495" y="69"/>
                  <a:pt x="495" y="69"/>
                </a:cubicBezTo>
                <a:cubicBezTo>
                  <a:pt x="495" y="69"/>
                  <a:pt x="495" y="70"/>
                  <a:pt x="495" y="70"/>
                </a:cubicBezTo>
                <a:cubicBezTo>
                  <a:pt x="495" y="70"/>
                  <a:pt x="495" y="69"/>
                  <a:pt x="496" y="69"/>
                </a:cubicBezTo>
                <a:moveTo>
                  <a:pt x="339" y="76"/>
                </a:moveTo>
                <a:cubicBezTo>
                  <a:pt x="339" y="76"/>
                  <a:pt x="339" y="76"/>
                  <a:pt x="339" y="76"/>
                </a:cubicBezTo>
                <a:cubicBezTo>
                  <a:pt x="339" y="76"/>
                  <a:pt x="339" y="76"/>
                  <a:pt x="339" y="76"/>
                </a:cubicBezTo>
                <a:moveTo>
                  <a:pt x="339" y="76"/>
                </a:moveTo>
                <a:cubicBezTo>
                  <a:pt x="339" y="76"/>
                  <a:pt x="339" y="76"/>
                  <a:pt x="339" y="76"/>
                </a:cubicBezTo>
                <a:cubicBezTo>
                  <a:pt x="339" y="76"/>
                  <a:pt x="339" y="76"/>
                  <a:pt x="339" y="76"/>
                </a:cubicBezTo>
                <a:moveTo>
                  <a:pt x="339" y="76"/>
                </a:moveTo>
                <a:cubicBezTo>
                  <a:pt x="339" y="76"/>
                  <a:pt x="339" y="76"/>
                  <a:pt x="339" y="76"/>
                </a:cubicBezTo>
                <a:cubicBezTo>
                  <a:pt x="339" y="76"/>
                  <a:pt x="339" y="76"/>
                  <a:pt x="339" y="76"/>
                </a:cubicBezTo>
                <a:moveTo>
                  <a:pt x="340" y="69"/>
                </a:moveTo>
                <a:cubicBezTo>
                  <a:pt x="339" y="69"/>
                  <a:pt x="337" y="69"/>
                  <a:pt x="337" y="69"/>
                </a:cubicBezTo>
                <a:cubicBezTo>
                  <a:pt x="333" y="72"/>
                  <a:pt x="334" y="77"/>
                  <a:pt x="337" y="77"/>
                </a:cubicBezTo>
                <a:cubicBezTo>
                  <a:pt x="337" y="77"/>
                  <a:pt x="338" y="77"/>
                  <a:pt x="338" y="77"/>
                </a:cubicBezTo>
                <a:cubicBezTo>
                  <a:pt x="338" y="77"/>
                  <a:pt x="338" y="77"/>
                  <a:pt x="338" y="77"/>
                </a:cubicBezTo>
                <a:cubicBezTo>
                  <a:pt x="338" y="77"/>
                  <a:pt x="338" y="77"/>
                  <a:pt x="338" y="77"/>
                </a:cubicBezTo>
                <a:cubicBezTo>
                  <a:pt x="338" y="77"/>
                  <a:pt x="339" y="77"/>
                  <a:pt x="340" y="77"/>
                </a:cubicBezTo>
                <a:cubicBezTo>
                  <a:pt x="342" y="77"/>
                  <a:pt x="346" y="78"/>
                  <a:pt x="345" y="81"/>
                </a:cubicBezTo>
                <a:cubicBezTo>
                  <a:pt x="344" y="83"/>
                  <a:pt x="336" y="81"/>
                  <a:pt x="337" y="83"/>
                </a:cubicBezTo>
                <a:cubicBezTo>
                  <a:pt x="337" y="85"/>
                  <a:pt x="339" y="86"/>
                  <a:pt x="340" y="86"/>
                </a:cubicBezTo>
                <a:cubicBezTo>
                  <a:pt x="342" y="86"/>
                  <a:pt x="343" y="85"/>
                  <a:pt x="345" y="85"/>
                </a:cubicBezTo>
                <a:cubicBezTo>
                  <a:pt x="346" y="84"/>
                  <a:pt x="347" y="84"/>
                  <a:pt x="348" y="84"/>
                </a:cubicBezTo>
                <a:cubicBezTo>
                  <a:pt x="348" y="84"/>
                  <a:pt x="349" y="84"/>
                  <a:pt x="349" y="84"/>
                </a:cubicBezTo>
                <a:cubicBezTo>
                  <a:pt x="352" y="85"/>
                  <a:pt x="360" y="92"/>
                  <a:pt x="363" y="92"/>
                </a:cubicBezTo>
                <a:cubicBezTo>
                  <a:pt x="363" y="92"/>
                  <a:pt x="363" y="92"/>
                  <a:pt x="363" y="92"/>
                </a:cubicBezTo>
                <a:cubicBezTo>
                  <a:pt x="375" y="90"/>
                  <a:pt x="362" y="80"/>
                  <a:pt x="359" y="78"/>
                </a:cubicBezTo>
                <a:cubicBezTo>
                  <a:pt x="354" y="75"/>
                  <a:pt x="351" y="71"/>
                  <a:pt x="346" y="70"/>
                </a:cubicBezTo>
                <a:cubicBezTo>
                  <a:pt x="345" y="69"/>
                  <a:pt x="342" y="69"/>
                  <a:pt x="340" y="69"/>
                </a:cubicBezTo>
                <a:moveTo>
                  <a:pt x="382" y="62"/>
                </a:moveTo>
                <a:cubicBezTo>
                  <a:pt x="382" y="62"/>
                  <a:pt x="382" y="63"/>
                  <a:pt x="383" y="63"/>
                </a:cubicBezTo>
                <a:cubicBezTo>
                  <a:pt x="383" y="63"/>
                  <a:pt x="383" y="63"/>
                  <a:pt x="383" y="63"/>
                </a:cubicBezTo>
                <a:cubicBezTo>
                  <a:pt x="383" y="63"/>
                  <a:pt x="383" y="63"/>
                  <a:pt x="383" y="63"/>
                </a:cubicBezTo>
                <a:cubicBezTo>
                  <a:pt x="382" y="62"/>
                  <a:pt x="382" y="62"/>
                  <a:pt x="382" y="62"/>
                </a:cubicBezTo>
                <a:moveTo>
                  <a:pt x="791" y="59"/>
                </a:moveTo>
                <a:cubicBezTo>
                  <a:pt x="791" y="59"/>
                  <a:pt x="791" y="59"/>
                  <a:pt x="791" y="59"/>
                </a:cubicBezTo>
                <a:cubicBezTo>
                  <a:pt x="791" y="59"/>
                  <a:pt x="791" y="59"/>
                  <a:pt x="791" y="59"/>
                </a:cubicBezTo>
                <a:cubicBezTo>
                  <a:pt x="791" y="59"/>
                  <a:pt x="791" y="59"/>
                  <a:pt x="791" y="59"/>
                </a:cubicBezTo>
                <a:moveTo>
                  <a:pt x="364" y="59"/>
                </a:moveTo>
                <a:cubicBezTo>
                  <a:pt x="363" y="59"/>
                  <a:pt x="362" y="59"/>
                  <a:pt x="363" y="60"/>
                </a:cubicBezTo>
                <a:cubicBezTo>
                  <a:pt x="364" y="61"/>
                  <a:pt x="367" y="64"/>
                  <a:pt x="369" y="64"/>
                </a:cubicBezTo>
                <a:cubicBezTo>
                  <a:pt x="369" y="64"/>
                  <a:pt x="370" y="64"/>
                  <a:pt x="370" y="63"/>
                </a:cubicBezTo>
                <a:cubicBezTo>
                  <a:pt x="371" y="61"/>
                  <a:pt x="366" y="59"/>
                  <a:pt x="364" y="59"/>
                </a:cubicBezTo>
                <a:moveTo>
                  <a:pt x="454" y="56"/>
                </a:moveTo>
                <a:cubicBezTo>
                  <a:pt x="454" y="56"/>
                  <a:pt x="454" y="56"/>
                  <a:pt x="454" y="56"/>
                </a:cubicBezTo>
                <a:cubicBezTo>
                  <a:pt x="454" y="56"/>
                  <a:pt x="454" y="56"/>
                  <a:pt x="454" y="56"/>
                </a:cubicBezTo>
                <a:moveTo>
                  <a:pt x="454" y="56"/>
                </a:moveTo>
                <a:cubicBezTo>
                  <a:pt x="454" y="56"/>
                  <a:pt x="454" y="56"/>
                  <a:pt x="454" y="56"/>
                </a:cubicBezTo>
                <a:cubicBezTo>
                  <a:pt x="454" y="56"/>
                  <a:pt x="454" y="56"/>
                  <a:pt x="454" y="56"/>
                </a:cubicBezTo>
                <a:moveTo>
                  <a:pt x="394" y="38"/>
                </a:moveTo>
                <a:cubicBezTo>
                  <a:pt x="394" y="38"/>
                  <a:pt x="393" y="38"/>
                  <a:pt x="393" y="39"/>
                </a:cubicBezTo>
                <a:cubicBezTo>
                  <a:pt x="394" y="40"/>
                  <a:pt x="395" y="41"/>
                  <a:pt x="397" y="42"/>
                </a:cubicBezTo>
                <a:cubicBezTo>
                  <a:pt x="397" y="44"/>
                  <a:pt x="390" y="42"/>
                  <a:pt x="389" y="44"/>
                </a:cubicBezTo>
                <a:cubicBezTo>
                  <a:pt x="390" y="45"/>
                  <a:pt x="392" y="46"/>
                  <a:pt x="393" y="48"/>
                </a:cubicBezTo>
                <a:cubicBezTo>
                  <a:pt x="392" y="49"/>
                  <a:pt x="391" y="49"/>
                  <a:pt x="390" y="49"/>
                </a:cubicBezTo>
                <a:cubicBezTo>
                  <a:pt x="390" y="49"/>
                  <a:pt x="389" y="49"/>
                  <a:pt x="389" y="49"/>
                </a:cubicBezTo>
                <a:cubicBezTo>
                  <a:pt x="388" y="49"/>
                  <a:pt x="387" y="49"/>
                  <a:pt x="387" y="49"/>
                </a:cubicBezTo>
                <a:cubicBezTo>
                  <a:pt x="385" y="49"/>
                  <a:pt x="384" y="49"/>
                  <a:pt x="384" y="51"/>
                </a:cubicBezTo>
                <a:cubicBezTo>
                  <a:pt x="382" y="56"/>
                  <a:pt x="390" y="55"/>
                  <a:pt x="390" y="58"/>
                </a:cubicBezTo>
                <a:cubicBezTo>
                  <a:pt x="390" y="59"/>
                  <a:pt x="389" y="60"/>
                  <a:pt x="387" y="60"/>
                </a:cubicBezTo>
                <a:cubicBezTo>
                  <a:pt x="386" y="60"/>
                  <a:pt x="386" y="60"/>
                  <a:pt x="385" y="59"/>
                </a:cubicBezTo>
                <a:cubicBezTo>
                  <a:pt x="384" y="59"/>
                  <a:pt x="383" y="59"/>
                  <a:pt x="382" y="59"/>
                </a:cubicBezTo>
                <a:cubicBezTo>
                  <a:pt x="381" y="59"/>
                  <a:pt x="380" y="60"/>
                  <a:pt x="381" y="61"/>
                </a:cubicBezTo>
                <a:cubicBezTo>
                  <a:pt x="381" y="61"/>
                  <a:pt x="382" y="62"/>
                  <a:pt x="383" y="63"/>
                </a:cubicBezTo>
                <a:cubicBezTo>
                  <a:pt x="383" y="63"/>
                  <a:pt x="384" y="64"/>
                  <a:pt x="384" y="64"/>
                </a:cubicBezTo>
                <a:cubicBezTo>
                  <a:pt x="384" y="64"/>
                  <a:pt x="383" y="63"/>
                  <a:pt x="383" y="63"/>
                </a:cubicBezTo>
                <a:cubicBezTo>
                  <a:pt x="387" y="65"/>
                  <a:pt x="386" y="69"/>
                  <a:pt x="391" y="70"/>
                </a:cubicBezTo>
                <a:cubicBezTo>
                  <a:pt x="391" y="70"/>
                  <a:pt x="391" y="71"/>
                  <a:pt x="391" y="71"/>
                </a:cubicBezTo>
                <a:cubicBezTo>
                  <a:pt x="392" y="71"/>
                  <a:pt x="394" y="70"/>
                  <a:pt x="396" y="70"/>
                </a:cubicBezTo>
                <a:cubicBezTo>
                  <a:pt x="397" y="69"/>
                  <a:pt x="399" y="69"/>
                  <a:pt x="400" y="69"/>
                </a:cubicBezTo>
                <a:cubicBezTo>
                  <a:pt x="402" y="69"/>
                  <a:pt x="403" y="69"/>
                  <a:pt x="403" y="70"/>
                </a:cubicBezTo>
                <a:cubicBezTo>
                  <a:pt x="404" y="73"/>
                  <a:pt x="393" y="75"/>
                  <a:pt x="394" y="76"/>
                </a:cubicBezTo>
                <a:cubicBezTo>
                  <a:pt x="399" y="82"/>
                  <a:pt x="406" y="88"/>
                  <a:pt x="413" y="88"/>
                </a:cubicBezTo>
                <a:cubicBezTo>
                  <a:pt x="415" y="88"/>
                  <a:pt x="417" y="87"/>
                  <a:pt x="419" y="86"/>
                </a:cubicBezTo>
                <a:cubicBezTo>
                  <a:pt x="420" y="86"/>
                  <a:pt x="441" y="71"/>
                  <a:pt x="441" y="70"/>
                </a:cubicBezTo>
                <a:cubicBezTo>
                  <a:pt x="441" y="68"/>
                  <a:pt x="439" y="68"/>
                  <a:pt x="436" y="68"/>
                </a:cubicBezTo>
                <a:cubicBezTo>
                  <a:pt x="436" y="68"/>
                  <a:pt x="435" y="68"/>
                  <a:pt x="435" y="68"/>
                </a:cubicBezTo>
                <a:cubicBezTo>
                  <a:pt x="435" y="68"/>
                  <a:pt x="434" y="68"/>
                  <a:pt x="434" y="68"/>
                </a:cubicBezTo>
                <a:cubicBezTo>
                  <a:pt x="433" y="68"/>
                  <a:pt x="432" y="68"/>
                  <a:pt x="432" y="67"/>
                </a:cubicBezTo>
                <a:cubicBezTo>
                  <a:pt x="430" y="65"/>
                  <a:pt x="432" y="64"/>
                  <a:pt x="430" y="62"/>
                </a:cubicBezTo>
                <a:cubicBezTo>
                  <a:pt x="430" y="61"/>
                  <a:pt x="429" y="58"/>
                  <a:pt x="428" y="57"/>
                </a:cubicBezTo>
                <a:cubicBezTo>
                  <a:pt x="427" y="56"/>
                  <a:pt x="427" y="56"/>
                  <a:pt x="426" y="56"/>
                </a:cubicBezTo>
                <a:cubicBezTo>
                  <a:pt x="426" y="56"/>
                  <a:pt x="426" y="56"/>
                  <a:pt x="426" y="56"/>
                </a:cubicBezTo>
                <a:cubicBezTo>
                  <a:pt x="425" y="56"/>
                  <a:pt x="425" y="56"/>
                  <a:pt x="425" y="56"/>
                </a:cubicBezTo>
                <a:cubicBezTo>
                  <a:pt x="425" y="56"/>
                  <a:pt x="425" y="56"/>
                  <a:pt x="425" y="56"/>
                </a:cubicBezTo>
                <a:cubicBezTo>
                  <a:pt x="423" y="55"/>
                  <a:pt x="401" y="38"/>
                  <a:pt x="394" y="38"/>
                </a:cubicBezTo>
                <a:moveTo>
                  <a:pt x="411" y="34"/>
                </a:move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0" y="35"/>
                  <a:pt x="410" y="35"/>
                </a:cubicBezTo>
                <a:cubicBezTo>
                  <a:pt x="410" y="35"/>
                  <a:pt x="410" y="35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moveTo>
                  <a:pt x="411" y="34"/>
                </a:move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moveTo>
                  <a:pt x="412" y="33"/>
                </a:moveTo>
                <a:cubicBezTo>
                  <a:pt x="412" y="33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ubicBezTo>
                  <a:pt x="412" y="34"/>
                  <a:pt x="412" y="33"/>
                  <a:pt x="412" y="33"/>
                </a:cubicBezTo>
                <a:moveTo>
                  <a:pt x="412" y="33"/>
                </a:moveTo>
                <a:cubicBezTo>
                  <a:pt x="412" y="33"/>
                  <a:pt x="412" y="33"/>
                  <a:pt x="412" y="33"/>
                </a:cubicBezTo>
                <a:cubicBezTo>
                  <a:pt x="412" y="33"/>
                  <a:pt x="412" y="33"/>
                  <a:pt x="412" y="33"/>
                </a:cubicBezTo>
                <a:moveTo>
                  <a:pt x="412" y="33"/>
                </a:moveTo>
                <a:cubicBezTo>
                  <a:pt x="412" y="33"/>
                  <a:pt x="412" y="33"/>
                  <a:pt x="412" y="33"/>
                </a:cubicBezTo>
                <a:cubicBezTo>
                  <a:pt x="412" y="33"/>
                  <a:pt x="412" y="33"/>
                  <a:pt x="412" y="33"/>
                </a:cubicBezTo>
                <a:moveTo>
                  <a:pt x="412" y="33"/>
                </a:moveTo>
                <a:cubicBezTo>
                  <a:pt x="412" y="33"/>
                  <a:pt x="412" y="33"/>
                  <a:pt x="412" y="33"/>
                </a:cubicBezTo>
                <a:cubicBezTo>
                  <a:pt x="412" y="33"/>
                  <a:pt x="412" y="33"/>
                  <a:pt x="412" y="33"/>
                </a:cubicBezTo>
                <a:moveTo>
                  <a:pt x="412" y="33"/>
                </a:moveTo>
                <a:cubicBezTo>
                  <a:pt x="412" y="33"/>
                  <a:pt x="412" y="33"/>
                  <a:pt x="412" y="33"/>
                </a:cubicBezTo>
                <a:cubicBezTo>
                  <a:pt x="412" y="33"/>
                  <a:pt x="412" y="33"/>
                  <a:pt x="412" y="33"/>
                </a:cubicBezTo>
                <a:moveTo>
                  <a:pt x="412" y="33"/>
                </a:moveTo>
                <a:cubicBezTo>
                  <a:pt x="412" y="33"/>
                  <a:pt x="412" y="33"/>
                  <a:pt x="412" y="33"/>
                </a:cubicBezTo>
                <a:cubicBezTo>
                  <a:pt x="412" y="33"/>
                  <a:pt x="412" y="33"/>
                  <a:pt x="412" y="33"/>
                </a:cubicBezTo>
                <a:moveTo>
                  <a:pt x="511" y="9"/>
                </a:moveTo>
                <a:cubicBezTo>
                  <a:pt x="511" y="9"/>
                  <a:pt x="511" y="9"/>
                  <a:pt x="511" y="9"/>
                </a:cubicBezTo>
                <a:cubicBezTo>
                  <a:pt x="510" y="10"/>
                  <a:pt x="502" y="15"/>
                  <a:pt x="504" y="15"/>
                </a:cubicBezTo>
                <a:cubicBezTo>
                  <a:pt x="499" y="15"/>
                  <a:pt x="495" y="12"/>
                  <a:pt x="490" y="12"/>
                </a:cubicBezTo>
                <a:cubicBezTo>
                  <a:pt x="489" y="12"/>
                  <a:pt x="488" y="12"/>
                  <a:pt x="487" y="12"/>
                </a:cubicBezTo>
                <a:cubicBezTo>
                  <a:pt x="485" y="13"/>
                  <a:pt x="483" y="13"/>
                  <a:pt x="482" y="13"/>
                </a:cubicBezTo>
                <a:cubicBezTo>
                  <a:pt x="481" y="13"/>
                  <a:pt x="480" y="13"/>
                  <a:pt x="479" y="13"/>
                </a:cubicBezTo>
                <a:cubicBezTo>
                  <a:pt x="478" y="13"/>
                  <a:pt x="477" y="13"/>
                  <a:pt x="476" y="13"/>
                </a:cubicBezTo>
                <a:cubicBezTo>
                  <a:pt x="476" y="13"/>
                  <a:pt x="475" y="13"/>
                  <a:pt x="474" y="13"/>
                </a:cubicBezTo>
                <a:cubicBezTo>
                  <a:pt x="460" y="13"/>
                  <a:pt x="474" y="13"/>
                  <a:pt x="470" y="15"/>
                </a:cubicBezTo>
                <a:cubicBezTo>
                  <a:pt x="468" y="15"/>
                  <a:pt x="466" y="15"/>
                  <a:pt x="464" y="16"/>
                </a:cubicBezTo>
                <a:cubicBezTo>
                  <a:pt x="464" y="17"/>
                  <a:pt x="464" y="18"/>
                  <a:pt x="463" y="20"/>
                </a:cubicBezTo>
                <a:cubicBezTo>
                  <a:pt x="458" y="22"/>
                  <a:pt x="453" y="23"/>
                  <a:pt x="448" y="23"/>
                </a:cubicBezTo>
                <a:cubicBezTo>
                  <a:pt x="448" y="23"/>
                  <a:pt x="448" y="23"/>
                  <a:pt x="448" y="23"/>
                </a:cubicBezTo>
                <a:cubicBezTo>
                  <a:pt x="446" y="23"/>
                  <a:pt x="444" y="23"/>
                  <a:pt x="443" y="22"/>
                </a:cubicBezTo>
                <a:cubicBezTo>
                  <a:pt x="442" y="22"/>
                  <a:pt x="441" y="22"/>
                  <a:pt x="440" y="22"/>
                </a:cubicBezTo>
                <a:cubicBezTo>
                  <a:pt x="438" y="22"/>
                  <a:pt x="436" y="22"/>
                  <a:pt x="434" y="24"/>
                </a:cubicBezTo>
                <a:cubicBezTo>
                  <a:pt x="433" y="25"/>
                  <a:pt x="436" y="28"/>
                  <a:pt x="432" y="29"/>
                </a:cubicBezTo>
                <a:cubicBezTo>
                  <a:pt x="432" y="29"/>
                  <a:pt x="432" y="29"/>
                  <a:pt x="432" y="29"/>
                </a:cubicBezTo>
                <a:cubicBezTo>
                  <a:pt x="431" y="29"/>
                  <a:pt x="429" y="29"/>
                  <a:pt x="428" y="28"/>
                </a:cubicBezTo>
                <a:cubicBezTo>
                  <a:pt x="427" y="27"/>
                  <a:pt x="426" y="27"/>
                  <a:pt x="424" y="27"/>
                </a:cubicBezTo>
                <a:cubicBezTo>
                  <a:pt x="424" y="27"/>
                  <a:pt x="424" y="27"/>
                  <a:pt x="424" y="27"/>
                </a:cubicBezTo>
                <a:cubicBezTo>
                  <a:pt x="423" y="27"/>
                  <a:pt x="406" y="34"/>
                  <a:pt x="405" y="34"/>
                </a:cubicBezTo>
                <a:cubicBezTo>
                  <a:pt x="405" y="34"/>
                  <a:pt x="405" y="34"/>
                  <a:pt x="405" y="34"/>
                </a:cubicBezTo>
                <a:cubicBezTo>
                  <a:pt x="405" y="35"/>
                  <a:pt x="405" y="35"/>
                  <a:pt x="406" y="35"/>
                </a:cubicBezTo>
                <a:cubicBezTo>
                  <a:pt x="407" y="35"/>
                  <a:pt x="408" y="35"/>
                  <a:pt x="409" y="35"/>
                </a:cubicBezTo>
                <a:cubicBezTo>
                  <a:pt x="410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ubicBezTo>
                  <a:pt x="412" y="33"/>
                  <a:pt x="413" y="33"/>
                  <a:pt x="413" y="33"/>
                </a:cubicBezTo>
                <a:cubicBezTo>
                  <a:pt x="414" y="33"/>
                  <a:pt x="415" y="33"/>
                  <a:pt x="415" y="33"/>
                </a:cubicBezTo>
                <a:cubicBezTo>
                  <a:pt x="414" y="35"/>
                  <a:pt x="413" y="36"/>
                  <a:pt x="413" y="37"/>
                </a:cubicBezTo>
                <a:cubicBezTo>
                  <a:pt x="414" y="37"/>
                  <a:pt x="416" y="37"/>
                  <a:pt x="417" y="38"/>
                </a:cubicBezTo>
                <a:cubicBezTo>
                  <a:pt x="412" y="45"/>
                  <a:pt x="417" y="47"/>
                  <a:pt x="422" y="47"/>
                </a:cubicBezTo>
                <a:cubicBezTo>
                  <a:pt x="425" y="47"/>
                  <a:pt x="428" y="46"/>
                  <a:pt x="430" y="46"/>
                </a:cubicBezTo>
                <a:cubicBezTo>
                  <a:pt x="432" y="46"/>
                  <a:pt x="434" y="45"/>
                  <a:pt x="434" y="45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37" y="47"/>
                  <a:pt x="434" y="50"/>
                  <a:pt x="439" y="52"/>
                </a:cubicBezTo>
                <a:cubicBezTo>
                  <a:pt x="440" y="52"/>
                  <a:pt x="441" y="52"/>
                  <a:pt x="442" y="52"/>
                </a:cubicBezTo>
                <a:cubicBezTo>
                  <a:pt x="444" y="52"/>
                  <a:pt x="447" y="52"/>
                  <a:pt x="449" y="51"/>
                </a:cubicBezTo>
                <a:cubicBezTo>
                  <a:pt x="453" y="51"/>
                  <a:pt x="457" y="50"/>
                  <a:pt x="461" y="50"/>
                </a:cubicBezTo>
                <a:cubicBezTo>
                  <a:pt x="463" y="49"/>
                  <a:pt x="471" y="43"/>
                  <a:pt x="472" y="43"/>
                </a:cubicBezTo>
                <a:cubicBezTo>
                  <a:pt x="472" y="43"/>
                  <a:pt x="473" y="43"/>
                  <a:pt x="473" y="43"/>
                </a:cubicBezTo>
                <a:cubicBezTo>
                  <a:pt x="478" y="43"/>
                  <a:pt x="459" y="56"/>
                  <a:pt x="454" y="56"/>
                </a:cubicBezTo>
                <a:cubicBezTo>
                  <a:pt x="454" y="56"/>
                  <a:pt x="454" y="56"/>
                  <a:pt x="454" y="56"/>
                </a:cubicBezTo>
                <a:cubicBezTo>
                  <a:pt x="455" y="57"/>
                  <a:pt x="462" y="63"/>
                  <a:pt x="462" y="64"/>
                </a:cubicBezTo>
                <a:cubicBezTo>
                  <a:pt x="462" y="64"/>
                  <a:pt x="462" y="65"/>
                  <a:pt x="461" y="65"/>
                </a:cubicBezTo>
                <a:cubicBezTo>
                  <a:pt x="460" y="65"/>
                  <a:pt x="456" y="62"/>
                  <a:pt x="451" y="59"/>
                </a:cubicBezTo>
                <a:cubicBezTo>
                  <a:pt x="447" y="56"/>
                  <a:pt x="442" y="54"/>
                  <a:pt x="438" y="54"/>
                </a:cubicBezTo>
                <a:cubicBezTo>
                  <a:pt x="436" y="54"/>
                  <a:pt x="434" y="55"/>
                  <a:pt x="433" y="58"/>
                </a:cubicBezTo>
                <a:cubicBezTo>
                  <a:pt x="431" y="66"/>
                  <a:pt x="439" y="65"/>
                  <a:pt x="442" y="68"/>
                </a:cubicBezTo>
                <a:cubicBezTo>
                  <a:pt x="443" y="69"/>
                  <a:pt x="453" y="78"/>
                  <a:pt x="455" y="81"/>
                </a:cubicBezTo>
                <a:cubicBezTo>
                  <a:pt x="453" y="80"/>
                  <a:pt x="444" y="78"/>
                  <a:pt x="438" y="78"/>
                </a:cubicBezTo>
                <a:cubicBezTo>
                  <a:pt x="435" y="78"/>
                  <a:pt x="434" y="79"/>
                  <a:pt x="433" y="79"/>
                </a:cubicBezTo>
                <a:cubicBezTo>
                  <a:pt x="426" y="84"/>
                  <a:pt x="427" y="86"/>
                  <a:pt x="431" y="86"/>
                </a:cubicBezTo>
                <a:cubicBezTo>
                  <a:pt x="435" y="86"/>
                  <a:pt x="441" y="84"/>
                  <a:pt x="443" y="84"/>
                </a:cubicBezTo>
                <a:cubicBezTo>
                  <a:pt x="440" y="84"/>
                  <a:pt x="440" y="91"/>
                  <a:pt x="440" y="93"/>
                </a:cubicBezTo>
                <a:cubicBezTo>
                  <a:pt x="441" y="96"/>
                  <a:pt x="447" y="99"/>
                  <a:pt x="444" y="99"/>
                </a:cubicBezTo>
                <a:cubicBezTo>
                  <a:pt x="444" y="99"/>
                  <a:pt x="442" y="99"/>
                  <a:pt x="440" y="98"/>
                </a:cubicBezTo>
                <a:cubicBezTo>
                  <a:pt x="438" y="98"/>
                  <a:pt x="434" y="90"/>
                  <a:pt x="430" y="90"/>
                </a:cubicBezTo>
                <a:cubicBezTo>
                  <a:pt x="428" y="90"/>
                  <a:pt x="427" y="91"/>
                  <a:pt x="426" y="93"/>
                </a:cubicBezTo>
                <a:cubicBezTo>
                  <a:pt x="424" y="98"/>
                  <a:pt x="433" y="99"/>
                  <a:pt x="431" y="101"/>
                </a:cubicBezTo>
                <a:cubicBezTo>
                  <a:pt x="427" y="106"/>
                  <a:pt x="408" y="106"/>
                  <a:pt x="425" y="110"/>
                </a:cubicBezTo>
                <a:cubicBezTo>
                  <a:pt x="428" y="111"/>
                  <a:pt x="431" y="111"/>
                  <a:pt x="433" y="111"/>
                </a:cubicBezTo>
                <a:cubicBezTo>
                  <a:pt x="437" y="111"/>
                  <a:pt x="440" y="111"/>
                  <a:pt x="443" y="111"/>
                </a:cubicBezTo>
                <a:cubicBezTo>
                  <a:pt x="446" y="110"/>
                  <a:pt x="449" y="110"/>
                  <a:pt x="452" y="110"/>
                </a:cubicBezTo>
                <a:cubicBezTo>
                  <a:pt x="452" y="110"/>
                  <a:pt x="453" y="110"/>
                  <a:pt x="453" y="110"/>
                </a:cubicBezTo>
                <a:cubicBezTo>
                  <a:pt x="458" y="110"/>
                  <a:pt x="461" y="114"/>
                  <a:pt x="465" y="114"/>
                </a:cubicBezTo>
                <a:cubicBezTo>
                  <a:pt x="465" y="114"/>
                  <a:pt x="465" y="114"/>
                  <a:pt x="465" y="114"/>
                </a:cubicBezTo>
                <a:cubicBezTo>
                  <a:pt x="467" y="114"/>
                  <a:pt x="480" y="111"/>
                  <a:pt x="480" y="108"/>
                </a:cubicBezTo>
                <a:cubicBezTo>
                  <a:pt x="482" y="101"/>
                  <a:pt x="458" y="102"/>
                  <a:pt x="459" y="100"/>
                </a:cubicBezTo>
                <a:cubicBezTo>
                  <a:pt x="459" y="98"/>
                  <a:pt x="461" y="97"/>
                  <a:pt x="464" y="97"/>
                </a:cubicBezTo>
                <a:cubicBezTo>
                  <a:pt x="466" y="97"/>
                  <a:pt x="467" y="98"/>
                  <a:pt x="469" y="98"/>
                </a:cubicBezTo>
                <a:cubicBezTo>
                  <a:pt x="470" y="98"/>
                  <a:pt x="471" y="98"/>
                  <a:pt x="473" y="98"/>
                </a:cubicBezTo>
                <a:cubicBezTo>
                  <a:pt x="474" y="98"/>
                  <a:pt x="476" y="98"/>
                  <a:pt x="476" y="97"/>
                </a:cubicBezTo>
                <a:cubicBezTo>
                  <a:pt x="481" y="95"/>
                  <a:pt x="476" y="92"/>
                  <a:pt x="477" y="91"/>
                </a:cubicBezTo>
                <a:cubicBezTo>
                  <a:pt x="478" y="90"/>
                  <a:pt x="479" y="90"/>
                  <a:pt x="480" y="90"/>
                </a:cubicBezTo>
                <a:cubicBezTo>
                  <a:pt x="481" y="90"/>
                  <a:pt x="481" y="90"/>
                  <a:pt x="482" y="90"/>
                </a:cubicBezTo>
                <a:cubicBezTo>
                  <a:pt x="482" y="90"/>
                  <a:pt x="483" y="90"/>
                  <a:pt x="483" y="90"/>
                </a:cubicBezTo>
                <a:cubicBezTo>
                  <a:pt x="484" y="90"/>
                  <a:pt x="484" y="90"/>
                  <a:pt x="485" y="90"/>
                </a:cubicBezTo>
                <a:cubicBezTo>
                  <a:pt x="506" y="79"/>
                  <a:pt x="492" y="71"/>
                  <a:pt x="485" y="71"/>
                </a:cubicBezTo>
                <a:cubicBezTo>
                  <a:pt x="484" y="71"/>
                  <a:pt x="483" y="71"/>
                  <a:pt x="482" y="72"/>
                </a:cubicBezTo>
                <a:cubicBezTo>
                  <a:pt x="484" y="68"/>
                  <a:pt x="492" y="70"/>
                  <a:pt x="495" y="69"/>
                </a:cubicBezTo>
                <a:cubicBezTo>
                  <a:pt x="496" y="69"/>
                  <a:pt x="497" y="68"/>
                  <a:pt x="499" y="67"/>
                </a:cubicBezTo>
                <a:cubicBezTo>
                  <a:pt x="501" y="66"/>
                  <a:pt x="503" y="65"/>
                  <a:pt x="502" y="65"/>
                </a:cubicBezTo>
                <a:cubicBezTo>
                  <a:pt x="502" y="65"/>
                  <a:pt x="502" y="65"/>
                  <a:pt x="502" y="65"/>
                </a:cubicBezTo>
                <a:cubicBezTo>
                  <a:pt x="505" y="64"/>
                  <a:pt x="512" y="62"/>
                  <a:pt x="515" y="60"/>
                </a:cubicBezTo>
                <a:cubicBezTo>
                  <a:pt x="520" y="58"/>
                  <a:pt x="551" y="41"/>
                  <a:pt x="551" y="38"/>
                </a:cubicBezTo>
                <a:cubicBezTo>
                  <a:pt x="551" y="37"/>
                  <a:pt x="549" y="36"/>
                  <a:pt x="547" y="36"/>
                </a:cubicBezTo>
                <a:cubicBezTo>
                  <a:pt x="545" y="36"/>
                  <a:pt x="543" y="36"/>
                  <a:pt x="541" y="36"/>
                </a:cubicBezTo>
                <a:cubicBezTo>
                  <a:pt x="540" y="37"/>
                  <a:pt x="538" y="37"/>
                  <a:pt x="538" y="37"/>
                </a:cubicBezTo>
                <a:cubicBezTo>
                  <a:pt x="546" y="36"/>
                  <a:pt x="571" y="27"/>
                  <a:pt x="570" y="22"/>
                </a:cubicBezTo>
                <a:cubicBezTo>
                  <a:pt x="570" y="22"/>
                  <a:pt x="569" y="22"/>
                  <a:pt x="569" y="22"/>
                </a:cubicBezTo>
                <a:cubicBezTo>
                  <a:pt x="568" y="22"/>
                  <a:pt x="565" y="21"/>
                  <a:pt x="562" y="19"/>
                </a:cubicBezTo>
                <a:cubicBezTo>
                  <a:pt x="559" y="18"/>
                  <a:pt x="556" y="16"/>
                  <a:pt x="556" y="16"/>
                </a:cubicBezTo>
                <a:cubicBezTo>
                  <a:pt x="556" y="16"/>
                  <a:pt x="556" y="16"/>
                  <a:pt x="556" y="16"/>
                </a:cubicBezTo>
                <a:cubicBezTo>
                  <a:pt x="556" y="16"/>
                  <a:pt x="555" y="16"/>
                  <a:pt x="554" y="16"/>
                </a:cubicBezTo>
                <a:cubicBezTo>
                  <a:pt x="551" y="16"/>
                  <a:pt x="548" y="16"/>
                  <a:pt x="546" y="17"/>
                </a:cubicBezTo>
                <a:cubicBezTo>
                  <a:pt x="543" y="17"/>
                  <a:pt x="540" y="18"/>
                  <a:pt x="539" y="18"/>
                </a:cubicBezTo>
                <a:cubicBezTo>
                  <a:pt x="538" y="18"/>
                  <a:pt x="537" y="18"/>
                  <a:pt x="537" y="18"/>
                </a:cubicBezTo>
                <a:cubicBezTo>
                  <a:pt x="536" y="17"/>
                  <a:pt x="541" y="12"/>
                  <a:pt x="541" y="12"/>
                </a:cubicBezTo>
                <a:cubicBezTo>
                  <a:pt x="541" y="12"/>
                  <a:pt x="541" y="12"/>
                  <a:pt x="541" y="12"/>
                </a:cubicBezTo>
                <a:cubicBezTo>
                  <a:pt x="535" y="10"/>
                  <a:pt x="527" y="11"/>
                  <a:pt x="521" y="10"/>
                </a:cubicBezTo>
                <a:cubicBezTo>
                  <a:pt x="520" y="10"/>
                  <a:pt x="514" y="9"/>
                  <a:pt x="511" y="9"/>
                </a:cubicBezTo>
                <a:moveTo>
                  <a:pt x="624" y="156"/>
                </a:moveTo>
                <a:cubicBezTo>
                  <a:pt x="623" y="156"/>
                  <a:pt x="621" y="156"/>
                  <a:pt x="621" y="154"/>
                </a:cubicBezTo>
                <a:cubicBezTo>
                  <a:pt x="620" y="152"/>
                  <a:pt x="621" y="150"/>
                  <a:pt x="623" y="149"/>
                </a:cubicBezTo>
                <a:cubicBezTo>
                  <a:pt x="623" y="149"/>
                  <a:pt x="624" y="148"/>
                  <a:pt x="624" y="148"/>
                </a:cubicBezTo>
                <a:cubicBezTo>
                  <a:pt x="626" y="148"/>
                  <a:pt x="627" y="149"/>
                  <a:pt x="628" y="151"/>
                </a:cubicBezTo>
                <a:cubicBezTo>
                  <a:pt x="629" y="153"/>
                  <a:pt x="628" y="155"/>
                  <a:pt x="626" y="156"/>
                </a:cubicBezTo>
                <a:cubicBezTo>
                  <a:pt x="626" y="156"/>
                  <a:pt x="625" y="156"/>
                  <a:pt x="624" y="156"/>
                </a:cubicBezTo>
                <a:moveTo>
                  <a:pt x="646" y="147"/>
                </a:moveTo>
                <a:cubicBezTo>
                  <a:pt x="645" y="147"/>
                  <a:pt x="643" y="146"/>
                  <a:pt x="643" y="144"/>
                </a:cubicBezTo>
                <a:cubicBezTo>
                  <a:pt x="642" y="142"/>
                  <a:pt x="643" y="140"/>
                  <a:pt x="645" y="139"/>
                </a:cubicBezTo>
                <a:cubicBezTo>
                  <a:pt x="645" y="139"/>
                  <a:pt x="646" y="139"/>
                  <a:pt x="646" y="139"/>
                </a:cubicBezTo>
                <a:cubicBezTo>
                  <a:pt x="648" y="139"/>
                  <a:pt x="649" y="139"/>
                  <a:pt x="650" y="141"/>
                </a:cubicBezTo>
                <a:cubicBezTo>
                  <a:pt x="651" y="143"/>
                  <a:pt x="650" y="145"/>
                  <a:pt x="648" y="146"/>
                </a:cubicBezTo>
                <a:cubicBezTo>
                  <a:pt x="647" y="146"/>
                  <a:pt x="647" y="147"/>
                  <a:pt x="646" y="147"/>
                </a:cubicBezTo>
                <a:moveTo>
                  <a:pt x="668" y="137"/>
                </a:moveTo>
                <a:cubicBezTo>
                  <a:pt x="667" y="137"/>
                  <a:pt x="665" y="136"/>
                  <a:pt x="665" y="135"/>
                </a:cubicBezTo>
                <a:cubicBezTo>
                  <a:pt x="664" y="133"/>
                  <a:pt x="665" y="130"/>
                  <a:pt x="667" y="130"/>
                </a:cubicBezTo>
                <a:cubicBezTo>
                  <a:pt x="667" y="129"/>
                  <a:pt x="668" y="129"/>
                  <a:pt x="668" y="129"/>
                </a:cubicBezTo>
                <a:cubicBezTo>
                  <a:pt x="670" y="129"/>
                  <a:pt x="671" y="130"/>
                  <a:pt x="672" y="132"/>
                </a:cubicBezTo>
                <a:cubicBezTo>
                  <a:pt x="673" y="134"/>
                  <a:pt x="672" y="136"/>
                  <a:pt x="670" y="137"/>
                </a:cubicBezTo>
                <a:cubicBezTo>
                  <a:pt x="670" y="137"/>
                  <a:pt x="670" y="137"/>
                  <a:pt x="670" y="137"/>
                </a:cubicBezTo>
                <a:cubicBezTo>
                  <a:pt x="669" y="137"/>
                  <a:pt x="669" y="137"/>
                  <a:pt x="668" y="137"/>
                </a:cubicBezTo>
                <a:moveTo>
                  <a:pt x="691" y="129"/>
                </a:moveTo>
                <a:cubicBezTo>
                  <a:pt x="689" y="129"/>
                  <a:pt x="688" y="128"/>
                  <a:pt x="687" y="126"/>
                </a:cubicBezTo>
                <a:cubicBezTo>
                  <a:pt x="686" y="124"/>
                  <a:pt x="687" y="122"/>
                  <a:pt x="689" y="121"/>
                </a:cubicBezTo>
                <a:cubicBezTo>
                  <a:pt x="690" y="121"/>
                  <a:pt x="690" y="121"/>
                  <a:pt x="691" y="121"/>
                </a:cubicBezTo>
                <a:cubicBezTo>
                  <a:pt x="692" y="121"/>
                  <a:pt x="694" y="122"/>
                  <a:pt x="695" y="124"/>
                </a:cubicBezTo>
                <a:cubicBezTo>
                  <a:pt x="695" y="126"/>
                  <a:pt x="694" y="128"/>
                  <a:pt x="692" y="129"/>
                </a:cubicBezTo>
                <a:cubicBezTo>
                  <a:pt x="692" y="129"/>
                  <a:pt x="691" y="129"/>
                  <a:pt x="691" y="129"/>
                </a:cubicBezTo>
                <a:moveTo>
                  <a:pt x="712" y="113"/>
                </a:moveTo>
                <a:cubicBezTo>
                  <a:pt x="713" y="113"/>
                  <a:pt x="713" y="113"/>
                  <a:pt x="713" y="113"/>
                </a:cubicBezTo>
                <a:cubicBezTo>
                  <a:pt x="715" y="113"/>
                  <a:pt x="717" y="114"/>
                  <a:pt x="717" y="116"/>
                </a:cubicBezTo>
                <a:cubicBezTo>
                  <a:pt x="718" y="118"/>
                  <a:pt x="717" y="120"/>
                  <a:pt x="715" y="121"/>
                </a:cubicBezTo>
                <a:cubicBezTo>
                  <a:pt x="714" y="121"/>
                  <a:pt x="714" y="121"/>
                  <a:pt x="713" y="121"/>
                </a:cubicBezTo>
                <a:cubicBezTo>
                  <a:pt x="712" y="121"/>
                  <a:pt x="710" y="120"/>
                  <a:pt x="710" y="118"/>
                </a:cubicBezTo>
                <a:cubicBezTo>
                  <a:pt x="709" y="116"/>
                  <a:pt x="710" y="114"/>
                  <a:pt x="712" y="113"/>
                </a:cubicBezTo>
                <a:cubicBezTo>
                  <a:pt x="712" y="113"/>
                  <a:pt x="712" y="113"/>
                  <a:pt x="712" y="113"/>
                </a:cubicBezTo>
                <a:moveTo>
                  <a:pt x="736" y="114"/>
                </a:moveTo>
                <a:cubicBezTo>
                  <a:pt x="735" y="114"/>
                  <a:pt x="733" y="113"/>
                  <a:pt x="733" y="111"/>
                </a:cubicBezTo>
                <a:cubicBezTo>
                  <a:pt x="732" y="109"/>
                  <a:pt x="733" y="107"/>
                  <a:pt x="735" y="106"/>
                </a:cubicBezTo>
                <a:cubicBezTo>
                  <a:pt x="736" y="106"/>
                  <a:pt x="736" y="106"/>
                  <a:pt x="736" y="106"/>
                </a:cubicBezTo>
                <a:cubicBezTo>
                  <a:pt x="738" y="106"/>
                  <a:pt x="740" y="107"/>
                  <a:pt x="740" y="109"/>
                </a:cubicBezTo>
                <a:cubicBezTo>
                  <a:pt x="741" y="111"/>
                  <a:pt x="740" y="113"/>
                  <a:pt x="738" y="114"/>
                </a:cubicBezTo>
                <a:cubicBezTo>
                  <a:pt x="737" y="114"/>
                  <a:pt x="737" y="114"/>
                  <a:pt x="736" y="114"/>
                </a:cubicBezTo>
                <a:moveTo>
                  <a:pt x="760" y="108"/>
                </a:moveTo>
                <a:cubicBezTo>
                  <a:pt x="758" y="108"/>
                  <a:pt x="756" y="107"/>
                  <a:pt x="756" y="105"/>
                </a:cubicBezTo>
                <a:cubicBezTo>
                  <a:pt x="755" y="103"/>
                  <a:pt x="756" y="100"/>
                  <a:pt x="759" y="100"/>
                </a:cubicBezTo>
                <a:cubicBezTo>
                  <a:pt x="759" y="100"/>
                  <a:pt x="759" y="100"/>
                  <a:pt x="759" y="100"/>
                </a:cubicBezTo>
                <a:cubicBezTo>
                  <a:pt x="759" y="100"/>
                  <a:pt x="759" y="100"/>
                  <a:pt x="760" y="100"/>
                </a:cubicBezTo>
                <a:cubicBezTo>
                  <a:pt x="761" y="100"/>
                  <a:pt x="763" y="101"/>
                  <a:pt x="763" y="103"/>
                </a:cubicBezTo>
                <a:cubicBezTo>
                  <a:pt x="764" y="105"/>
                  <a:pt x="763" y="107"/>
                  <a:pt x="761" y="108"/>
                </a:cubicBezTo>
                <a:cubicBezTo>
                  <a:pt x="761" y="108"/>
                  <a:pt x="761" y="108"/>
                  <a:pt x="761" y="108"/>
                </a:cubicBezTo>
                <a:cubicBezTo>
                  <a:pt x="761" y="108"/>
                  <a:pt x="761" y="108"/>
                  <a:pt x="761" y="108"/>
                </a:cubicBezTo>
                <a:cubicBezTo>
                  <a:pt x="760" y="108"/>
                  <a:pt x="760" y="108"/>
                  <a:pt x="760" y="108"/>
                </a:cubicBezTo>
                <a:moveTo>
                  <a:pt x="536" y="98"/>
                </a:moveTo>
                <a:cubicBezTo>
                  <a:pt x="534" y="97"/>
                  <a:pt x="533" y="97"/>
                  <a:pt x="531" y="97"/>
                </a:cubicBezTo>
                <a:cubicBezTo>
                  <a:pt x="532" y="97"/>
                  <a:pt x="535" y="95"/>
                  <a:pt x="538" y="95"/>
                </a:cubicBezTo>
                <a:cubicBezTo>
                  <a:pt x="539" y="95"/>
                  <a:pt x="541" y="96"/>
                  <a:pt x="541" y="98"/>
                </a:cubicBezTo>
                <a:cubicBezTo>
                  <a:pt x="540" y="98"/>
                  <a:pt x="540" y="98"/>
                  <a:pt x="540" y="98"/>
                </a:cubicBezTo>
                <a:cubicBezTo>
                  <a:pt x="538" y="98"/>
                  <a:pt x="537" y="98"/>
                  <a:pt x="536" y="98"/>
                </a:cubicBezTo>
                <a:cubicBezTo>
                  <a:pt x="536" y="98"/>
                  <a:pt x="536" y="98"/>
                  <a:pt x="536" y="98"/>
                </a:cubicBezTo>
                <a:moveTo>
                  <a:pt x="783" y="102"/>
                </a:moveTo>
                <a:cubicBezTo>
                  <a:pt x="781" y="102"/>
                  <a:pt x="779" y="101"/>
                  <a:pt x="779" y="99"/>
                </a:cubicBezTo>
                <a:cubicBezTo>
                  <a:pt x="779" y="97"/>
                  <a:pt x="780" y="95"/>
                  <a:pt x="782" y="94"/>
                </a:cubicBezTo>
                <a:cubicBezTo>
                  <a:pt x="782" y="94"/>
                  <a:pt x="782" y="94"/>
                  <a:pt x="782" y="94"/>
                </a:cubicBezTo>
                <a:cubicBezTo>
                  <a:pt x="782" y="94"/>
                  <a:pt x="783" y="94"/>
                  <a:pt x="783" y="94"/>
                </a:cubicBezTo>
                <a:cubicBezTo>
                  <a:pt x="785" y="94"/>
                  <a:pt x="786" y="95"/>
                  <a:pt x="787" y="97"/>
                </a:cubicBezTo>
                <a:cubicBezTo>
                  <a:pt x="787" y="99"/>
                  <a:pt x="786" y="102"/>
                  <a:pt x="784" y="102"/>
                </a:cubicBezTo>
                <a:cubicBezTo>
                  <a:pt x="784" y="102"/>
                  <a:pt x="784" y="102"/>
                  <a:pt x="784" y="102"/>
                </a:cubicBezTo>
                <a:cubicBezTo>
                  <a:pt x="783" y="102"/>
                  <a:pt x="783" y="102"/>
                  <a:pt x="783" y="102"/>
                </a:cubicBezTo>
                <a:moveTo>
                  <a:pt x="791" y="59"/>
                </a:moveTo>
                <a:cubicBezTo>
                  <a:pt x="791" y="59"/>
                  <a:pt x="791" y="59"/>
                  <a:pt x="791" y="59"/>
                </a:cubicBezTo>
                <a:cubicBezTo>
                  <a:pt x="791" y="59"/>
                  <a:pt x="791" y="59"/>
                  <a:pt x="791" y="59"/>
                </a:cubicBezTo>
                <a:cubicBezTo>
                  <a:pt x="790" y="60"/>
                  <a:pt x="789" y="61"/>
                  <a:pt x="788" y="61"/>
                </a:cubicBezTo>
                <a:cubicBezTo>
                  <a:pt x="789" y="60"/>
                  <a:pt x="790" y="60"/>
                  <a:pt x="791" y="59"/>
                </a:cubicBezTo>
                <a:cubicBezTo>
                  <a:pt x="791" y="59"/>
                  <a:pt x="791" y="60"/>
                  <a:pt x="791" y="60"/>
                </a:cubicBezTo>
                <a:cubicBezTo>
                  <a:pt x="791" y="60"/>
                  <a:pt x="791" y="60"/>
                  <a:pt x="791" y="59"/>
                </a:cubicBezTo>
                <a:cubicBezTo>
                  <a:pt x="791" y="59"/>
                  <a:pt x="791" y="59"/>
                  <a:pt x="791" y="59"/>
                </a:cubicBezTo>
                <a:cubicBezTo>
                  <a:pt x="791" y="59"/>
                  <a:pt x="791" y="59"/>
                  <a:pt x="791" y="59"/>
                </a:cubicBezTo>
                <a:moveTo>
                  <a:pt x="791" y="59"/>
                </a:moveTo>
                <a:cubicBezTo>
                  <a:pt x="791" y="59"/>
                  <a:pt x="791" y="59"/>
                  <a:pt x="791" y="59"/>
                </a:cubicBezTo>
                <a:cubicBezTo>
                  <a:pt x="791" y="59"/>
                  <a:pt x="791" y="59"/>
                  <a:pt x="791" y="59"/>
                </a:cubicBezTo>
                <a:cubicBezTo>
                  <a:pt x="791" y="59"/>
                  <a:pt x="791" y="59"/>
                  <a:pt x="791" y="59"/>
                </a:cubicBezTo>
                <a:moveTo>
                  <a:pt x="726" y="0"/>
                </a:moveTo>
                <a:cubicBezTo>
                  <a:pt x="722" y="0"/>
                  <a:pt x="719" y="1"/>
                  <a:pt x="716" y="1"/>
                </a:cubicBezTo>
                <a:cubicBezTo>
                  <a:pt x="708" y="1"/>
                  <a:pt x="701" y="2"/>
                  <a:pt x="693" y="4"/>
                </a:cubicBezTo>
                <a:cubicBezTo>
                  <a:pt x="692" y="4"/>
                  <a:pt x="688" y="9"/>
                  <a:pt x="690" y="9"/>
                </a:cubicBezTo>
                <a:cubicBezTo>
                  <a:pt x="690" y="9"/>
                  <a:pt x="689" y="9"/>
                  <a:pt x="689" y="9"/>
                </a:cubicBezTo>
                <a:cubicBezTo>
                  <a:pt x="686" y="9"/>
                  <a:pt x="681" y="6"/>
                  <a:pt x="677" y="6"/>
                </a:cubicBezTo>
                <a:cubicBezTo>
                  <a:pt x="677" y="6"/>
                  <a:pt x="676" y="6"/>
                  <a:pt x="676" y="6"/>
                </a:cubicBezTo>
                <a:cubicBezTo>
                  <a:pt x="670" y="6"/>
                  <a:pt x="664" y="8"/>
                  <a:pt x="658" y="8"/>
                </a:cubicBezTo>
                <a:cubicBezTo>
                  <a:pt x="653" y="9"/>
                  <a:pt x="641" y="7"/>
                  <a:pt x="650" y="16"/>
                </a:cubicBezTo>
                <a:cubicBezTo>
                  <a:pt x="642" y="19"/>
                  <a:pt x="639" y="21"/>
                  <a:pt x="649" y="27"/>
                </a:cubicBezTo>
                <a:cubicBezTo>
                  <a:pt x="645" y="25"/>
                  <a:pt x="634" y="17"/>
                  <a:pt x="628" y="17"/>
                </a:cubicBezTo>
                <a:cubicBezTo>
                  <a:pt x="628" y="17"/>
                  <a:pt x="627" y="17"/>
                  <a:pt x="627" y="18"/>
                </a:cubicBezTo>
                <a:cubicBezTo>
                  <a:pt x="619" y="22"/>
                  <a:pt x="626" y="24"/>
                  <a:pt x="629" y="28"/>
                </a:cubicBezTo>
                <a:cubicBezTo>
                  <a:pt x="623" y="28"/>
                  <a:pt x="620" y="22"/>
                  <a:pt x="615" y="22"/>
                </a:cubicBezTo>
                <a:cubicBezTo>
                  <a:pt x="615" y="22"/>
                  <a:pt x="615" y="22"/>
                  <a:pt x="615" y="22"/>
                </a:cubicBezTo>
                <a:cubicBezTo>
                  <a:pt x="607" y="22"/>
                  <a:pt x="615" y="29"/>
                  <a:pt x="610" y="34"/>
                </a:cubicBezTo>
                <a:cubicBezTo>
                  <a:pt x="612" y="24"/>
                  <a:pt x="608" y="21"/>
                  <a:pt x="602" y="21"/>
                </a:cubicBezTo>
                <a:cubicBezTo>
                  <a:pt x="598" y="21"/>
                  <a:pt x="593" y="23"/>
                  <a:pt x="590" y="24"/>
                </a:cubicBezTo>
                <a:cubicBezTo>
                  <a:pt x="588" y="24"/>
                  <a:pt x="576" y="26"/>
                  <a:pt x="582" y="31"/>
                </a:cubicBezTo>
                <a:cubicBezTo>
                  <a:pt x="580" y="30"/>
                  <a:pt x="577" y="28"/>
                  <a:pt x="574" y="28"/>
                </a:cubicBezTo>
                <a:cubicBezTo>
                  <a:pt x="573" y="28"/>
                  <a:pt x="572" y="28"/>
                  <a:pt x="571" y="29"/>
                </a:cubicBezTo>
                <a:cubicBezTo>
                  <a:pt x="563" y="34"/>
                  <a:pt x="573" y="36"/>
                  <a:pt x="568" y="42"/>
                </a:cubicBezTo>
                <a:cubicBezTo>
                  <a:pt x="566" y="42"/>
                  <a:pt x="564" y="42"/>
                  <a:pt x="561" y="42"/>
                </a:cubicBezTo>
                <a:cubicBezTo>
                  <a:pt x="551" y="42"/>
                  <a:pt x="539" y="43"/>
                  <a:pt x="536" y="54"/>
                </a:cubicBezTo>
                <a:cubicBezTo>
                  <a:pt x="534" y="60"/>
                  <a:pt x="537" y="60"/>
                  <a:pt x="541" y="60"/>
                </a:cubicBezTo>
                <a:cubicBezTo>
                  <a:pt x="541" y="60"/>
                  <a:pt x="541" y="60"/>
                  <a:pt x="541" y="60"/>
                </a:cubicBezTo>
                <a:cubicBezTo>
                  <a:pt x="541" y="60"/>
                  <a:pt x="542" y="60"/>
                  <a:pt x="542" y="60"/>
                </a:cubicBezTo>
                <a:cubicBezTo>
                  <a:pt x="545" y="60"/>
                  <a:pt x="548" y="60"/>
                  <a:pt x="548" y="64"/>
                </a:cubicBezTo>
                <a:cubicBezTo>
                  <a:pt x="547" y="72"/>
                  <a:pt x="520" y="76"/>
                  <a:pt x="514" y="79"/>
                </a:cubicBezTo>
                <a:cubicBezTo>
                  <a:pt x="497" y="87"/>
                  <a:pt x="518" y="98"/>
                  <a:pt x="527" y="98"/>
                </a:cubicBezTo>
                <a:cubicBezTo>
                  <a:pt x="528" y="98"/>
                  <a:pt x="528" y="98"/>
                  <a:pt x="528" y="98"/>
                </a:cubicBezTo>
                <a:cubicBezTo>
                  <a:pt x="517" y="102"/>
                  <a:pt x="507" y="101"/>
                  <a:pt x="525" y="107"/>
                </a:cubicBezTo>
                <a:cubicBezTo>
                  <a:pt x="519" y="116"/>
                  <a:pt x="533" y="118"/>
                  <a:pt x="541" y="118"/>
                </a:cubicBezTo>
                <a:cubicBezTo>
                  <a:pt x="543" y="118"/>
                  <a:pt x="545" y="118"/>
                  <a:pt x="546" y="118"/>
                </a:cubicBezTo>
                <a:cubicBezTo>
                  <a:pt x="550" y="116"/>
                  <a:pt x="555" y="115"/>
                  <a:pt x="561" y="115"/>
                </a:cubicBezTo>
                <a:cubicBezTo>
                  <a:pt x="568" y="115"/>
                  <a:pt x="575" y="117"/>
                  <a:pt x="581" y="123"/>
                </a:cubicBezTo>
                <a:cubicBezTo>
                  <a:pt x="583" y="125"/>
                  <a:pt x="584" y="130"/>
                  <a:pt x="586" y="133"/>
                </a:cubicBezTo>
                <a:cubicBezTo>
                  <a:pt x="589" y="136"/>
                  <a:pt x="592" y="137"/>
                  <a:pt x="594" y="142"/>
                </a:cubicBezTo>
                <a:cubicBezTo>
                  <a:pt x="596" y="145"/>
                  <a:pt x="599" y="154"/>
                  <a:pt x="600" y="158"/>
                </a:cubicBezTo>
                <a:cubicBezTo>
                  <a:pt x="600" y="159"/>
                  <a:pt x="600" y="160"/>
                  <a:pt x="599" y="161"/>
                </a:cubicBezTo>
                <a:cubicBezTo>
                  <a:pt x="600" y="160"/>
                  <a:pt x="600" y="160"/>
                  <a:pt x="601" y="159"/>
                </a:cubicBezTo>
                <a:cubicBezTo>
                  <a:pt x="602" y="159"/>
                  <a:pt x="602" y="159"/>
                  <a:pt x="603" y="159"/>
                </a:cubicBezTo>
                <a:cubicBezTo>
                  <a:pt x="604" y="159"/>
                  <a:pt x="606" y="160"/>
                  <a:pt x="606" y="161"/>
                </a:cubicBezTo>
                <a:cubicBezTo>
                  <a:pt x="607" y="163"/>
                  <a:pt x="607" y="166"/>
                  <a:pt x="605" y="167"/>
                </a:cubicBezTo>
                <a:cubicBezTo>
                  <a:pt x="604" y="167"/>
                  <a:pt x="604" y="167"/>
                  <a:pt x="603" y="167"/>
                </a:cubicBezTo>
                <a:cubicBezTo>
                  <a:pt x="601" y="167"/>
                  <a:pt x="600" y="166"/>
                  <a:pt x="599" y="165"/>
                </a:cubicBezTo>
                <a:cubicBezTo>
                  <a:pt x="599" y="164"/>
                  <a:pt x="599" y="163"/>
                  <a:pt x="599" y="163"/>
                </a:cubicBezTo>
                <a:cubicBezTo>
                  <a:pt x="598" y="164"/>
                  <a:pt x="598" y="166"/>
                  <a:pt x="598" y="169"/>
                </a:cubicBezTo>
                <a:cubicBezTo>
                  <a:pt x="599" y="175"/>
                  <a:pt x="600" y="177"/>
                  <a:pt x="602" y="177"/>
                </a:cubicBezTo>
                <a:cubicBezTo>
                  <a:pt x="602" y="177"/>
                  <a:pt x="604" y="176"/>
                  <a:pt x="605" y="175"/>
                </a:cubicBezTo>
                <a:cubicBezTo>
                  <a:pt x="606" y="174"/>
                  <a:pt x="608" y="173"/>
                  <a:pt x="610" y="173"/>
                </a:cubicBezTo>
                <a:cubicBezTo>
                  <a:pt x="610" y="173"/>
                  <a:pt x="610" y="173"/>
                  <a:pt x="610" y="173"/>
                </a:cubicBezTo>
                <a:cubicBezTo>
                  <a:pt x="609" y="183"/>
                  <a:pt x="618" y="181"/>
                  <a:pt x="622" y="186"/>
                </a:cubicBezTo>
                <a:cubicBezTo>
                  <a:pt x="621" y="186"/>
                  <a:pt x="613" y="184"/>
                  <a:pt x="608" y="184"/>
                </a:cubicBezTo>
                <a:cubicBezTo>
                  <a:pt x="604" y="184"/>
                  <a:pt x="603" y="185"/>
                  <a:pt x="607" y="189"/>
                </a:cubicBezTo>
                <a:cubicBezTo>
                  <a:pt x="607" y="189"/>
                  <a:pt x="607" y="189"/>
                  <a:pt x="606" y="189"/>
                </a:cubicBezTo>
                <a:cubicBezTo>
                  <a:pt x="598" y="189"/>
                  <a:pt x="602" y="200"/>
                  <a:pt x="608" y="203"/>
                </a:cubicBezTo>
                <a:cubicBezTo>
                  <a:pt x="609" y="204"/>
                  <a:pt x="611" y="204"/>
                  <a:pt x="614" y="204"/>
                </a:cubicBezTo>
                <a:cubicBezTo>
                  <a:pt x="615" y="204"/>
                  <a:pt x="617" y="204"/>
                  <a:pt x="618" y="202"/>
                </a:cubicBezTo>
                <a:cubicBezTo>
                  <a:pt x="621" y="196"/>
                  <a:pt x="617" y="198"/>
                  <a:pt x="615" y="194"/>
                </a:cubicBezTo>
                <a:cubicBezTo>
                  <a:pt x="624" y="198"/>
                  <a:pt x="623" y="196"/>
                  <a:pt x="622" y="209"/>
                </a:cubicBezTo>
                <a:cubicBezTo>
                  <a:pt x="616" y="209"/>
                  <a:pt x="616" y="208"/>
                  <a:pt x="613" y="211"/>
                </a:cubicBezTo>
                <a:cubicBezTo>
                  <a:pt x="696" y="211"/>
                  <a:pt x="696" y="211"/>
                  <a:pt x="696" y="211"/>
                </a:cubicBezTo>
                <a:cubicBezTo>
                  <a:pt x="717" y="203"/>
                  <a:pt x="738" y="195"/>
                  <a:pt x="760" y="189"/>
                </a:cubicBezTo>
                <a:cubicBezTo>
                  <a:pt x="759" y="189"/>
                  <a:pt x="758" y="188"/>
                  <a:pt x="757" y="188"/>
                </a:cubicBezTo>
                <a:cubicBezTo>
                  <a:pt x="757" y="188"/>
                  <a:pt x="757" y="188"/>
                  <a:pt x="757" y="188"/>
                </a:cubicBezTo>
                <a:cubicBezTo>
                  <a:pt x="760" y="185"/>
                  <a:pt x="761" y="186"/>
                  <a:pt x="760" y="180"/>
                </a:cubicBezTo>
                <a:cubicBezTo>
                  <a:pt x="762" y="180"/>
                  <a:pt x="765" y="184"/>
                  <a:pt x="769" y="186"/>
                </a:cubicBezTo>
                <a:cubicBezTo>
                  <a:pt x="773" y="185"/>
                  <a:pt x="776" y="184"/>
                  <a:pt x="780" y="183"/>
                </a:cubicBezTo>
                <a:cubicBezTo>
                  <a:pt x="780" y="183"/>
                  <a:pt x="780" y="183"/>
                  <a:pt x="780" y="183"/>
                </a:cubicBezTo>
                <a:cubicBezTo>
                  <a:pt x="782" y="173"/>
                  <a:pt x="772" y="170"/>
                  <a:pt x="767" y="164"/>
                </a:cubicBezTo>
                <a:cubicBezTo>
                  <a:pt x="769" y="165"/>
                  <a:pt x="773" y="166"/>
                  <a:pt x="776" y="166"/>
                </a:cubicBezTo>
                <a:cubicBezTo>
                  <a:pt x="779" y="166"/>
                  <a:pt x="781" y="165"/>
                  <a:pt x="780" y="159"/>
                </a:cubicBezTo>
                <a:cubicBezTo>
                  <a:pt x="779" y="156"/>
                  <a:pt x="777" y="155"/>
                  <a:pt x="774" y="155"/>
                </a:cubicBezTo>
                <a:cubicBezTo>
                  <a:pt x="772" y="155"/>
                  <a:pt x="769" y="155"/>
                  <a:pt x="767" y="156"/>
                </a:cubicBezTo>
                <a:cubicBezTo>
                  <a:pt x="765" y="156"/>
                  <a:pt x="764" y="157"/>
                  <a:pt x="763" y="157"/>
                </a:cubicBezTo>
                <a:cubicBezTo>
                  <a:pt x="762" y="157"/>
                  <a:pt x="762" y="157"/>
                  <a:pt x="762" y="156"/>
                </a:cubicBezTo>
                <a:cubicBezTo>
                  <a:pt x="763" y="153"/>
                  <a:pt x="769" y="156"/>
                  <a:pt x="767" y="150"/>
                </a:cubicBezTo>
                <a:cubicBezTo>
                  <a:pt x="769" y="151"/>
                  <a:pt x="775" y="152"/>
                  <a:pt x="780" y="152"/>
                </a:cubicBezTo>
                <a:cubicBezTo>
                  <a:pt x="787" y="152"/>
                  <a:pt x="792" y="150"/>
                  <a:pt x="781" y="142"/>
                </a:cubicBezTo>
                <a:cubicBezTo>
                  <a:pt x="781" y="142"/>
                  <a:pt x="781" y="142"/>
                  <a:pt x="782" y="142"/>
                </a:cubicBezTo>
                <a:cubicBezTo>
                  <a:pt x="782" y="142"/>
                  <a:pt x="783" y="142"/>
                  <a:pt x="784" y="142"/>
                </a:cubicBezTo>
                <a:cubicBezTo>
                  <a:pt x="785" y="142"/>
                  <a:pt x="786" y="142"/>
                  <a:pt x="788" y="142"/>
                </a:cubicBezTo>
                <a:cubicBezTo>
                  <a:pt x="791" y="142"/>
                  <a:pt x="795" y="142"/>
                  <a:pt x="795" y="137"/>
                </a:cubicBezTo>
                <a:cubicBezTo>
                  <a:pt x="795" y="135"/>
                  <a:pt x="782" y="132"/>
                  <a:pt x="784" y="130"/>
                </a:cubicBezTo>
                <a:cubicBezTo>
                  <a:pt x="785" y="128"/>
                  <a:pt x="786" y="128"/>
                  <a:pt x="788" y="128"/>
                </a:cubicBezTo>
                <a:cubicBezTo>
                  <a:pt x="788" y="128"/>
                  <a:pt x="789" y="128"/>
                  <a:pt x="789" y="128"/>
                </a:cubicBezTo>
                <a:cubicBezTo>
                  <a:pt x="790" y="128"/>
                  <a:pt x="790" y="128"/>
                  <a:pt x="791" y="128"/>
                </a:cubicBezTo>
                <a:cubicBezTo>
                  <a:pt x="793" y="128"/>
                  <a:pt x="795" y="127"/>
                  <a:pt x="795" y="121"/>
                </a:cubicBezTo>
                <a:cubicBezTo>
                  <a:pt x="794" y="113"/>
                  <a:pt x="783" y="112"/>
                  <a:pt x="779" y="109"/>
                </a:cubicBezTo>
                <a:cubicBezTo>
                  <a:pt x="779" y="109"/>
                  <a:pt x="779" y="109"/>
                  <a:pt x="780" y="109"/>
                </a:cubicBezTo>
                <a:cubicBezTo>
                  <a:pt x="785" y="109"/>
                  <a:pt x="800" y="105"/>
                  <a:pt x="800" y="105"/>
                </a:cubicBezTo>
                <a:cubicBezTo>
                  <a:pt x="800" y="99"/>
                  <a:pt x="798" y="97"/>
                  <a:pt x="796" y="97"/>
                </a:cubicBezTo>
                <a:cubicBezTo>
                  <a:pt x="795" y="97"/>
                  <a:pt x="794" y="98"/>
                  <a:pt x="793" y="98"/>
                </a:cubicBezTo>
                <a:cubicBezTo>
                  <a:pt x="791" y="98"/>
                  <a:pt x="790" y="98"/>
                  <a:pt x="789" y="98"/>
                </a:cubicBezTo>
                <a:cubicBezTo>
                  <a:pt x="788" y="98"/>
                  <a:pt x="787" y="98"/>
                  <a:pt x="787" y="96"/>
                </a:cubicBezTo>
                <a:cubicBezTo>
                  <a:pt x="787" y="96"/>
                  <a:pt x="787" y="96"/>
                  <a:pt x="788" y="96"/>
                </a:cubicBezTo>
                <a:cubicBezTo>
                  <a:pt x="789" y="96"/>
                  <a:pt x="789" y="96"/>
                  <a:pt x="790" y="96"/>
                </a:cubicBezTo>
                <a:cubicBezTo>
                  <a:pt x="791" y="96"/>
                  <a:pt x="791" y="96"/>
                  <a:pt x="792" y="96"/>
                </a:cubicBezTo>
                <a:cubicBezTo>
                  <a:pt x="793" y="96"/>
                  <a:pt x="794" y="96"/>
                  <a:pt x="794" y="93"/>
                </a:cubicBezTo>
                <a:cubicBezTo>
                  <a:pt x="793" y="89"/>
                  <a:pt x="792" y="88"/>
                  <a:pt x="790" y="88"/>
                </a:cubicBezTo>
                <a:cubicBezTo>
                  <a:pt x="786" y="88"/>
                  <a:pt x="781" y="92"/>
                  <a:pt x="780" y="92"/>
                </a:cubicBezTo>
                <a:cubicBezTo>
                  <a:pt x="783" y="88"/>
                  <a:pt x="781" y="82"/>
                  <a:pt x="784" y="79"/>
                </a:cubicBezTo>
                <a:cubicBezTo>
                  <a:pt x="784" y="78"/>
                  <a:pt x="791" y="73"/>
                  <a:pt x="792" y="72"/>
                </a:cubicBezTo>
                <a:cubicBezTo>
                  <a:pt x="792" y="71"/>
                  <a:pt x="792" y="70"/>
                  <a:pt x="792" y="68"/>
                </a:cubicBezTo>
                <a:cubicBezTo>
                  <a:pt x="794" y="67"/>
                  <a:pt x="796" y="66"/>
                  <a:pt x="798" y="66"/>
                </a:cubicBezTo>
                <a:cubicBezTo>
                  <a:pt x="799" y="66"/>
                  <a:pt x="799" y="66"/>
                  <a:pt x="799" y="66"/>
                </a:cubicBezTo>
                <a:cubicBezTo>
                  <a:pt x="802" y="64"/>
                  <a:pt x="804" y="61"/>
                  <a:pt x="799" y="58"/>
                </a:cubicBezTo>
                <a:cubicBezTo>
                  <a:pt x="802" y="58"/>
                  <a:pt x="816" y="53"/>
                  <a:pt x="806" y="51"/>
                </a:cubicBezTo>
                <a:cubicBezTo>
                  <a:pt x="811" y="49"/>
                  <a:pt x="826" y="45"/>
                  <a:pt x="829" y="40"/>
                </a:cubicBezTo>
                <a:cubicBezTo>
                  <a:pt x="834" y="31"/>
                  <a:pt x="820" y="28"/>
                  <a:pt x="813" y="28"/>
                </a:cubicBezTo>
                <a:cubicBezTo>
                  <a:pt x="813" y="28"/>
                  <a:pt x="813" y="28"/>
                  <a:pt x="812" y="28"/>
                </a:cubicBezTo>
                <a:cubicBezTo>
                  <a:pt x="808" y="28"/>
                  <a:pt x="805" y="30"/>
                  <a:pt x="801" y="32"/>
                </a:cubicBezTo>
                <a:cubicBezTo>
                  <a:pt x="800" y="33"/>
                  <a:pt x="801" y="36"/>
                  <a:pt x="800" y="36"/>
                </a:cubicBezTo>
                <a:cubicBezTo>
                  <a:pt x="799" y="37"/>
                  <a:pt x="799" y="37"/>
                  <a:pt x="799" y="37"/>
                </a:cubicBezTo>
                <a:cubicBezTo>
                  <a:pt x="798" y="37"/>
                  <a:pt x="797" y="36"/>
                  <a:pt x="796" y="36"/>
                </a:cubicBezTo>
                <a:cubicBezTo>
                  <a:pt x="795" y="35"/>
                  <a:pt x="794" y="35"/>
                  <a:pt x="793" y="35"/>
                </a:cubicBezTo>
                <a:cubicBezTo>
                  <a:pt x="793" y="35"/>
                  <a:pt x="793" y="35"/>
                  <a:pt x="793" y="35"/>
                </a:cubicBezTo>
                <a:cubicBezTo>
                  <a:pt x="793" y="35"/>
                  <a:pt x="793" y="35"/>
                  <a:pt x="793" y="35"/>
                </a:cubicBezTo>
                <a:cubicBezTo>
                  <a:pt x="792" y="35"/>
                  <a:pt x="791" y="34"/>
                  <a:pt x="790" y="34"/>
                </a:cubicBezTo>
                <a:cubicBezTo>
                  <a:pt x="789" y="33"/>
                  <a:pt x="789" y="33"/>
                  <a:pt x="788" y="33"/>
                </a:cubicBezTo>
                <a:cubicBezTo>
                  <a:pt x="788" y="33"/>
                  <a:pt x="788" y="33"/>
                  <a:pt x="788" y="33"/>
                </a:cubicBezTo>
                <a:cubicBezTo>
                  <a:pt x="783" y="34"/>
                  <a:pt x="775" y="41"/>
                  <a:pt x="771" y="45"/>
                </a:cubicBezTo>
                <a:cubicBezTo>
                  <a:pt x="776" y="38"/>
                  <a:pt x="784" y="26"/>
                  <a:pt x="772" y="26"/>
                </a:cubicBezTo>
                <a:cubicBezTo>
                  <a:pt x="772" y="26"/>
                  <a:pt x="771" y="26"/>
                  <a:pt x="770" y="26"/>
                </a:cubicBezTo>
                <a:cubicBezTo>
                  <a:pt x="767" y="27"/>
                  <a:pt x="758" y="35"/>
                  <a:pt x="754" y="37"/>
                </a:cubicBezTo>
                <a:cubicBezTo>
                  <a:pt x="757" y="35"/>
                  <a:pt x="766" y="29"/>
                  <a:pt x="757" y="28"/>
                </a:cubicBezTo>
                <a:cubicBezTo>
                  <a:pt x="764" y="27"/>
                  <a:pt x="791" y="22"/>
                  <a:pt x="774" y="14"/>
                </a:cubicBezTo>
                <a:cubicBezTo>
                  <a:pt x="771" y="12"/>
                  <a:pt x="767" y="13"/>
                  <a:pt x="764" y="12"/>
                </a:cubicBezTo>
                <a:cubicBezTo>
                  <a:pt x="762" y="11"/>
                  <a:pt x="760" y="7"/>
                  <a:pt x="757" y="6"/>
                </a:cubicBezTo>
                <a:cubicBezTo>
                  <a:pt x="748" y="2"/>
                  <a:pt x="737" y="0"/>
                  <a:pt x="726" y="0"/>
                </a:cubicBezTo>
              </a:path>
            </a:pathLst>
          </a:custGeom>
          <a:solidFill>
            <a:srgbClr val="FED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6" name="îṡľíḍê">
            <a:extLst>
              <a:ext uri="{FF2B5EF4-FFF2-40B4-BE49-F238E27FC236}">
                <a16:creationId xmlns:a16="http://schemas.microsoft.com/office/drawing/2014/main" id="{83CA5607-2A15-445E-8E86-3D25BFE88614}"/>
              </a:ext>
            </a:extLst>
          </p:cNvPr>
          <p:cNvSpPr/>
          <p:nvPr/>
        </p:nvSpPr>
        <p:spPr bwMode="auto">
          <a:xfrm>
            <a:off x="7844107" y="3211005"/>
            <a:ext cx="3448190" cy="1725698"/>
          </a:xfrm>
          <a:custGeom>
            <a:avLst/>
            <a:gdLst>
              <a:gd name="T0" fmla="*/ 1364 w 1364"/>
              <a:gd name="T1" fmla="*/ 682 h 682"/>
              <a:gd name="T2" fmla="*/ 682 w 1364"/>
              <a:gd name="T3" fmla="*/ 0 h 682"/>
              <a:gd name="T4" fmla="*/ 0 w 1364"/>
              <a:gd name="T5" fmla="*/ 682 h 682"/>
              <a:gd name="T6" fmla="*/ 8 w 1364"/>
              <a:gd name="T7" fmla="*/ 682 h 682"/>
              <a:gd name="T8" fmla="*/ 205 w 1364"/>
              <a:gd name="T9" fmla="*/ 205 h 682"/>
              <a:gd name="T10" fmla="*/ 682 w 1364"/>
              <a:gd name="T11" fmla="*/ 8 h 682"/>
              <a:gd name="T12" fmla="*/ 1158 w 1364"/>
              <a:gd name="T13" fmla="*/ 205 h 682"/>
              <a:gd name="T14" fmla="*/ 1356 w 1364"/>
              <a:gd name="T15" fmla="*/ 682 h 682"/>
              <a:gd name="T16" fmla="*/ 1364 w 1364"/>
              <a:gd name="T17" fmla="*/ 682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4" h="682">
                <a:moveTo>
                  <a:pt x="1364" y="682"/>
                </a:moveTo>
                <a:cubicBezTo>
                  <a:pt x="1364" y="305"/>
                  <a:pt x="1059" y="0"/>
                  <a:pt x="682" y="0"/>
                </a:cubicBezTo>
                <a:cubicBezTo>
                  <a:pt x="305" y="0"/>
                  <a:pt x="0" y="305"/>
                  <a:pt x="0" y="682"/>
                </a:cubicBezTo>
                <a:cubicBezTo>
                  <a:pt x="8" y="682"/>
                  <a:pt x="8" y="682"/>
                  <a:pt x="8" y="682"/>
                </a:cubicBezTo>
                <a:cubicBezTo>
                  <a:pt x="8" y="496"/>
                  <a:pt x="83" y="327"/>
                  <a:pt x="205" y="205"/>
                </a:cubicBezTo>
                <a:cubicBezTo>
                  <a:pt x="327" y="84"/>
                  <a:pt x="496" y="8"/>
                  <a:pt x="682" y="8"/>
                </a:cubicBezTo>
                <a:cubicBezTo>
                  <a:pt x="868" y="8"/>
                  <a:pt x="1036" y="84"/>
                  <a:pt x="1158" y="205"/>
                </a:cubicBezTo>
                <a:cubicBezTo>
                  <a:pt x="1280" y="327"/>
                  <a:pt x="1356" y="496"/>
                  <a:pt x="1356" y="682"/>
                </a:cubicBezTo>
                <a:cubicBezTo>
                  <a:pt x="1364" y="682"/>
                  <a:pt x="1364" y="682"/>
                  <a:pt x="1364" y="682"/>
                </a:cubicBezTo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Sļïḋê">
            <a:extLst>
              <a:ext uri="{FF2B5EF4-FFF2-40B4-BE49-F238E27FC236}">
                <a16:creationId xmlns:a16="http://schemas.microsoft.com/office/drawing/2014/main" id="{8A879B50-3B54-49A5-8BC2-CEF07FEB357B}"/>
              </a:ext>
            </a:extLst>
          </p:cNvPr>
          <p:cNvSpPr/>
          <p:nvPr/>
        </p:nvSpPr>
        <p:spPr bwMode="auto">
          <a:xfrm>
            <a:off x="7383565" y="4927086"/>
            <a:ext cx="20303" cy="20303"/>
          </a:xfrm>
          <a:custGeom>
            <a:avLst/>
            <a:gdLst>
              <a:gd name="T0" fmla="*/ 4 w 8"/>
              <a:gd name="T1" fmla="*/ 8 h 8"/>
              <a:gd name="T2" fmla="*/ 7 w 8"/>
              <a:gd name="T3" fmla="*/ 7 h 8"/>
              <a:gd name="T4" fmla="*/ 8 w 8"/>
              <a:gd name="T5" fmla="*/ 4 h 8"/>
              <a:gd name="T6" fmla="*/ 7 w 8"/>
              <a:gd name="T7" fmla="*/ 1 h 8"/>
              <a:gd name="T8" fmla="*/ 4 w 8"/>
              <a:gd name="T9" fmla="*/ 0 h 8"/>
              <a:gd name="T10" fmla="*/ 1 w 8"/>
              <a:gd name="T11" fmla="*/ 1 h 8"/>
              <a:gd name="T12" fmla="*/ 0 w 8"/>
              <a:gd name="T13" fmla="*/ 4 h 8"/>
              <a:gd name="T14" fmla="*/ 1 w 8"/>
              <a:gd name="T15" fmla="*/ 7 h 8"/>
              <a:gd name="T16" fmla="*/ 4 w 8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5" y="8"/>
                  <a:pt x="6" y="8"/>
                  <a:pt x="7" y="7"/>
                </a:cubicBezTo>
                <a:cubicBezTo>
                  <a:pt x="8" y="6"/>
                  <a:pt x="8" y="5"/>
                  <a:pt x="8" y="4"/>
                </a:cubicBezTo>
                <a:cubicBezTo>
                  <a:pt x="8" y="3"/>
                  <a:pt x="8" y="2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3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2" y="8"/>
                  <a:pt x="3" y="8"/>
                  <a:pt x="4" y="8"/>
                </a:cubicBezTo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îṡľîḍè">
            <a:extLst>
              <a:ext uri="{FF2B5EF4-FFF2-40B4-BE49-F238E27FC236}">
                <a16:creationId xmlns:a16="http://schemas.microsoft.com/office/drawing/2014/main" id="{3B219623-802A-4171-989C-BC576648A164}"/>
              </a:ext>
            </a:extLst>
          </p:cNvPr>
          <p:cNvSpPr/>
          <p:nvPr/>
        </p:nvSpPr>
        <p:spPr bwMode="auto">
          <a:xfrm>
            <a:off x="7444471" y="4927086"/>
            <a:ext cx="141048" cy="20303"/>
          </a:xfrm>
          <a:custGeom>
            <a:avLst/>
            <a:gdLst>
              <a:gd name="T0" fmla="*/ 52 w 56"/>
              <a:gd name="T1" fmla="*/ 8 h 8"/>
              <a:gd name="T2" fmla="*/ 52 w 56"/>
              <a:gd name="T3" fmla="*/ 8 h 8"/>
              <a:gd name="T4" fmla="*/ 56 w 56"/>
              <a:gd name="T5" fmla="*/ 4 h 8"/>
              <a:gd name="T6" fmla="*/ 52 w 56"/>
              <a:gd name="T7" fmla="*/ 0 h 8"/>
              <a:gd name="T8" fmla="*/ 48 w 56"/>
              <a:gd name="T9" fmla="*/ 4 h 8"/>
              <a:gd name="T10" fmla="*/ 52 w 56"/>
              <a:gd name="T11" fmla="*/ 8 h 8"/>
              <a:gd name="T12" fmla="*/ 28 w 56"/>
              <a:gd name="T13" fmla="*/ 8 h 8"/>
              <a:gd name="T14" fmla="*/ 28 w 56"/>
              <a:gd name="T15" fmla="*/ 8 h 8"/>
              <a:gd name="T16" fmla="*/ 32 w 56"/>
              <a:gd name="T17" fmla="*/ 4 h 8"/>
              <a:gd name="T18" fmla="*/ 28 w 56"/>
              <a:gd name="T19" fmla="*/ 0 h 8"/>
              <a:gd name="T20" fmla="*/ 24 w 56"/>
              <a:gd name="T21" fmla="*/ 4 h 8"/>
              <a:gd name="T22" fmla="*/ 28 w 56"/>
              <a:gd name="T23" fmla="*/ 8 h 8"/>
              <a:gd name="T24" fmla="*/ 4 w 56"/>
              <a:gd name="T25" fmla="*/ 8 h 8"/>
              <a:gd name="T26" fmla="*/ 4 w 56"/>
              <a:gd name="T27" fmla="*/ 8 h 8"/>
              <a:gd name="T28" fmla="*/ 8 w 56"/>
              <a:gd name="T29" fmla="*/ 4 h 8"/>
              <a:gd name="T30" fmla="*/ 4 w 56"/>
              <a:gd name="T31" fmla="*/ 0 h 8"/>
              <a:gd name="T32" fmla="*/ 0 w 56"/>
              <a:gd name="T33" fmla="*/ 4 h 8"/>
              <a:gd name="T34" fmla="*/ 4 w 56"/>
              <a:gd name="T3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" h="8">
                <a:moveTo>
                  <a:pt x="52" y="8"/>
                </a:moveTo>
                <a:cubicBezTo>
                  <a:pt x="52" y="8"/>
                  <a:pt x="52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6"/>
                  <a:pt x="50" y="8"/>
                  <a:pt x="52" y="8"/>
                </a:cubicBezTo>
                <a:close/>
                <a:moveTo>
                  <a:pt x="28" y="8"/>
                </a:moveTo>
                <a:cubicBezTo>
                  <a:pt x="28" y="8"/>
                  <a:pt x="28" y="8"/>
                  <a:pt x="28" y="8"/>
                </a:cubicBezTo>
                <a:cubicBezTo>
                  <a:pt x="30" y="8"/>
                  <a:pt x="32" y="6"/>
                  <a:pt x="32" y="4"/>
                </a:cubicBezTo>
                <a:cubicBezTo>
                  <a:pt x="32" y="2"/>
                  <a:pt x="30" y="0"/>
                  <a:pt x="28" y="0"/>
                </a:cubicBezTo>
                <a:cubicBezTo>
                  <a:pt x="26" y="0"/>
                  <a:pt x="24" y="2"/>
                  <a:pt x="24" y="4"/>
                </a:cubicBezTo>
                <a:cubicBezTo>
                  <a:pt x="24" y="6"/>
                  <a:pt x="26" y="8"/>
                  <a:pt x="28" y="8"/>
                </a:cubicBezTo>
                <a:close/>
                <a:moveTo>
                  <a:pt x="4" y="8"/>
                </a:move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Sľïḍé">
            <a:extLst>
              <a:ext uri="{FF2B5EF4-FFF2-40B4-BE49-F238E27FC236}">
                <a16:creationId xmlns:a16="http://schemas.microsoft.com/office/drawing/2014/main" id="{E06CF526-DFD8-44FE-B062-4684E3848BC2}"/>
              </a:ext>
            </a:extLst>
          </p:cNvPr>
          <p:cNvSpPr/>
          <p:nvPr/>
        </p:nvSpPr>
        <p:spPr bwMode="auto">
          <a:xfrm>
            <a:off x="7626124" y="4927086"/>
            <a:ext cx="20303" cy="20303"/>
          </a:xfrm>
          <a:custGeom>
            <a:avLst/>
            <a:gdLst>
              <a:gd name="T0" fmla="*/ 4 w 8"/>
              <a:gd name="T1" fmla="*/ 8 h 8"/>
              <a:gd name="T2" fmla="*/ 7 w 8"/>
              <a:gd name="T3" fmla="*/ 7 h 8"/>
              <a:gd name="T4" fmla="*/ 8 w 8"/>
              <a:gd name="T5" fmla="*/ 4 h 8"/>
              <a:gd name="T6" fmla="*/ 7 w 8"/>
              <a:gd name="T7" fmla="*/ 1 h 8"/>
              <a:gd name="T8" fmla="*/ 4 w 8"/>
              <a:gd name="T9" fmla="*/ 0 h 8"/>
              <a:gd name="T10" fmla="*/ 1 w 8"/>
              <a:gd name="T11" fmla="*/ 1 h 8"/>
              <a:gd name="T12" fmla="*/ 0 w 8"/>
              <a:gd name="T13" fmla="*/ 4 h 8"/>
              <a:gd name="T14" fmla="*/ 1 w 8"/>
              <a:gd name="T15" fmla="*/ 7 h 8"/>
              <a:gd name="T16" fmla="*/ 4 w 8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5" y="8"/>
                  <a:pt x="6" y="8"/>
                  <a:pt x="7" y="7"/>
                </a:cubicBezTo>
                <a:cubicBezTo>
                  <a:pt x="7" y="6"/>
                  <a:pt x="8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3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2" y="8"/>
                  <a:pt x="3" y="8"/>
                  <a:pt x="4" y="8"/>
                </a:cubicBezTo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ş1ïďè">
            <a:extLst>
              <a:ext uri="{FF2B5EF4-FFF2-40B4-BE49-F238E27FC236}">
                <a16:creationId xmlns:a16="http://schemas.microsoft.com/office/drawing/2014/main" id="{DFA1C8AE-F820-4E05-B489-E40887728360}"/>
              </a:ext>
            </a:extLst>
          </p:cNvPr>
          <p:cNvSpPr/>
          <p:nvPr/>
        </p:nvSpPr>
        <p:spPr bwMode="auto">
          <a:xfrm>
            <a:off x="7626124" y="2993022"/>
            <a:ext cx="3884155" cy="1893459"/>
          </a:xfrm>
          <a:custGeom>
            <a:avLst/>
            <a:gdLst>
              <a:gd name="T0" fmla="*/ 1535 w 1536"/>
              <a:gd name="T1" fmla="*/ 719 h 748"/>
              <a:gd name="T2" fmla="*/ 1522 w 1536"/>
              <a:gd name="T3" fmla="*/ 672 h 748"/>
              <a:gd name="T4" fmla="*/ 1522 w 1536"/>
              <a:gd name="T5" fmla="*/ 644 h 748"/>
              <a:gd name="T6" fmla="*/ 1515 w 1536"/>
              <a:gd name="T7" fmla="*/ 605 h 748"/>
              <a:gd name="T8" fmla="*/ 1498 w 1536"/>
              <a:gd name="T9" fmla="*/ 555 h 748"/>
              <a:gd name="T10" fmla="*/ 1491 w 1536"/>
              <a:gd name="T11" fmla="*/ 532 h 748"/>
              <a:gd name="T12" fmla="*/ 1482 w 1536"/>
              <a:gd name="T13" fmla="*/ 485 h 748"/>
              <a:gd name="T14" fmla="*/ 1461 w 1536"/>
              <a:gd name="T15" fmla="*/ 446 h 748"/>
              <a:gd name="T16" fmla="*/ 1447 w 1536"/>
              <a:gd name="T17" fmla="*/ 417 h 748"/>
              <a:gd name="T18" fmla="*/ 1422 w 1536"/>
              <a:gd name="T19" fmla="*/ 381 h 748"/>
              <a:gd name="T20" fmla="*/ 1417 w 1536"/>
              <a:gd name="T21" fmla="*/ 356 h 748"/>
              <a:gd name="T22" fmla="*/ 1389 w 1536"/>
              <a:gd name="T23" fmla="*/ 322 h 748"/>
              <a:gd name="T24" fmla="*/ 1354 w 1536"/>
              <a:gd name="T25" fmla="*/ 283 h 748"/>
              <a:gd name="T26" fmla="*/ 1338 w 1536"/>
              <a:gd name="T27" fmla="*/ 265 h 748"/>
              <a:gd name="T28" fmla="*/ 1305 w 1536"/>
              <a:gd name="T29" fmla="*/ 225 h 748"/>
              <a:gd name="T30" fmla="*/ 1276 w 1536"/>
              <a:gd name="T31" fmla="*/ 192 h 748"/>
              <a:gd name="T32" fmla="*/ 1252 w 1536"/>
              <a:gd name="T33" fmla="*/ 182 h 748"/>
              <a:gd name="T34" fmla="*/ 1220 w 1536"/>
              <a:gd name="T35" fmla="*/ 152 h 748"/>
              <a:gd name="T36" fmla="*/ 1195 w 1536"/>
              <a:gd name="T37" fmla="*/ 139 h 748"/>
              <a:gd name="T38" fmla="*/ 1159 w 1536"/>
              <a:gd name="T39" fmla="*/ 107 h 748"/>
              <a:gd name="T40" fmla="*/ 1118 w 1536"/>
              <a:gd name="T41" fmla="*/ 89 h 748"/>
              <a:gd name="T42" fmla="*/ 1070 w 1536"/>
              <a:gd name="T43" fmla="*/ 70 h 748"/>
              <a:gd name="T44" fmla="*/ 1048 w 1536"/>
              <a:gd name="T45" fmla="*/ 61 h 748"/>
              <a:gd name="T46" fmla="*/ 1008 w 1536"/>
              <a:gd name="T47" fmla="*/ 42 h 748"/>
              <a:gd name="T48" fmla="*/ 980 w 1536"/>
              <a:gd name="T49" fmla="*/ 38 h 748"/>
              <a:gd name="T50" fmla="*/ 930 w 1536"/>
              <a:gd name="T51" fmla="*/ 21 h 748"/>
              <a:gd name="T52" fmla="*/ 891 w 1536"/>
              <a:gd name="T53" fmla="*/ 14 h 748"/>
              <a:gd name="T54" fmla="*/ 839 w 1536"/>
              <a:gd name="T55" fmla="*/ 11 h 748"/>
              <a:gd name="T56" fmla="*/ 812 w 1536"/>
              <a:gd name="T57" fmla="*/ 5 h 748"/>
              <a:gd name="T58" fmla="*/ 772 w 1536"/>
              <a:gd name="T59" fmla="*/ 4 h 748"/>
              <a:gd name="T60" fmla="*/ 744 w 1536"/>
              <a:gd name="T61" fmla="*/ 8 h 748"/>
              <a:gd name="T62" fmla="*/ 692 w 1536"/>
              <a:gd name="T63" fmla="*/ 8 h 748"/>
              <a:gd name="T64" fmla="*/ 647 w 1536"/>
              <a:gd name="T65" fmla="*/ 9 h 748"/>
              <a:gd name="T66" fmla="*/ 602 w 1536"/>
              <a:gd name="T67" fmla="*/ 26 h 748"/>
              <a:gd name="T68" fmla="*/ 577 w 1536"/>
              <a:gd name="T69" fmla="*/ 24 h 748"/>
              <a:gd name="T70" fmla="*/ 556 w 1536"/>
              <a:gd name="T71" fmla="*/ 38 h 748"/>
              <a:gd name="T72" fmla="*/ 507 w 1536"/>
              <a:gd name="T73" fmla="*/ 45 h 748"/>
              <a:gd name="T74" fmla="*/ 466 w 1536"/>
              <a:gd name="T75" fmla="*/ 70 h 748"/>
              <a:gd name="T76" fmla="*/ 444 w 1536"/>
              <a:gd name="T77" fmla="*/ 80 h 748"/>
              <a:gd name="T78" fmla="*/ 396 w 1536"/>
              <a:gd name="T79" fmla="*/ 100 h 748"/>
              <a:gd name="T80" fmla="*/ 356 w 1536"/>
              <a:gd name="T81" fmla="*/ 119 h 748"/>
              <a:gd name="T82" fmla="*/ 322 w 1536"/>
              <a:gd name="T83" fmla="*/ 147 h 748"/>
              <a:gd name="T84" fmla="*/ 284 w 1536"/>
              <a:gd name="T85" fmla="*/ 182 h 748"/>
              <a:gd name="T86" fmla="*/ 265 w 1536"/>
              <a:gd name="T87" fmla="*/ 198 h 748"/>
              <a:gd name="T88" fmla="*/ 225 w 1536"/>
              <a:gd name="T89" fmla="*/ 225 h 748"/>
              <a:gd name="T90" fmla="*/ 198 w 1536"/>
              <a:gd name="T91" fmla="*/ 265 h 748"/>
              <a:gd name="T92" fmla="*/ 177 w 1536"/>
              <a:gd name="T93" fmla="*/ 284 h 748"/>
              <a:gd name="T94" fmla="*/ 147 w 1536"/>
              <a:gd name="T95" fmla="*/ 316 h 748"/>
              <a:gd name="T96" fmla="*/ 126 w 1536"/>
              <a:gd name="T97" fmla="*/ 360 h 748"/>
              <a:gd name="T98" fmla="*/ 108 w 1536"/>
              <a:gd name="T99" fmla="*/ 382 h 748"/>
              <a:gd name="T100" fmla="*/ 89 w 1536"/>
              <a:gd name="T101" fmla="*/ 417 h 748"/>
              <a:gd name="T102" fmla="*/ 70 w 1536"/>
              <a:gd name="T103" fmla="*/ 466 h 748"/>
              <a:gd name="T104" fmla="*/ 56 w 1536"/>
              <a:gd name="T105" fmla="*/ 490 h 748"/>
              <a:gd name="T106" fmla="*/ 45 w 1536"/>
              <a:gd name="T107" fmla="*/ 533 h 748"/>
              <a:gd name="T108" fmla="*/ 33 w 1536"/>
              <a:gd name="T109" fmla="*/ 559 h 748"/>
              <a:gd name="T110" fmla="*/ 18 w 1536"/>
              <a:gd name="T111" fmla="*/ 600 h 748"/>
              <a:gd name="T112" fmla="*/ 14 w 1536"/>
              <a:gd name="T113" fmla="*/ 645 h 748"/>
              <a:gd name="T114" fmla="*/ 9 w 1536"/>
              <a:gd name="T115" fmla="*/ 676 h 748"/>
              <a:gd name="T116" fmla="*/ 1 w 1536"/>
              <a:gd name="T117" fmla="*/ 720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6" h="748">
                <a:moveTo>
                  <a:pt x="1528" y="743"/>
                </a:moveTo>
                <a:cubicBezTo>
                  <a:pt x="1528" y="746"/>
                  <a:pt x="1530" y="747"/>
                  <a:pt x="1532" y="747"/>
                </a:cubicBezTo>
                <a:cubicBezTo>
                  <a:pt x="1534" y="747"/>
                  <a:pt x="1536" y="745"/>
                  <a:pt x="1536" y="743"/>
                </a:cubicBezTo>
                <a:cubicBezTo>
                  <a:pt x="1536" y="743"/>
                  <a:pt x="1536" y="743"/>
                  <a:pt x="1536" y="743"/>
                </a:cubicBezTo>
                <a:cubicBezTo>
                  <a:pt x="1536" y="741"/>
                  <a:pt x="1534" y="739"/>
                  <a:pt x="1532" y="739"/>
                </a:cubicBezTo>
                <a:cubicBezTo>
                  <a:pt x="1529" y="739"/>
                  <a:pt x="1528" y="741"/>
                  <a:pt x="1528" y="743"/>
                </a:cubicBezTo>
                <a:moveTo>
                  <a:pt x="1527" y="720"/>
                </a:moveTo>
                <a:cubicBezTo>
                  <a:pt x="1527" y="722"/>
                  <a:pt x="1529" y="723"/>
                  <a:pt x="1531" y="723"/>
                </a:cubicBezTo>
                <a:cubicBezTo>
                  <a:pt x="1533" y="723"/>
                  <a:pt x="1535" y="721"/>
                  <a:pt x="1535" y="719"/>
                </a:cubicBezTo>
                <a:cubicBezTo>
                  <a:pt x="1535" y="719"/>
                  <a:pt x="1535" y="719"/>
                  <a:pt x="1535" y="719"/>
                </a:cubicBezTo>
                <a:cubicBezTo>
                  <a:pt x="1534" y="717"/>
                  <a:pt x="1533" y="715"/>
                  <a:pt x="1530" y="715"/>
                </a:cubicBezTo>
                <a:cubicBezTo>
                  <a:pt x="1528" y="716"/>
                  <a:pt x="1526" y="717"/>
                  <a:pt x="1527" y="720"/>
                </a:cubicBezTo>
                <a:moveTo>
                  <a:pt x="1525" y="696"/>
                </a:moveTo>
                <a:cubicBezTo>
                  <a:pt x="1525" y="698"/>
                  <a:pt x="1527" y="700"/>
                  <a:pt x="1529" y="699"/>
                </a:cubicBezTo>
                <a:cubicBezTo>
                  <a:pt x="1531" y="699"/>
                  <a:pt x="1533" y="697"/>
                  <a:pt x="1533" y="695"/>
                </a:cubicBezTo>
                <a:cubicBezTo>
                  <a:pt x="1532" y="693"/>
                  <a:pt x="1531" y="691"/>
                  <a:pt x="1528" y="691"/>
                </a:cubicBezTo>
                <a:cubicBezTo>
                  <a:pt x="1526" y="692"/>
                  <a:pt x="1525" y="694"/>
                  <a:pt x="1525" y="696"/>
                </a:cubicBezTo>
                <a:moveTo>
                  <a:pt x="1522" y="672"/>
                </a:moveTo>
                <a:cubicBezTo>
                  <a:pt x="1522" y="674"/>
                  <a:pt x="1524" y="676"/>
                  <a:pt x="1527" y="676"/>
                </a:cubicBezTo>
                <a:cubicBezTo>
                  <a:pt x="1529" y="675"/>
                  <a:pt x="1530" y="673"/>
                  <a:pt x="1530" y="671"/>
                </a:cubicBezTo>
                <a:cubicBezTo>
                  <a:pt x="1530" y="669"/>
                  <a:pt x="1528" y="667"/>
                  <a:pt x="1526" y="668"/>
                </a:cubicBezTo>
                <a:cubicBezTo>
                  <a:pt x="1523" y="668"/>
                  <a:pt x="1522" y="670"/>
                  <a:pt x="1522" y="672"/>
                </a:cubicBezTo>
                <a:moveTo>
                  <a:pt x="1519" y="648"/>
                </a:moveTo>
                <a:cubicBezTo>
                  <a:pt x="1519" y="651"/>
                  <a:pt x="1521" y="652"/>
                  <a:pt x="1523" y="652"/>
                </a:cubicBezTo>
                <a:cubicBezTo>
                  <a:pt x="1526" y="651"/>
                  <a:pt x="1527" y="649"/>
                  <a:pt x="1527" y="647"/>
                </a:cubicBezTo>
                <a:cubicBezTo>
                  <a:pt x="1527" y="647"/>
                  <a:pt x="1527" y="647"/>
                  <a:pt x="1527" y="647"/>
                </a:cubicBezTo>
                <a:cubicBezTo>
                  <a:pt x="1526" y="645"/>
                  <a:pt x="1524" y="644"/>
                  <a:pt x="1522" y="644"/>
                </a:cubicBezTo>
                <a:cubicBezTo>
                  <a:pt x="1520" y="644"/>
                  <a:pt x="1518" y="646"/>
                  <a:pt x="1519" y="648"/>
                </a:cubicBezTo>
                <a:moveTo>
                  <a:pt x="1515" y="625"/>
                </a:moveTo>
                <a:cubicBezTo>
                  <a:pt x="1515" y="627"/>
                  <a:pt x="1517" y="629"/>
                  <a:pt x="1519" y="628"/>
                </a:cubicBezTo>
                <a:cubicBezTo>
                  <a:pt x="1522" y="628"/>
                  <a:pt x="1523" y="626"/>
                  <a:pt x="1523" y="623"/>
                </a:cubicBezTo>
                <a:cubicBezTo>
                  <a:pt x="1523" y="623"/>
                  <a:pt x="1523" y="623"/>
                  <a:pt x="1523" y="623"/>
                </a:cubicBezTo>
                <a:cubicBezTo>
                  <a:pt x="1522" y="621"/>
                  <a:pt x="1520" y="620"/>
                  <a:pt x="1518" y="620"/>
                </a:cubicBezTo>
                <a:cubicBezTo>
                  <a:pt x="1516" y="621"/>
                  <a:pt x="1514" y="623"/>
                  <a:pt x="1515" y="625"/>
                </a:cubicBezTo>
                <a:moveTo>
                  <a:pt x="1510" y="602"/>
                </a:moveTo>
                <a:cubicBezTo>
                  <a:pt x="1510" y="604"/>
                  <a:pt x="1512" y="605"/>
                  <a:pt x="1515" y="605"/>
                </a:cubicBezTo>
                <a:cubicBezTo>
                  <a:pt x="1517" y="604"/>
                  <a:pt x="1518" y="602"/>
                  <a:pt x="1518" y="600"/>
                </a:cubicBezTo>
                <a:cubicBezTo>
                  <a:pt x="1517" y="598"/>
                  <a:pt x="1515" y="596"/>
                  <a:pt x="1513" y="597"/>
                </a:cubicBezTo>
                <a:cubicBezTo>
                  <a:pt x="1511" y="597"/>
                  <a:pt x="1509" y="599"/>
                  <a:pt x="1510" y="602"/>
                </a:cubicBezTo>
                <a:moveTo>
                  <a:pt x="1504" y="578"/>
                </a:moveTo>
                <a:cubicBezTo>
                  <a:pt x="1505" y="580"/>
                  <a:pt x="1507" y="582"/>
                  <a:pt x="1509" y="581"/>
                </a:cubicBezTo>
                <a:cubicBezTo>
                  <a:pt x="1511" y="581"/>
                  <a:pt x="1513" y="578"/>
                  <a:pt x="1512" y="576"/>
                </a:cubicBezTo>
                <a:cubicBezTo>
                  <a:pt x="1511" y="574"/>
                  <a:pt x="1509" y="573"/>
                  <a:pt x="1507" y="573"/>
                </a:cubicBezTo>
                <a:cubicBezTo>
                  <a:pt x="1505" y="574"/>
                  <a:pt x="1504" y="576"/>
                  <a:pt x="1504" y="578"/>
                </a:cubicBezTo>
                <a:moveTo>
                  <a:pt x="1498" y="555"/>
                </a:moveTo>
                <a:cubicBezTo>
                  <a:pt x="1499" y="557"/>
                  <a:pt x="1501" y="559"/>
                  <a:pt x="1503" y="558"/>
                </a:cubicBezTo>
                <a:cubicBezTo>
                  <a:pt x="1505" y="557"/>
                  <a:pt x="1506" y="555"/>
                  <a:pt x="1506" y="553"/>
                </a:cubicBezTo>
                <a:cubicBezTo>
                  <a:pt x="1505" y="551"/>
                  <a:pt x="1503" y="550"/>
                  <a:pt x="1501" y="550"/>
                </a:cubicBezTo>
                <a:cubicBezTo>
                  <a:pt x="1499" y="551"/>
                  <a:pt x="1497" y="553"/>
                  <a:pt x="1498" y="555"/>
                </a:cubicBezTo>
                <a:moveTo>
                  <a:pt x="1491" y="532"/>
                </a:moveTo>
                <a:cubicBezTo>
                  <a:pt x="1492" y="535"/>
                  <a:pt x="1494" y="536"/>
                  <a:pt x="1496" y="535"/>
                </a:cubicBezTo>
                <a:cubicBezTo>
                  <a:pt x="1498" y="534"/>
                  <a:pt x="1499" y="532"/>
                  <a:pt x="1499" y="530"/>
                </a:cubicBezTo>
                <a:cubicBezTo>
                  <a:pt x="1498" y="528"/>
                  <a:pt x="1496" y="527"/>
                  <a:pt x="1493" y="527"/>
                </a:cubicBezTo>
                <a:cubicBezTo>
                  <a:pt x="1491" y="528"/>
                  <a:pt x="1490" y="530"/>
                  <a:pt x="1491" y="532"/>
                </a:cubicBezTo>
                <a:cubicBezTo>
                  <a:pt x="1491" y="532"/>
                  <a:pt x="1491" y="532"/>
                  <a:pt x="1491" y="532"/>
                </a:cubicBezTo>
                <a:moveTo>
                  <a:pt x="1483" y="510"/>
                </a:moveTo>
                <a:cubicBezTo>
                  <a:pt x="1484" y="512"/>
                  <a:pt x="1486" y="513"/>
                  <a:pt x="1488" y="512"/>
                </a:cubicBezTo>
                <a:cubicBezTo>
                  <a:pt x="1490" y="512"/>
                  <a:pt x="1491" y="509"/>
                  <a:pt x="1491" y="507"/>
                </a:cubicBezTo>
                <a:cubicBezTo>
                  <a:pt x="1490" y="505"/>
                  <a:pt x="1488" y="504"/>
                  <a:pt x="1486" y="505"/>
                </a:cubicBezTo>
                <a:cubicBezTo>
                  <a:pt x="1484" y="506"/>
                  <a:pt x="1482" y="508"/>
                  <a:pt x="1483" y="510"/>
                </a:cubicBezTo>
                <a:moveTo>
                  <a:pt x="1475" y="488"/>
                </a:moveTo>
                <a:cubicBezTo>
                  <a:pt x="1476" y="490"/>
                  <a:pt x="1478" y="491"/>
                  <a:pt x="1480" y="490"/>
                </a:cubicBezTo>
                <a:cubicBezTo>
                  <a:pt x="1482" y="489"/>
                  <a:pt x="1483" y="487"/>
                  <a:pt x="1482" y="485"/>
                </a:cubicBezTo>
                <a:cubicBezTo>
                  <a:pt x="1481" y="483"/>
                  <a:pt x="1479" y="482"/>
                  <a:pt x="1477" y="482"/>
                </a:cubicBezTo>
                <a:cubicBezTo>
                  <a:pt x="1475" y="483"/>
                  <a:pt x="1474" y="486"/>
                  <a:pt x="1475" y="488"/>
                </a:cubicBezTo>
                <a:moveTo>
                  <a:pt x="1466" y="466"/>
                </a:moveTo>
                <a:cubicBezTo>
                  <a:pt x="1466" y="468"/>
                  <a:pt x="1469" y="469"/>
                  <a:pt x="1471" y="468"/>
                </a:cubicBezTo>
                <a:cubicBezTo>
                  <a:pt x="1473" y="467"/>
                  <a:pt x="1474" y="464"/>
                  <a:pt x="1473" y="462"/>
                </a:cubicBezTo>
                <a:cubicBezTo>
                  <a:pt x="1472" y="460"/>
                  <a:pt x="1470" y="459"/>
                  <a:pt x="1468" y="460"/>
                </a:cubicBezTo>
                <a:cubicBezTo>
                  <a:pt x="1466" y="461"/>
                  <a:pt x="1465" y="464"/>
                  <a:pt x="1466" y="466"/>
                </a:cubicBezTo>
                <a:moveTo>
                  <a:pt x="1456" y="444"/>
                </a:moveTo>
                <a:cubicBezTo>
                  <a:pt x="1457" y="446"/>
                  <a:pt x="1459" y="447"/>
                  <a:pt x="1461" y="446"/>
                </a:cubicBezTo>
                <a:cubicBezTo>
                  <a:pt x="1463" y="445"/>
                  <a:pt x="1464" y="442"/>
                  <a:pt x="1463" y="440"/>
                </a:cubicBezTo>
                <a:cubicBezTo>
                  <a:pt x="1463" y="440"/>
                  <a:pt x="1463" y="440"/>
                  <a:pt x="1463" y="440"/>
                </a:cubicBezTo>
                <a:cubicBezTo>
                  <a:pt x="1462" y="438"/>
                  <a:pt x="1460" y="438"/>
                  <a:pt x="1458" y="439"/>
                </a:cubicBezTo>
                <a:cubicBezTo>
                  <a:pt x="1456" y="440"/>
                  <a:pt x="1455" y="442"/>
                  <a:pt x="1456" y="444"/>
                </a:cubicBezTo>
                <a:cubicBezTo>
                  <a:pt x="1456" y="444"/>
                  <a:pt x="1456" y="444"/>
                  <a:pt x="1456" y="444"/>
                </a:cubicBezTo>
                <a:moveTo>
                  <a:pt x="1445" y="423"/>
                </a:moveTo>
                <a:cubicBezTo>
                  <a:pt x="1446" y="424"/>
                  <a:pt x="1449" y="425"/>
                  <a:pt x="1451" y="424"/>
                </a:cubicBezTo>
                <a:cubicBezTo>
                  <a:pt x="1453" y="423"/>
                  <a:pt x="1453" y="421"/>
                  <a:pt x="1452" y="419"/>
                </a:cubicBezTo>
                <a:cubicBezTo>
                  <a:pt x="1451" y="417"/>
                  <a:pt x="1449" y="416"/>
                  <a:pt x="1447" y="417"/>
                </a:cubicBezTo>
                <a:cubicBezTo>
                  <a:pt x="1445" y="418"/>
                  <a:pt x="1444" y="421"/>
                  <a:pt x="1445" y="423"/>
                </a:cubicBezTo>
                <a:moveTo>
                  <a:pt x="1434" y="401"/>
                </a:moveTo>
                <a:cubicBezTo>
                  <a:pt x="1435" y="403"/>
                  <a:pt x="1438" y="404"/>
                  <a:pt x="1440" y="403"/>
                </a:cubicBezTo>
                <a:cubicBezTo>
                  <a:pt x="1441" y="402"/>
                  <a:pt x="1442" y="400"/>
                  <a:pt x="1441" y="398"/>
                </a:cubicBezTo>
                <a:cubicBezTo>
                  <a:pt x="1441" y="398"/>
                  <a:pt x="1441" y="398"/>
                  <a:pt x="1441" y="398"/>
                </a:cubicBezTo>
                <a:cubicBezTo>
                  <a:pt x="1440" y="396"/>
                  <a:pt x="1438" y="395"/>
                  <a:pt x="1436" y="396"/>
                </a:cubicBezTo>
                <a:cubicBezTo>
                  <a:pt x="1434" y="397"/>
                  <a:pt x="1433" y="400"/>
                  <a:pt x="1434" y="401"/>
                </a:cubicBezTo>
                <a:cubicBezTo>
                  <a:pt x="1434" y="401"/>
                  <a:pt x="1434" y="401"/>
                  <a:pt x="1434" y="401"/>
                </a:cubicBezTo>
                <a:moveTo>
                  <a:pt x="1422" y="381"/>
                </a:moveTo>
                <a:cubicBezTo>
                  <a:pt x="1423" y="383"/>
                  <a:pt x="1426" y="383"/>
                  <a:pt x="1428" y="382"/>
                </a:cubicBezTo>
                <a:cubicBezTo>
                  <a:pt x="1430" y="381"/>
                  <a:pt x="1430" y="379"/>
                  <a:pt x="1429" y="377"/>
                </a:cubicBezTo>
                <a:cubicBezTo>
                  <a:pt x="1429" y="377"/>
                  <a:pt x="1429" y="377"/>
                  <a:pt x="1429" y="377"/>
                </a:cubicBezTo>
                <a:cubicBezTo>
                  <a:pt x="1428" y="375"/>
                  <a:pt x="1426" y="374"/>
                  <a:pt x="1424" y="375"/>
                </a:cubicBezTo>
                <a:cubicBezTo>
                  <a:pt x="1422" y="376"/>
                  <a:pt x="1421" y="379"/>
                  <a:pt x="1422" y="381"/>
                </a:cubicBezTo>
                <a:cubicBezTo>
                  <a:pt x="1422" y="381"/>
                  <a:pt x="1422" y="381"/>
                  <a:pt x="1422" y="381"/>
                </a:cubicBezTo>
                <a:moveTo>
                  <a:pt x="1410" y="360"/>
                </a:moveTo>
                <a:cubicBezTo>
                  <a:pt x="1411" y="362"/>
                  <a:pt x="1413" y="363"/>
                  <a:pt x="1415" y="362"/>
                </a:cubicBezTo>
                <a:cubicBezTo>
                  <a:pt x="1417" y="361"/>
                  <a:pt x="1418" y="358"/>
                  <a:pt x="1417" y="356"/>
                </a:cubicBezTo>
                <a:cubicBezTo>
                  <a:pt x="1415" y="354"/>
                  <a:pt x="1413" y="354"/>
                  <a:pt x="1411" y="355"/>
                </a:cubicBezTo>
                <a:cubicBezTo>
                  <a:pt x="1409" y="356"/>
                  <a:pt x="1409" y="359"/>
                  <a:pt x="1410" y="360"/>
                </a:cubicBezTo>
                <a:moveTo>
                  <a:pt x="1397" y="341"/>
                </a:moveTo>
                <a:cubicBezTo>
                  <a:pt x="1398" y="342"/>
                  <a:pt x="1400" y="343"/>
                  <a:pt x="1402" y="342"/>
                </a:cubicBezTo>
                <a:cubicBezTo>
                  <a:pt x="1404" y="340"/>
                  <a:pt x="1405" y="338"/>
                  <a:pt x="1403" y="336"/>
                </a:cubicBezTo>
                <a:cubicBezTo>
                  <a:pt x="1402" y="334"/>
                  <a:pt x="1400" y="334"/>
                  <a:pt x="1398" y="335"/>
                </a:cubicBezTo>
                <a:cubicBezTo>
                  <a:pt x="1396" y="336"/>
                  <a:pt x="1395" y="339"/>
                  <a:pt x="1397" y="341"/>
                </a:cubicBezTo>
                <a:moveTo>
                  <a:pt x="1383" y="321"/>
                </a:moveTo>
                <a:cubicBezTo>
                  <a:pt x="1384" y="323"/>
                  <a:pt x="1387" y="323"/>
                  <a:pt x="1389" y="322"/>
                </a:cubicBezTo>
                <a:cubicBezTo>
                  <a:pt x="1390" y="321"/>
                  <a:pt x="1391" y="318"/>
                  <a:pt x="1389" y="316"/>
                </a:cubicBezTo>
                <a:cubicBezTo>
                  <a:pt x="1388" y="315"/>
                  <a:pt x="1386" y="314"/>
                  <a:pt x="1384" y="315"/>
                </a:cubicBezTo>
                <a:cubicBezTo>
                  <a:pt x="1382" y="317"/>
                  <a:pt x="1382" y="319"/>
                  <a:pt x="1383" y="321"/>
                </a:cubicBezTo>
                <a:moveTo>
                  <a:pt x="1369" y="302"/>
                </a:moveTo>
                <a:cubicBezTo>
                  <a:pt x="1370" y="304"/>
                  <a:pt x="1372" y="304"/>
                  <a:pt x="1374" y="303"/>
                </a:cubicBezTo>
                <a:cubicBezTo>
                  <a:pt x="1376" y="301"/>
                  <a:pt x="1376" y="299"/>
                  <a:pt x="1375" y="297"/>
                </a:cubicBezTo>
                <a:cubicBezTo>
                  <a:pt x="1374" y="295"/>
                  <a:pt x="1371" y="295"/>
                  <a:pt x="1369" y="296"/>
                </a:cubicBezTo>
                <a:cubicBezTo>
                  <a:pt x="1368" y="298"/>
                  <a:pt x="1367" y="300"/>
                  <a:pt x="1369" y="302"/>
                </a:cubicBezTo>
                <a:moveTo>
                  <a:pt x="1354" y="283"/>
                </a:moveTo>
                <a:cubicBezTo>
                  <a:pt x="1355" y="285"/>
                  <a:pt x="1358" y="285"/>
                  <a:pt x="1359" y="284"/>
                </a:cubicBezTo>
                <a:cubicBezTo>
                  <a:pt x="1361" y="283"/>
                  <a:pt x="1361" y="280"/>
                  <a:pt x="1360" y="278"/>
                </a:cubicBezTo>
                <a:cubicBezTo>
                  <a:pt x="1358" y="277"/>
                  <a:pt x="1356" y="276"/>
                  <a:pt x="1354" y="278"/>
                </a:cubicBezTo>
                <a:cubicBezTo>
                  <a:pt x="1352" y="279"/>
                  <a:pt x="1352" y="282"/>
                  <a:pt x="1354" y="283"/>
                </a:cubicBezTo>
                <a:moveTo>
                  <a:pt x="1338" y="265"/>
                </a:moveTo>
                <a:cubicBezTo>
                  <a:pt x="1340" y="267"/>
                  <a:pt x="1342" y="267"/>
                  <a:pt x="1344" y="266"/>
                </a:cubicBezTo>
                <a:cubicBezTo>
                  <a:pt x="1345" y="264"/>
                  <a:pt x="1346" y="262"/>
                  <a:pt x="1344" y="260"/>
                </a:cubicBezTo>
                <a:cubicBezTo>
                  <a:pt x="1343" y="258"/>
                  <a:pt x="1340" y="258"/>
                  <a:pt x="1338" y="260"/>
                </a:cubicBezTo>
                <a:cubicBezTo>
                  <a:pt x="1337" y="261"/>
                  <a:pt x="1337" y="264"/>
                  <a:pt x="1338" y="265"/>
                </a:cubicBezTo>
                <a:moveTo>
                  <a:pt x="1322" y="248"/>
                </a:moveTo>
                <a:cubicBezTo>
                  <a:pt x="1324" y="249"/>
                  <a:pt x="1326" y="249"/>
                  <a:pt x="1328" y="248"/>
                </a:cubicBezTo>
                <a:cubicBezTo>
                  <a:pt x="1329" y="246"/>
                  <a:pt x="1329" y="244"/>
                  <a:pt x="1328" y="242"/>
                </a:cubicBezTo>
                <a:cubicBezTo>
                  <a:pt x="1326" y="241"/>
                  <a:pt x="1324" y="240"/>
                  <a:pt x="1322" y="242"/>
                </a:cubicBezTo>
                <a:cubicBezTo>
                  <a:pt x="1321" y="243"/>
                  <a:pt x="1321" y="246"/>
                  <a:pt x="1322" y="248"/>
                </a:cubicBezTo>
                <a:moveTo>
                  <a:pt x="1305" y="230"/>
                </a:moveTo>
                <a:cubicBezTo>
                  <a:pt x="1307" y="232"/>
                  <a:pt x="1310" y="232"/>
                  <a:pt x="1311" y="230"/>
                </a:cubicBezTo>
                <a:cubicBezTo>
                  <a:pt x="1313" y="229"/>
                  <a:pt x="1313" y="226"/>
                  <a:pt x="1311" y="225"/>
                </a:cubicBezTo>
                <a:cubicBezTo>
                  <a:pt x="1310" y="223"/>
                  <a:pt x="1307" y="223"/>
                  <a:pt x="1305" y="225"/>
                </a:cubicBezTo>
                <a:cubicBezTo>
                  <a:pt x="1304" y="226"/>
                  <a:pt x="1304" y="229"/>
                  <a:pt x="1305" y="230"/>
                </a:cubicBezTo>
                <a:moveTo>
                  <a:pt x="1288" y="214"/>
                </a:moveTo>
                <a:cubicBezTo>
                  <a:pt x="1290" y="215"/>
                  <a:pt x="1292" y="215"/>
                  <a:pt x="1294" y="214"/>
                </a:cubicBezTo>
                <a:cubicBezTo>
                  <a:pt x="1295" y="212"/>
                  <a:pt x="1295" y="210"/>
                  <a:pt x="1294" y="208"/>
                </a:cubicBezTo>
                <a:cubicBezTo>
                  <a:pt x="1292" y="206"/>
                  <a:pt x="1290" y="207"/>
                  <a:pt x="1288" y="208"/>
                </a:cubicBezTo>
                <a:cubicBezTo>
                  <a:pt x="1287" y="210"/>
                  <a:pt x="1287" y="212"/>
                  <a:pt x="1288" y="214"/>
                </a:cubicBezTo>
                <a:moveTo>
                  <a:pt x="1271" y="198"/>
                </a:moveTo>
                <a:cubicBezTo>
                  <a:pt x="1272" y="199"/>
                  <a:pt x="1275" y="199"/>
                  <a:pt x="1276" y="197"/>
                </a:cubicBezTo>
                <a:cubicBezTo>
                  <a:pt x="1278" y="196"/>
                  <a:pt x="1278" y="193"/>
                  <a:pt x="1276" y="192"/>
                </a:cubicBezTo>
                <a:cubicBezTo>
                  <a:pt x="1274" y="190"/>
                  <a:pt x="1272" y="190"/>
                  <a:pt x="1270" y="192"/>
                </a:cubicBezTo>
                <a:cubicBezTo>
                  <a:pt x="1269" y="194"/>
                  <a:pt x="1269" y="196"/>
                  <a:pt x="1271" y="198"/>
                </a:cubicBezTo>
                <a:cubicBezTo>
                  <a:pt x="1271" y="198"/>
                  <a:pt x="1271" y="198"/>
                  <a:pt x="1271" y="198"/>
                </a:cubicBezTo>
                <a:moveTo>
                  <a:pt x="1252" y="182"/>
                </a:moveTo>
                <a:cubicBezTo>
                  <a:pt x="1254" y="184"/>
                  <a:pt x="1257" y="183"/>
                  <a:pt x="1258" y="182"/>
                </a:cubicBezTo>
                <a:cubicBezTo>
                  <a:pt x="1260" y="180"/>
                  <a:pt x="1259" y="177"/>
                  <a:pt x="1258" y="176"/>
                </a:cubicBezTo>
                <a:cubicBezTo>
                  <a:pt x="1258" y="176"/>
                  <a:pt x="1258" y="176"/>
                  <a:pt x="1258" y="176"/>
                </a:cubicBezTo>
                <a:cubicBezTo>
                  <a:pt x="1256" y="175"/>
                  <a:pt x="1253" y="175"/>
                  <a:pt x="1252" y="177"/>
                </a:cubicBezTo>
                <a:cubicBezTo>
                  <a:pt x="1251" y="178"/>
                  <a:pt x="1251" y="181"/>
                  <a:pt x="1252" y="182"/>
                </a:cubicBezTo>
                <a:cubicBezTo>
                  <a:pt x="1252" y="182"/>
                  <a:pt x="1252" y="182"/>
                  <a:pt x="1252" y="182"/>
                </a:cubicBezTo>
                <a:moveTo>
                  <a:pt x="1234" y="167"/>
                </a:moveTo>
                <a:cubicBezTo>
                  <a:pt x="1236" y="169"/>
                  <a:pt x="1238" y="168"/>
                  <a:pt x="1239" y="167"/>
                </a:cubicBezTo>
                <a:cubicBezTo>
                  <a:pt x="1241" y="165"/>
                  <a:pt x="1241" y="162"/>
                  <a:pt x="1239" y="161"/>
                </a:cubicBezTo>
                <a:cubicBezTo>
                  <a:pt x="1239" y="161"/>
                  <a:pt x="1239" y="161"/>
                  <a:pt x="1239" y="161"/>
                </a:cubicBezTo>
                <a:cubicBezTo>
                  <a:pt x="1237" y="160"/>
                  <a:pt x="1235" y="160"/>
                  <a:pt x="1233" y="162"/>
                </a:cubicBezTo>
                <a:cubicBezTo>
                  <a:pt x="1232" y="163"/>
                  <a:pt x="1232" y="166"/>
                  <a:pt x="1234" y="167"/>
                </a:cubicBezTo>
                <a:moveTo>
                  <a:pt x="1215" y="153"/>
                </a:moveTo>
                <a:cubicBezTo>
                  <a:pt x="1217" y="154"/>
                  <a:pt x="1219" y="154"/>
                  <a:pt x="1220" y="152"/>
                </a:cubicBezTo>
                <a:cubicBezTo>
                  <a:pt x="1222" y="150"/>
                  <a:pt x="1221" y="148"/>
                  <a:pt x="1219" y="146"/>
                </a:cubicBezTo>
                <a:cubicBezTo>
                  <a:pt x="1218" y="145"/>
                  <a:pt x="1215" y="146"/>
                  <a:pt x="1214" y="147"/>
                </a:cubicBezTo>
                <a:cubicBezTo>
                  <a:pt x="1213" y="149"/>
                  <a:pt x="1213" y="152"/>
                  <a:pt x="1215" y="153"/>
                </a:cubicBezTo>
                <a:cubicBezTo>
                  <a:pt x="1215" y="153"/>
                  <a:pt x="1215" y="153"/>
                  <a:pt x="1215" y="153"/>
                </a:cubicBezTo>
                <a:moveTo>
                  <a:pt x="1195" y="139"/>
                </a:moveTo>
                <a:cubicBezTo>
                  <a:pt x="1197" y="140"/>
                  <a:pt x="1200" y="140"/>
                  <a:pt x="1201" y="138"/>
                </a:cubicBezTo>
                <a:cubicBezTo>
                  <a:pt x="1202" y="136"/>
                  <a:pt x="1202" y="134"/>
                  <a:pt x="1200" y="133"/>
                </a:cubicBezTo>
                <a:cubicBezTo>
                  <a:pt x="1198" y="131"/>
                  <a:pt x="1195" y="132"/>
                  <a:pt x="1194" y="134"/>
                </a:cubicBezTo>
                <a:cubicBezTo>
                  <a:pt x="1193" y="135"/>
                  <a:pt x="1193" y="138"/>
                  <a:pt x="1195" y="139"/>
                </a:cubicBezTo>
                <a:moveTo>
                  <a:pt x="1175" y="126"/>
                </a:moveTo>
                <a:cubicBezTo>
                  <a:pt x="1177" y="127"/>
                  <a:pt x="1180" y="127"/>
                  <a:pt x="1181" y="125"/>
                </a:cubicBezTo>
                <a:cubicBezTo>
                  <a:pt x="1182" y="123"/>
                  <a:pt x="1181" y="120"/>
                  <a:pt x="1180" y="119"/>
                </a:cubicBezTo>
                <a:cubicBezTo>
                  <a:pt x="1178" y="118"/>
                  <a:pt x="1175" y="119"/>
                  <a:pt x="1174" y="121"/>
                </a:cubicBezTo>
                <a:cubicBezTo>
                  <a:pt x="1173" y="122"/>
                  <a:pt x="1173" y="125"/>
                  <a:pt x="1175" y="126"/>
                </a:cubicBezTo>
                <a:moveTo>
                  <a:pt x="1155" y="114"/>
                </a:moveTo>
                <a:cubicBezTo>
                  <a:pt x="1157" y="115"/>
                  <a:pt x="1159" y="114"/>
                  <a:pt x="1160" y="112"/>
                </a:cubicBezTo>
                <a:cubicBezTo>
                  <a:pt x="1161" y="110"/>
                  <a:pt x="1161" y="108"/>
                  <a:pt x="1159" y="107"/>
                </a:cubicBezTo>
                <a:cubicBezTo>
                  <a:pt x="1159" y="107"/>
                  <a:pt x="1159" y="107"/>
                  <a:pt x="1159" y="107"/>
                </a:cubicBezTo>
                <a:cubicBezTo>
                  <a:pt x="1157" y="106"/>
                  <a:pt x="1155" y="106"/>
                  <a:pt x="1153" y="108"/>
                </a:cubicBezTo>
                <a:cubicBezTo>
                  <a:pt x="1152" y="110"/>
                  <a:pt x="1153" y="112"/>
                  <a:pt x="1155" y="114"/>
                </a:cubicBezTo>
                <a:moveTo>
                  <a:pt x="1134" y="102"/>
                </a:moveTo>
                <a:cubicBezTo>
                  <a:pt x="1136" y="103"/>
                  <a:pt x="1138" y="102"/>
                  <a:pt x="1140" y="100"/>
                </a:cubicBezTo>
                <a:cubicBezTo>
                  <a:pt x="1141" y="98"/>
                  <a:pt x="1140" y="96"/>
                  <a:pt x="1138" y="95"/>
                </a:cubicBezTo>
                <a:cubicBezTo>
                  <a:pt x="1136" y="94"/>
                  <a:pt x="1134" y="94"/>
                  <a:pt x="1133" y="96"/>
                </a:cubicBezTo>
                <a:cubicBezTo>
                  <a:pt x="1131" y="98"/>
                  <a:pt x="1132" y="101"/>
                  <a:pt x="1134" y="102"/>
                </a:cubicBezTo>
                <a:moveTo>
                  <a:pt x="1113" y="90"/>
                </a:moveTo>
                <a:cubicBezTo>
                  <a:pt x="1115" y="91"/>
                  <a:pt x="1117" y="91"/>
                  <a:pt x="1118" y="89"/>
                </a:cubicBezTo>
                <a:cubicBezTo>
                  <a:pt x="1119" y="87"/>
                  <a:pt x="1119" y="84"/>
                  <a:pt x="1117" y="83"/>
                </a:cubicBezTo>
                <a:cubicBezTo>
                  <a:pt x="1115" y="82"/>
                  <a:pt x="1112" y="83"/>
                  <a:pt x="1111" y="85"/>
                </a:cubicBezTo>
                <a:cubicBezTo>
                  <a:pt x="1110" y="87"/>
                  <a:pt x="1111" y="89"/>
                  <a:pt x="1113" y="90"/>
                </a:cubicBezTo>
                <a:moveTo>
                  <a:pt x="1091" y="80"/>
                </a:moveTo>
                <a:cubicBezTo>
                  <a:pt x="1093" y="81"/>
                  <a:pt x="1096" y="80"/>
                  <a:pt x="1097" y="78"/>
                </a:cubicBezTo>
                <a:cubicBezTo>
                  <a:pt x="1098" y="76"/>
                  <a:pt x="1097" y="74"/>
                  <a:pt x="1095" y="73"/>
                </a:cubicBezTo>
                <a:cubicBezTo>
                  <a:pt x="1093" y="72"/>
                  <a:pt x="1091" y="73"/>
                  <a:pt x="1090" y="75"/>
                </a:cubicBezTo>
                <a:cubicBezTo>
                  <a:pt x="1089" y="77"/>
                  <a:pt x="1089" y="79"/>
                  <a:pt x="1091" y="80"/>
                </a:cubicBezTo>
                <a:moveTo>
                  <a:pt x="1070" y="70"/>
                </a:moveTo>
                <a:cubicBezTo>
                  <a:pt x="1072" y="71"/>
                  <a:pt x="1074" y="70"/>
                  <a:pt x="1075" y="68"/>
                </a:cubicBezTo>
                <a:cubicBezTo>
                  <a:pt x="1076" y="66"/>
                  <a:pt x="1075" y="64"/>
                  <a:pt x="1073" y="63"/>
                </a:cubicBezTo>
                <a:cubicBezTo>
                  <a:pt x="1071" y="62"/>
                  <a:pt x="1068" y="63"/>
                  <a:pt x="1068" y="65"/>
                </a:cubicBezTo>
                <a:cubicBezTo>
                  <a:pt x="1067" y="67"/>
                  <a:pt x="1068" y="69"/>
                  <a:pt x="1070" y="70"/>
                </a:cubicBezTo>
                <a:moveTo>
                  <a:pt x="1048" y="61"/>
                </a:moveTo>
                <a:cubicBezTo>
                  <a:pt x="1050" y="62"/>
                  <a:pt x="1052" y="61"/>
                  <a:pt x="1053" y="59"/>
                </a:cubicBezTo>
                <a:cubicBezTo>
                  <a:pt x="1054" y="57"/>
                  <a:pt x="1053" y="54"/>
                  <a:pt x="1051" y="53"/>
                </a:cubicBezTo>
                <a:cubicBezTo>
                  <a:pt x="1048" y="53"/>
                  <a:pt x="1046" y="54"/>
                  <a:pt x="1045" y="56"/>
                </a:cubicBezTo>
                <a:cubicBezTo>
                  <a:pt x="1045" y="58"/>
                  <a:pt x="1046" y="60"/>
                  <a:pt x="1048" y="61"/>
                </a:cubicBezTo>
                <a:cubicBezTo>
                  <a:pt x="1048" y="61"/>
                  <a:pt x="1048" y="61"/>
                  <a:pt x="1048" y="61"/>
                </a:cubicBezTo>
                <a:moveTo>
                  <a:pt x="1025" y="52"/>
                </a:moveTo>
                <a:cubicBezTo>
                  <a:pt x="1027" y="53"/>
                  <a:pt x="1030" y="52"/>
                  <a:pt x="1030" y="50"/>
                </a:cubicBezTo>
                <a:cubicBezTo>
                  <a:pt x="1031" y="48"/>
                  <a:pt x="1030" y="46"/>
                  <a:pt x="1028" y="45"/>
                </a:cubicBezTo>
                <a:cubicBezTo>
                  <a:pt x="1026" y="44"/>
                  <a:pt x="1024" y="45"/>
                  <a:pt x="1023" y="47"/>
                </a:cubicBezTo>
                <a:cubicBezTo>
                  <a:pt x="1022" y="49"/>
                  <a:pt x="1023" y="52"/>
                  <a:pt x="1025" y="52"/>
                </a:cubicBezTo>
                <a:cubicBezTo>
                  <a:pt x="1025" y="52"/>
                  <a:pt x="1025" y="52"/>
                  <a:pt x="1025" y="52"/>
                </a:cubicBezTo>
                <a:moveTo>
                  <a:pt x="1003" y="45"/>
                </a:moveTo>
                <a:cubicBezTo>
                  <a:pt x="1005" y="45"/>
                  <a:pt x="1007" y="44"/>
                  <a:pt x="1008" y="42"/>
                </a:cubicBezTo>
                <a:cubicBezTo>
                  <a:pt x="1008" y="40"/>
                  <a:pt x="1007" y="38"/>
                  <a:pt x="1005" y="37"/>
                </a:cubicBezTo>
                <a:cubicBezTo>
                  <a:pt x="1003" y="36"/>
                  <a:pt x="1001" y="38"/>
                  <a:pt x="1000" y="40"/>
                </a:cubicBezTo>
                <a:cubicBezTo>
                  <a:pt x="999" y="42"/>
                  <a:pt x="1000" y="44"/>
                  <a:pt x="1003" y="45"/>
                </a:cubicBezTo>
                <a:cubicBezTo>
                  <a:pt x="1003" y="45"/>
                  <a:pt x="1003" y="45"/>
                  <a:pt x="1003" y="45"/>
                </a:cubicBezTo>
                <a:moveTo>
                  <a:pt x="980" y="38"/>
                </a:moveTo>
                <a:cubicBezTo>
                  <a:pt x="982" y="38"/>
                  <a:pt x="984" y="37"/>
                  <a:pt x="985" y="35"/>
                </a:cubicBezTo>
                <a:cubicBezTo>
                  <a:pt x="985" y="33"/>
                  <a:pt x="984" y="31"/>
                  <a:pt x="982" y="30"/>
                </a:cubicBezTo>
                <a:cubicBezTo>
                  <a:pt x="980" y="29"/>
                  <a:pt x="978" y="31"/>
                  <a:pt x="977" y="33"/>
                </a:cubicBezTo>
                <a:cubicBezTo>
                  <a:pt x="976" y="35"/>
                  <a:pt x="978" y="37"/>
                  <a:pt x="980" y="38"/>
                </a:cubicBezTo>
                <a:moveTo>
                  <a:pt x="957" y="31"/>
                </a:moveTo>
                <a:cubicBezTo>
                  <a:pt x="959" y="32"/>
                  <a:pt x="961" y="31"/>
                  <a:pt x="962" y="29"/>
                </a:cubicBezTo>
                <a:cubicBezTo>
                  <a:pt x="962" y="26"/>
                  <a:pt x="961" y="24"/>
                  <a:pt x="959" y="24"/>
                </a:cubicBezTo>
                <a:cubicBezTo>
                  <a:pt x="956" y="23"/>
                  <a:pt x="954" y="24"/>
                  <a:pt x="954" y="27"/>
                </a:cubicBezTo>
                <a:cubicBezTo>
                  <a:pt x="953" y="29"/>
                  <a:pt x="955" y="31"/>
                  <a:pt x="957" y="31"/>
                </a:cubicBezTo>
                <a:moveTo>
                  <a:pt x="933" y="26"/>
                </a:moveTo>
                <a:cubicBezTo>
                  <a:pt x="936" y="26"/>
                  <a:pt x="938" y="25"/>
                  <a:pt x="938" y="23"/>
                </a:cubicBezTo>
                <a:cubicBezTo>
                  <a:pt x="939" y="21"/>
                  <a:pt x="937" y="19"/>
                  <a:pt x="935" y="18"/>
                </a:cubicBezTo>
                <a:cubicBezTo>
                  <a:pt x="933" y="18"/>
                  <a:pt x="931" y="19"/>
                  <a:pt x="930" y="21"/>
                </a:cubicBezTo>
                <a:cubicBezTo>
                  <a:pt x="930" y="23"/>
                  <a:pt x="931" y="25"/>
                  <a:pt x="933" y="26"/>
                </a:cubicBezTo>
                <a:moveTo>
                  <a:pt x="910" y="21"/>
                </a:moveTo>
                <a:cubicBezTo>
                  <a:pt x="912" y="21"/>
                  <a:pt x="914" y="20"/>
                  <a:pt x="915" y="18"/>
                </a:cubicBezTo>
                <a:cubicBezTo>
                  <a:pt x="915" y="16"/>
                  <a:pt x="914" y="14"/>
                  <a:pt x="912" y="13"/>
                </a:cubicBezTo>
                <a:cubicBezTo>
                  <a:pt x="909" y="13"/>
                  <a:pt x="907" y="14"/>
                  <a:pt x="907" y="16"/>
                </a:cubicBezTo>
                <a:cubicBezTo>
                  <a:pt x="906" y="19"/>
                  <a:pt x="908" y="21"/>
                  <a:pt x="910" y="21"/>
                </a:cubicBezTo>
                <a:cubicBezTo>
                  <a:pt x="910" y="21"/>
                  <a:pt x="910" y="21"/>
                  <a:pt x="910" y="21"/>
                </a:cubicBezTo>
                <a:moveTo>
                  <a:pt x="887" y="17"/>
                </a:moveTo>
                <a:cubicBezTo>
                  <a:pt x="889" y="17"/>
                  <a:pt x="891" y="16"/>
                  <a:pt x="891" y="14"/>
                </a:cubicBezTo>
                <a:cubicBezTo>
                  <a:pt x="891" y="11"/>
                  <a:pt x="890" y="9"/>
                  <a:pt x="888" y="9"/>
                </a:cubicBezTo>
                <a:cubicBezTo>
                  <a:pt x="886" y="9"/>
                  <a:pt x="884" y="10"/>
                  <a:pt x="883" y="12"/>
                </a:cubicBezTo>
                <a:cubicBezTo>
                  <a:pt x="883" y="15"/>
                  <a:pt x="884" y="17"/>
                  <a:pt x="887" y="17"/>
                </a:cubicBezTo>
                <a:moveTo>
                  <a:pt x="863" y="14"/>
                </a:moveTo>
                <a:cubicBezTo>
                  <a:pt x="865" y="14"/>
                  <a:pt x="867" y="12"/>
                  <a:pt x="867" y="10"/>
                </a:cubicBezTo>
                <a:cubicBezTo>
                  <a:pt x="868" y="8"/>
                  <a:pt x="866" y="6"/>
                  <a:pt x="864" y="6"/>
                </a:cubicBezTo>
                <a:cubicBezTo>
                  <a:pt x="862" y="5"/>
                  <a:pt x="860" y="7"/>
                  <a:pt x="859" y="9"/>
                </a:cubicBezTo>
                <a:cubicBezTo>
                  <a:pt x="859" y="11"/>
                  <a:pt x="861" y="13"/>
                  <a:pt x="863" y="14"/>
                </a:cubicBezTo>
                <a:moveTo>
                  <a:pt x="839" y="11"/>
                </a:moveTo>
                <a:cubicBezTo>
                  <a:pt x="841" y="11"/>
                  <a:pt x="843" y="10"/>
                  <a:pt x="843" y="7"/>
                </a:cubicBezTo>
                <a:cubicBezTo>
                  <a:pt x="844" y="5"/>
                  <a:pt x="842" y="3"/>
                  <a:pt x="840" y="3"/>
                </a:cubicBezTo>
                <a:cubicBezTo>
                  <a:pt x="838" y="3"/>
                  <a:pt x="836" y="5"/>
                  <a:pt x="836" y="7"/>
                </a:cubicBezTo>
                <a:cubicBezTo>
                  <a:pt x="835" y="9"/>
                  <a:pt x="837" y="11"/>
                  <a:pt x="839" y="11"/>
                </a:cubicBezTo>
                <a:moveTo>
                  <a:pt x="815" y="9"/>
                </a:moveTo>
                <a:cubicBezTo>
                  <a:pt x="818" y="9"/>
                  <a:pt x="819" y="8"/>
                  <a:pt x="820" y="6"/>
                </a:cubicBezTo>
                <a:cubicBezTo>
                  <a:pt x="820" y="3"/>
                  <a:pt x="818" y="1"/>
                  <a:pt x="816" y="1"/>
                </a:cubicBezTo>
                <a:cubicBezTo>
                  <a:pt x="816" y="1"/>
                  <a:pt x="816" y="1"/>
                  <a:pt x="816" y="1"/>
                </a:cubicBezTo>
                <a:cubicBezTo>
                  <a:pt x="814" y="1"/>
                  <a:pt x="812" y="3"/>
                  <a:pt x="812" y="5"/>
                </a:cubicBezTo>
                <a:cubicBezTo>
                  <a:pt x="811" y="7"/>
                  <a:pt x="813" y="9"/>
                  <a:pt x="815" y="9"/>
                </a:cubicBezTo>
                <a:moveTo>
                  <a:pt x="791" y="8"/>
                </a:moveTo>
                <a:cubicBezTo>
                  <a:pt x="794" y="8"/>
                  <a:pt x="796" y="6"/>
                  <a:pt x="796" y="4"/>
                </a:cubicBezTo>
                <a:cubicBezTo>
                  <a:pt x="796" y="2"/>
                  <a:pt x="794" y="0"/>
                  <a:pt x="792" y="0"/>
                </a:cubicBezTo>
                <a:cubicBezTo>
                  <a:pt x="792" y="0"/>
                  <a:pt x="792" y="0"/>
                  <a:pt x="792" y="0"/>
                </a:cubicBezTo>
                <a:cubicBezTo>
                  <a:pt x="789" y="0"/>
                  <a:pt x="788" y="2"/>
                  <a:pt x="788" y="4"/>
                </a:cubicBezTo>
                <a:cubicBezTo>
                  <a:pt x="788" y="6"/>
                  <a:pt x="789" y="8"/>
                  <a:pt x="791" y="8"/>
                </a:cubicBezTo>
                <a:moveTo>
                  <a:pt x="768" y="8"/>
                </a:moveTo>
                <a:cubicBezTo>
                  <a:pt x="770" y="8"/>
                  <a:pt x="772" y="6"/>
                  <a:pt x="772" y="4"/>
                </a:cubicBezTo>
                <a:cubicBezTo>
                  <a:pt x="772" y="2"/>
                  <a:pt x="770" y="0"/>
                  <a:pt x="768" y="0"/>
                </a:cubicBezTo>
                <a:cubicBezTo>
                  <a:pt x="765" y="0"/>
                  <a:pt x="764" y="2"/>
                  <a:pt x="764" y="4"/>
                </a:cubicBezTo>
                <a:cubicBezTo>
                  <a:pt x="764" y="6"/>
                  <a:pt x="765" y="8"/>
                  <a:pt x="768" y="8"/>
                </a:cubicBezTo>
                <a:cubicBezTo>
                  <a:pt x="768" y="8"/>
                  <a:pt x="768" y="8"/>
                  <a:pt x="768" y="8"/>
                </a:cubicBezTo>
                <a:moveTo>
                  <a:pt x="744" y="8"/>
                </a:moveTo>
                <a:cubicBezTo>
                  <a:pt x="746" y="8"/>
                  <a:pt x="748" y="6"/>
                  <a:pt x="748" y="4"/>
                </a:cubicBezTo>
                <a:cubicBezTo>
                  <a:pt x="748" y="2"/>
                  <a:pt x="746" y="0"/>
                  <a:pt x="743" y="0"/>
                </a:cubicBezTo>
                <a:cubicBezTo>
                  <a:pt x="741" y="0"/>
                  <a:pt x="740" y="2"/>
                  <a:pt x="740" y="4"/>
                </a:cubicBezTo>
                <a:cubicBezTo>
                  <a:pt x="740" y="7"/>
                  <a:pt x="741" y="8"/>
                  <a:pt x="744" y="8"/>
                </a:cubicBezTo>
                <a:moveTo>
                  <a:pt x="720" y="9"/>
                </a:moveTo>
                <a:cubicBezTo>
                  <a:pt x="722" y="9"/>
                  <a:pt x="724" y="7"/>
                  <a:pt x="724" y="5"/>
                </a:cubicBezTo>
                <a:cubicBezTo>
                  <a:pt x="723" y="3"/>
                  <a:pt x="722" y="1"/>
                  <a:pt x="719" y="1"/>
                </a:cubicBezTo>
                <a:cubicBezTo>
                  <a:pt x="717" y="1"/>
                  <a:pt x="715" y="3"/>
                  <a:pt x="716" y="6"/>
                </a:cubicBezTo>
                <a:cubicBezTo>
                  <a:pt x="716" y="8"/>
                  <a:pt x="718" y="9"/>
                  <a:pt x="720" y="9"/>
                </a:cubicBezTo>
                <a:moveTo>
                  <a:pt x="696" y="11"/>
                </a:moveTo>
                <a:cubicBezTo>
                  <a:pt x="698" y="11"/>
                  <a:pt x="700" y="9"/>
                  <a:pt x="700" y="7"/>
                </a:cubicBezTo>
                <a:cubicBezTo>
                  <a:pt x="699" y="5"/>
                  <a:pt x="698" y="3"/>
                  <a:pt x="695" y="3"/>
                </a:cubicBezTo>
                <a:cubicBezTo>
                  <a:pt x="693" y="3"/>
                  <a:pt x="691" y="5"/>
                  <a:pt x="692" y="8"/>
                </a:cubicBezTo>
                <a:cubicBezTo>
                  <a:pt x="692" y="10"/>
                  <a:pt x="694" y="11"/>
                  <a:pt x="696" y="11"/>
                </a:cubicBezTo>
                <a:moveTo>
                  <a:pt x="672" y="14"/>
                </a:moveTo>
                <a:cubicBezTo>
                  <a:pt x="675" y="13"/>
                  <a:pt x="676" y="11"/>
                  <a:pt x="676" y="9"/>
                </a:cubicBezTo>
                <a:cubicBezTo>
                  <a:pt x="676" y="7"/>
                  <a:pt x="674" y="6"/>
                  <a:pt x="671" y="6"/>
                </a:cubicBezTo>
                <a:cubicBezTo>
                  <a:pt x="669" y="6"/>
                  <a:pt x="668" y="8"/>
                  <a:pt x="668" y="10"/>
                </a:cubicBezTo>
                <a:cubicBezTo>
                  <a:pt x="668" y="12"/>
                  <a:pt x="670" y="14"/>
                  <a:pt x="672" y="14"/>
                </a:cubicBezTo>
                <a:moveTo>
                  <a:pt x="649" y="17"/>
                </a:moveTo>
                <a:cubicBezTo>
                  <a:pt x="651" y="17"/>
                  <a:pt x="652" y="15"/>
                  <a:pt x="652" y="13"/>
                </a:cubicBezTo>
                <a:cubicBezTo>
                  <a:pt x="652" y="10"/>
                  <a:pt x="650" y="9"/>
                  <a:pt x="647" y="9"/>
                </a:cubicBezTo>
                <a:cubicBezTo>
                  <a:pt x="645" y="10"/>
                  <a:pt x="644" y="12"/>
                  <a:pt x="644" y="14"/>
                </a:cubicBezTo>
                <a:cubicBezTo>
                  <a:pt x="644" y="16"/>
                  <a:pt x="646" y="17"/>
                  <a:pt x="649" y="17"/>
                </a:cubicBezTo>
                <a:moveTo>
                  <a:pt x="625" y="21"/>
                </a:moveTo>
                <a:cubicBezTo>
                  <a:pt x="627" y="21"/>
                  <a:pt x="629" y="19"/>
                  <a:pt x="628" y="17"/>
                </a:cubicBezTo>
                <a:cubicBezTo>
                  <a:pt x="628" y="14"/>
                  <a:pt x="626" y="13"/>
                  <a:pt x="624" y="13"/>
                </a:cubicBezTo>
                <a:cubicBezTo>
                  <a:pt x="621" y="14"/>
                  <a:pt x="620" y="16"/>
                  <a:pt x="620" y="18"/>
                </a:cubicBezTo>
                <a:cubicBezTo>
                  <a:pt x="621" y="20"/>
                  <a:pt x="623" y="22"/>
                  <a:pt x="625" y="21"/>
                </a:cubicBezTo>
                <a:cubicBezTo>
                  <a:pt x="625" y="21"/>
                  <a:pt x="625" y="21"/>
                  <a:pt x="625" y="21"/>
                </a:cubicBezTo>
                <a:moveTo>
                  <a:pt x="602" y="26"/>
                </a:moveTo>
                <a:cubicBezTo>
                  <a:pt x="604" y="26"/>
                  <a:pt x="605" y="23"/>
                  <a:pt x="605" y="21"/>
                </a:cubicBezTo>
                <a:cubicBezTo>
                  <a:pt x="604" y="19"/>
                  <a:pt x="602" y="18"/>
                  <a:pt x="600" y="18"/>
                </a:cubicBezTo>
                <a:cubicBezTo>
                  <a:pt x="600" y="18"/>
                  <a:pt x="600" y="18"/>
                  <a:pt x="600" y="18"/>
                </a:cubicBezTo>
                <a:cubicBezTo>
                  <a:pt x="598" y="19"/>
                  <a:pt x="597" y="21"/>
                  <a:pt x="597" y="23"/>
                </a:cubicBezTo>
                <a:cubicBezTo>
                  <a:pt x="597" y="25"/>
                  <a:pt x="600" y="26"/>
                  <a:pt x="602" y="26"/>
                </a:cubicBezTo>
                <a:cubicBezTo>
                  <a:pt x="602" y="26"/>
                  <a:pt x="602" y="26"/>
                  <a:pt x="602" y="26"/>
                </a:cubicBezTo>
                <a:moveTo>
                  <a:pt x="579" y="32"/>
                </a:moveTo>
                <a:cubicBezTo>
                  <a:pt x="581" y="31"/>
                  <a:pt x="582" y="29"/>
                  <a:pt x="581" y="27"/>
                </a:cubicBezTo>
                <a:cubicBezTo>
                  <a:pt x="581" y="25"/>
                  <a:pt x="579" y="23"/>
                  <a:pt x="577" y="24"/>
                </a:cubicBezTo>
                <a:cubicBezTo>
                  <a:pt x="577" y="24"/>
                  <a:pt x="577" y="24"/>
                  <a:pt x="577" y="24"/>
                </a:cubicBezTo>
                <a:cubicBezTo>
                  <a:pt x="574" y="24"/>
                  <a:pt x="573" y="27"/>
                  <a:pt x="574" y="29"/>
                </a:cubicBezTo>
                <a:cubicBezTo>
                  <a:pt x="574" y="31"/>
                  <a:pt x="576" y="32"/>
                  <a:pt x="579" y="32"/>
                </a:cubicBezTo>
                <a:cubicBezTo>
                  <a:pt x="579" y="32"/>
                  <a:pt x="579" y="32"/>
                  <a:pt x="579" y="32"/>
                </a:cubicBezTo>
                <a:moveTo>
                  <a:pt x="556" y="38"/>
                </a:moveTo>
                <a:cubicBezTo>
                  <a:pt x="558" y="37"/>
                  <a:pt x="559" y="35"/>
                  <a:pt x="558" y="33"/>
                </a:cubicBezTo>
                <a:cubicBezTo>
                  <a:pt x="558" y="31"/>
                  <a:pt x="555" y="30"/>
                  <a:pt x="553" y="30"/>
                </a:cubicBezTo>
                <a:cubicBezTo>
                  <a:pt x="551" y="31"/>
                  <a:pt x="550" y="33"/>
                  <a:pt x="551" y="35"/>
                </a:cubicBezTo>
                <a:cubicBezTo>
                  <a:pt x="551" y="37"/>
                  <a:pt x="553" y="38"/>
                  <a:pt x="556" y="38"/>
                </a:cubicBezTo>
                <a:moveTo>
                  <a:pt x="533" y="45"/>
                </a:moveTo>
                <a:cubicBezTo>
                  <a:pt x="535" y="44"/>
                  <a:pt x="536" y="42"/>
                  <a:pt x="535" y="40"/>
                </a:cubicBezTo>
                <a:cubicBezTo>
                  <a:pt x="535" y="38"/>
                  <a:pt x="532" y="37"/>
                  <a:pt x="530" y="37"/>
                </a:cubicBezTo>
                <a:cubicBezTo>
                  <a:pt x="530" y="37"/>
                  <a:pt x="530" y="37"/>
                  <a:pt x="530" y="37"/>
                </a:cubicBezTo>
                <a:cubicBezTo>
                  <a:pt x="528" y="38"/>
                  <a:pt x="527" y="40"/>
                  <a:pt x="528" y="42"/>
                </a:cubicBezTo>
                <a:cubicBezTo>
                  <a:pt x="528" y="44"/>
                  <a:pt x="531" y="46"/>
                  <a:pt x="533" y="45"/>
                </a:cubicBezTo>
                <a:moveTo>
                  <a:pt x="510" y="53"/>
                </a:moveTo>
                <a:cubicBezTo>
                  <a:pt x="512" y="52"/>
                  <a:pt x="513" y="50"/>
                  <a:pt x="513" y="48"/>
                </a:cubicBezTo>
                <a:cubicBezTo>
                  <a:pt x="512" y="45"/>
                  <a:pt x="509" y="44"/>
                  <a:pt x="507" y="45"/>
                </a:cubicBezTo>
                <a:cubicBezTo>
                  <a:pt x="505" y="46"/>
                  <a:pt x="504" y="48"/>
                  <a:pt x="505" y="50"/>
                </a:cubicBezTo>
                <a:cubicBezTo>
                  <a:pt x="506" y="52"/>
                  <a:pt x="508" y="53"/>
                  <a:pt x="510" y="53"/>
                </a:cubicBezTo>
                <a:moveTo>
                  <a:pt x="488" y="61"/>
                </a:moveTo>
                <a:cubicBezTo>
                  <a:pt x="490" y="60"/>
                  <a:pt x="491" y="58"/>
                  <a:pt x="490" y="56"/>
                </a:cubicBezTo>
                <a:cubicBezTo>
                  <a:pt x="489" y="54"/>
                  <a:pt x="487" y="53"/>
                  <a:pt x="485" y="54"/>
                </a:cubicBezTo>
                <a:cubicBezTo>
                  <a:pt x="483" y="54"/>
                  <a:pt x="482" y="57"/>
                  <a:pt x="483" y="59"/>
                </a:cubicBezTo>
                <a:cubicBezTo>
                  <a:pt x="483" y="61"/>
                  <a:pt x="486" y="62"/>
                  <a:pt x="488" y="61"/>
                </a:cubicBezTo>
                <a:cubicBezTo>
                  <a:pt x="488" y="61"/>
                  <a:pt x="488" y="61"/>
                  <a:pt x="488" y="61"/>
                </a:cubicBezTo>
                <a:moveTo>
                  <a:pt x="466" y="70"/>
                </a:moveTo>
                <a:cubicBezTo>
                  <a:pt x="468" y="69"/>
                  <a:pt x="469" y="67"/>
                  <a:pt x="468" y="65"/>
                </a:cubicBezTo>
                <a:cubicBezTo>
                  <a:pt x="467" y="63"/>
                  <a:pt x="465" y="62"/>
                  <a:pt x="463" y="63"/>
                </a:cubicBezTo>
                <a:cubicBezTo>
                  <a:pt x="461" y="64"/>
                  <a:pt x="460" y="66"/>
                  <a:pt x="461" y="68"/>
                </a:cubicBezTo>
                <a:cubicBezTo>
                  <a:pt x="461" y="70"/>
                  <a:pt x="464" y="71"/>
                  <a:pt x="466" y="70"/>
                </a:cubicBezTo>
                <a:moveTo>
                  <a:pt x="444" y="80"/>
                </a:moveTo>
                <a:cubicBezTo>
                  <a:pt x="446" y="79"/>
                  <a:pt x="447" y="77"/>
                  <a:pt x="446" y="75"/>
                </a:cubicBezTo>
                <a:cubicBezTo>
                  <a:pt x="445" y="73"/>
                  <a:pt x="443" y="72"/>
                  <a:pt x="441" y="73"/>
                </a:cubicBezTo>
                <a:cubicBezTo>
                  <a:pt x="439" y="74"/>
                  <a:pt x="438" y="76"/>
                  <a:pt x="439" y="78"/>
                </a:cubicBezTo>
                <a:cubicBezTo>
                  <a:pt x="440" y="80"/>
                  <a:pt x="442" y="81"/>
                  <a:pt x="444" y="80"/>
                </a:cubicBezTo>
                <a:moveTo>
                  <a:pt x="423" y="91"/>
                </a:moveTo>
                <a:cubicBezTo>
                  <a:pt x="425" y="90"/>
                  <a:pt x="425" y="87"/>
                  <a:pt x="424" y="85"/>
                </a:cubicBezTo>
                <a:cubicBezTo>
                  <a:pt x="423" y="83"/>
                  <a:pt x="421" y="82"/>
                  <a:pt x="419" y="83"/>
                </a:cubicBezTo>
                <a:cubicBezTo>
                  <a:pt x="417" y="84"/>
                  <a:pt x="416" y="87"/>
                  <a:pt x="417" y="89"/>
                </a:cubicBezTo>
                <a:cubicBezTo>
                  <a:pt x="418" y="91"/>
                  <a:pt x="421" y="92"/>
                  <a:pt x="423" y="91"/>
                </a:cubicBezTo>
                <a:moveTo>
                  <a:pt x="402" y="102"/>
                </a:moveTo>
                <a:cubicBezTo>
                  <a:pt x="404" y="101"/>
                  <a:pt x="404" y="98"/>
                  <a:pt x="403" y="96"/>
                </a:cubicBezTo>
                <a:cubicBezTo>
                  <a:pt x="402" y="94"/>
                  <a:pt x="400" y="94"/>
                  <a:pt x="398" y="95"/>
                </a:cubicBezTo>
                <a:cubicBezTo>
                  <a:pt x="396" y="96"/>
                  <a:pt x="395" y="98"/>
                  <a:pt x="396" y="100"/>
                </a:cubicBezTo>
                <a:cubicBezTo>
                  <a:pt x="397" y="102"/>
                  <a:pt x="400" y="103"/>
                  <a:pt x="402" y="102"/>
                </a:cubicBezTo>
                <a:moveTo>
                  <a:pt x="381" y="114"/>
                </a:moveTo>
                <a:cubicBezTo>
                  <a:pt x="383" y="112"/>
                  <a:pt x="384" y="110"/>
                  <a:pt x="382" y="108"/>
                </a:cubicBezTo>
                <a:cubicBezTo>
                  <a:pt x="381" y="106"/>
                  <a:pt x="379" y="105"/>
                  <a:pt x="377" y="107"/>
                </a:cubicBezTo>
                <a:cubicBezTo>
                  <a:pt x="375" y="108"/>
                  <a:pt x="374" y="110"/>
                  <a:pt x="376" y="112"/>
                </a:cubicBezTo>
                <a:cubicBezTo>
                  <a:pt x="377" y="114"/>
                  <a:pt x="379" y="115"/>
                  <a:pt x="381" y="114"/>
                </a:cubicBezTo>
                <a:moveTo>
                  <a:pt x="361" y="126"/>
                </a:moveTo>
                <a:cubicBezTo>
                  <a:pt x="363" y="125"/>
                  <a:pt x="363" y="122"/>
                  <a:pt x="362" y="120"/>
                </a:cubicBezTo>
                <a:cubicBezTo>
                  <a:pt x="361" y="119"/>
                  <a:pt x="358" y="118"/>
                  <a:pt x="356" y="119"/>
                </a:cubicBezTo>
                <a:cubicBezTo>
                  <a:pt x="355" y="120"/>
                  <a:pt x="354" y="123"/>
                  <a:pt x="355" y="125"/>
                </a:cubicBezTo>
                <a:cubicBezTo>
                  <a:pt x="356" y="127"/>
                  <a:pt x="359" y="127"/>
                  <a:pt x="361" y="126"/>
                </a:cubicBezTo>
                <a:moveTo>
                  <a:pt x="341" y="139"/>
                </a:moveTo>
                <a:cubicBezTo>
                  <a:pt x="343" y="138"/>
                  <a:pt x="343" y="135"/>
                  <a:pt x="342" y="134"/>
                </a:cubicBezTo>
                <a:cubicBezTo>
                  <a:pt x="341" y="132"/>
                  <a:pt x="338" y="131"/>
                  <a:pt x="336" y="132"/>
                </a:cubicBezTo>
                <a:cubicBezTo>
                  <a:pt x="334" y="134"/>
                  <a:pt x="334" y="136"/>
                  <a:pt x="335" y="138"/>
                </a:cubicBezTo>
                <a:cubicBezTo>
                  <a:pt x="336" y="140"/>
                  <a:pt x="339" y="140"/>
                  <a:pt x="341" y="139"/>
                </a:cubicBezTo>
                <a:moveTo>
                  <a:pt x="321" y="153"/>
                </a:moveTo>
                <a:cubicBezTo>
                  <a:pt x="323" y="152"/>
                  <a:pt x="323" y="149"/>
                  <a:pt x="322" y="147"/>
                </a:cubicBezTo>
                <a:cubicBezTo>
                  <a:pt x="321" y="145"/>
                  <a:pt x="318" y="145"/>
                  <a:pt x="317" y="146"/>
                </a:cubicBezTo>
                <a:cubicBezTo>
                  <a:pt x="315" y="148"/>
                  <a:pt x="314" y="150"/>
                  <a:pt x="316" y="152"/>
                </a:cubicBezTo>
                <a:cubicBezTo>
                  <a:pt x="317" y="154"/>
                  <a:pt x="319" y="154"/>
                  <a:pt x="321" y="153"/>
                </a:cubicBezTo>
                <a:moveTo>
                  <a:pt x="302" y="167"/>
                </a:moveTo>
                <a:cubicBezTo>
                  <a:pt x="304" y="166"/>
                  <a:pt x="304" y="163"/>
                  <a:pt x="303" y="162"/>
                </a:cubicBezTo>
                <a:cubicBezTo>
                  <a:pt x="302" y="160"/>
                  <a:pt x="299" y="159"/>
                  <a:pt x="297" y="161"/>
                </a:cubicBezTo>
                <a:cubicBezTo>
                  <a:pt x="296" y="162"/>
                  <a:pt x="295" y="165"/>
                  <a:pt x="297" y="166"/>
                </a:cubicBezTo>
                <a:cubicBezTo>
                  <a:pt x="298" y="168"/>
                  <a:pt x="300" y="168"/>
                  <a:pt x="302" y="167"/>
                </a:cubicBezTo>
                <a:moveTo>
                  <a:pt x="284" y="182"/>
                </a:moveTo>
                <a:cubicBezTo>
                  <a:pt x="285" y="181"/>
                  <a:pt x="285" y="178"/>
                  <a:pt x="284" y="176"/>
                </a:cubicBezTo>
                <a:cubicBezTo>
                  <a:pt x="283" y="175"/>
                  <a:pt x="280" y="174"/>
                  <a:pt x="278" y="176"/>
                </a:cubicBezTo>
                <a:cubicBezTo>
                  <a:pt x="277" y="177"/>
                  <a:pt x="277" y="180"/>
                  <a:pt x="278" y="182"/>
                </a:cubicBezTo>
                <a:cubicBezTo>
                  <a:pt x="279" y="183"/>
                  <a:pt x="282" y="183"/>
                  <a:pt x="284" y="182"/>
                </a:cubicBezTo>
                <a:moveTo>
                  <a:pt x="265" y="198"/>
                </a:moveTo>
                <a:cubicBezTo>
                  <a:pt x="267" y="196"/>
                  <a:pt x="267" y="194"/>
                  <a:pt x="266" y="192"/>
                </a:cubicBezTo>
                <a:cubicBezTo>
                  <a:pt x="264" y="190"/>
                  <a:pt x="262" y="190"/>
                  <a:pt x="260" y="192"/>
                </a:cubicBezTo>
                <a:cubicBezTo>
                  <a:pt x="258" y="193"/>
                  <a:pt x="258" y="196"/>
                  <a:pt x="260" y="197"/>
                </a:cubicBezTo>
                <a:cubicBezTo>
                  <a:pt x="261" y="199"/>
                  <a:pt x="264" y="199"/>
                  <a:pt x="265" y="198"/>
                </a:cubicBezTo>
                <a:cubicBezTo>
                  <a:pt x="265" y="198"/>
                  <a:pt x="265" y="198"/>
                  <a:pt x="265" y="198"/>
                </a:cubicBezTo>
                <a:moveTo>
                  <a:pt x="248" y="214"/>
                </a:moveTo>
                <a:cubicBezTo>
                  <a:pt x="249" y="212"/>
                  <a:pt x="249" y="210"/>
                  <a:pt x="248" y="208"/>
                </a:cubicBezTo>
                <a:cubicBezTo>
                  <a:pt x="246" y="206"/>
                  <a:pt x="244" y="206"/>
                  <a:pt x="242" y="208"/>
                </a:cubicBezTo>
                <a:cubicBezTo>
                  <a:pt x="241" y="209"/>
                  <a:pt x="241" y="212"/>
                  <a:pt x="242" y="213"/>
                </a:cubicBezTo>
                <a:cubicBezTo>
                  <a:pt x="244" y="215"/>
                  <a:pt x="246" y="215"/>
                  <a:pt x="248" y="214"/>
                </a:cubicBezTo>
                <a:moveTo>
                  <a:pt x="231" y="230"/>
                </a:moveTo>
                <a:cubicBezTo>
                  <a:pt x="232" y="229"/>
                  <a:pt x="232" y="226"/>
                  <a:pt x="231" y="225"/>
                </a:cubicBezTo>
                <a:cubicBezTo>
                  <a:pt x="229" y="223"/>
                  <a:pt x="227" y="223"/>
                  <a:pt x="225" y="225"/>
                </a:cubicBezTo>
                <a:cubicBezTo>
                  <a:pt x="223" y="226"/>
                  <a:pt x="223" y="229"/>
                  <a:pt x="225" y="230"/>
                </a:cubicBezTo>
                <a:cubicBezTo>
                  <a:pt x="227" y="232"/>
                  <a:pt x="229" y="232"/>
                  <a:pt x="231" y="230"/>
                </a:cubicBezTo>
                <a:cubicBezTo>
                  <a:pt x="231" y="230"/>
                  <a:pt x="231" y="230"/>
                  <a:pt x="231" y="230"/>
                </a:cubicBezTo>
                <a:moveTo>
                  <a:pt x="214" y="247"/>
                </a:moveTo>
                <a:cubicBezTo>
                  <a:pt x="215" y="246"/>
                  <a:pt x="215" y="243"/>
                  <a:pt x="214" y="242"/>
                </a:cubicBezTo>
                <a:cubicBezTo>
                  <a:pt x="212" y="240"/>
                  <a:pt x="210" y="240"/>
                  <a:pt x="208" y="242"/>
                </a:cubicBezTo>
                <a:cubicBezTo>
                  <a:pt x="207" y="243"/>
                  <a:pt x="207" y="246"/>
                  <a:pt x="208" y="248"/>
                </a:cubicBezTo>
                <a:cubicBezTo>
                  <a:pt x="210" y="249"/>
                  <a:pt x="212" y="249"/>
                  <a:pt x="214" y="247"/>
                </a:cubicBezTo>
                <a:moveTo>
                  <a:pt x="198" y="265"/>
                </a:moveTo>
                <a:cubicBezTo>
                  <a:pt x="199" y="263"/>
                  <a:pt x="199" y="261"/>
                  <a:pt x="198" y="259"/>
                </a:cubicBezTo>
                <a:cubicBezTo>
                  <a:pt x="196" y="258"/>
                  <a:pt x="193" y="258"/>
                  <a:pt x="192" y="260"/>
                </a:cubicBezTo>
                <a:cubicBezTo>
                  <a:pt x="190" y="261"/>
                  <a:pt x="191" y="264"/>
                  <a:pt x="192" y="265"/>
                </a:cubicBezTo>
                <a:cubicBezTo>
                  <a:pt x="194" y="267"/>
                  <a:pt x="196" y="267"/>
                  <a:pt x="198" y="265"/>
                </a:cubicBezTo>
                <a:moveTo>
                  <a:pt x="182" y="283"/>
                </a:moveTo>
                <a:cubicBezTo>
                  <a:pt x="184" y="281"/>
                  <a:pt x="184" y="279"/>
                  <a:pt x="182" y="278"/>
                </a:cubicBezTo>
                <a:cubicBezTo>
                  <a:pt x="180" y="276"/>
                  <a:pt x="178" y="276"/>
                  <a:pt x="176" y="278"/>
                </a:cubicBezTo>
                <a:cubicBezTo>
                  <a:pt x="176" y="278"/>
                  <a:pt x="176" y="278"/>
                  <a:pt x="176" y="278"/>
                </a:cubicBezTo>
                <a:cubicBezTo>
                  <a:pt x="175" y="280"/>
                  <a:pt x="175" y="282"/>
                  <a:pt x="177" y="284"/>
                </a:cubicBezTo>
                <a:cubicBezTo>
                  <a:pt x="178" y="285"/>
                  <a:pt x="181" y="285"/>
                  <a:pt x="182" y="283"/>
                </a:cubicBezTo>
                <a:moveTo>
                  <a:pt x="167" y="302"/>
                </a:moveTo>
                <a:cubicBezTo>
                  <a:pt x="169" y="300"/>
                  <a:pt x="168" y="298"/>
                  <a:pt x="167" y="296"/>
                </a:cubicBezTo>
                <a:cubicBezTo>
                  <a:pt x="165" y="295"/>
                  <a:pt x="162" y="295"/>
                  <a:pt x="161" y="297"/>
                </a:cubicBezTo>
                <a:cubicBezTo>
                  <a:pt x="160" y="299"/>
                  <a:pt x="160" y="301"/>
                  <a:pt x="162" y="303"/>
                </a:cubicBezTo>
                <a:cubicBezTo>
                  <a:pt x="164" y="304"/>
                  <a:pt x="166" y="304"/>
                  <a:pt x="167" y="302"/>
                </a:cubicBezTo>
                <a:moveTo>
                  <a:pt x="153" y="321"/>
                </a:moveTo>
                <a:cubicBezTo>
                  <a:pt x="154" y="319"/>
                  <a:pt x="154" y="317"/>
                  <a:pt x="152" y="315"/>
                </a:cubicBezTo>
                <a:cubicBezTo>
                  <a:pt x="150" y="314"/>
                  <a:pt x="148" y="314"/>
                  <a:pt x="147" y="316"/>
                </a:cubicBezTo>
                <a:cubicBezTo>
                  <a:pt x="147" y="316"/>
                  <a:pt x="147" y="316"/>
                  <a:pt x="147" y="316"/>
                </a:cubicBezTo>
                <a:cubicBezTo>
                  <a:pt x="145" y="318"/>
                  <a:pt x="146" y="320"/>
                  <a:pt x="147" y="322"/>
                </a:cubicBezTo>
                <a:cubicBezTo>
                  <a:pt x="149" y="323"/>
                  <a:pt x="152" y="323"/>
                  <a:pt x="153" y="321"/>
                </a:cubicBezTo>
                <a:moveTo>
                  <a:pt x="139" y="340"/>
                </a:moveTo>
                <a:cubicBezTo>
                  <a:pt x="141" y="339"/>
                  <a:pt x="140" y="336"/>
                  <a:pt x="138" y="335"/>
                </a:cubicBezTo>
                <a:cubicBezTo>
                  <a:pt x="136" y="334"/>
                  <a:pt x="134" y="334"/>
                  <a:pt x="133" y="336"/>
                </a:cubicBezTo>
                <a:cubicBezTo>
                  <a:pt x="131" y="338"/>
                  <a:pt x="132" y="340"/>
                  <a:pt x="134" y="341"/>
                </a:cubicBezTo>
                <a:cubicBezTo>
                  <a:pt x="136" y="343"/>
                  <a:pt x="138" y="342"/>
                  <a:pt x="139" y="340"/>
                </a:cubicBezTo>
                <a:moveTo>
                  <a:pt x="126" y="360"/>
                </a:moveTo>
                <a:cubicBezTo>
                  <a:pt x="127" y="359"/>
                  <a:pt x="127" y="356"/>
                  <a:pt x="125" y="355"/>
                </a:cubicBezTo>
                <a:cubicBezTo>
                  <a:pt x="123" y="354"/>
                  <a:pt x="121" y="354"/>
                  <a:pt x="119" y="356"/>
                </a:cubicBezTo>
                <a:cubicBezTo>
                  <a:pt x="118" y="358"/>
                  <a:pt x="119" y="360"/>
                  <a:pt x="121" y="362"/>
                </a:cubicBezTo>
                <a:cubicBezTo>
                  <a:pt x="122" y="363"/>
                  <a:pt x="125" y="362"/>
                  <a:pt x="126" y="360"/>
                </a:cubicBezTo>
                <a:moveTo>
                  <a:pt x="114" y="381"/>
                </a:moveTo>
                <a:cubicBezTo>
                  <a:pt x="115" y="379"/>
                  <a:pt x="114" y="376"/>
                  <a:pt x="112" y="375"/>
                </a:cubicBezTo>
                <a:cubicBezTo>
                  <a:pt x="110" y="374"/>
                  <a:pt x="108" y="375"/>
                  <a:pt x="107" y="377"/>
                </a:cubicBezTo>
                <a:cubicBezTo>
                  <a:pt x="107" y="377"/>
                  <a:pt x="107" y="377"/>
                  <a:pt x="107" y="377"/>
                </a:cubicBezTo>
                <a:cubicBezTo>
                  <a:pt x="106" y="379"/>
                  <a:pt x="106" y="381"/>
                  <a:pt x="108" y="382"/>
                </a:cubicBezTo>
                <a:cubicBezTo>
                  <a:pt x="110" y="383"/>
                  <a:pt x="112" y="383"/>
                  <a:pt x="114" y="381"/>
                </a:cubicBezTo>
                <a:moveTo>
                  <a:pt x="102" y="402"/>
                </a:moveTo>
                <a:cubicBezTo>
                  <a:pt x="103" y="400"/>
                  <a:pt x="102" y="397"/>
                  <a:pt x="100" y="396"/>
                </a:cubicBezTo>
                <a:cubicBezTo>
                  <a:pt x="98" y="395"/>
                  <a:pt x="96" y="396"/>
                  <a:pt x="95" y="398"/>
                </a:cubicBezTo>
                <a:cubicBezTo>
                  <a:pt x="95" y="398"/>
                  <a:pt x="95" y="398"/>
                  <a:pt x="95" y="398"/>
                </a:cubicBezTo>
                <a:cubicBezTo>
                  <a:pt x="94" y="400"/>
                  <a:pt x="94" y="402"/>
                  <a:pt x="96" y="403"/>
                </a:cubicBezTo>
                <a:cubicBezTo>
                  <a:pt x="98" y="404"/>
                  <a:pt x="101" y="403"/>
                  <a:pt x="102" y="402"/>
                </a:cubicBezTo>
                <a:moveTo>
                  <a:pt x="91" y="423"/>
                </a:moveTo>
                <a:cubicBezTo>
                  <a:pt x="92" y="421"/>
                  <a:pt x="91" y="418"/>
                  <a:pt x="89" y="417"/>
                </a:cubicBezTo>
                <a:cubicBezTo>
                  <a:pt x="87" y="416"/>
                  <a:pt x="84" y="417"/>
                  <a:pt x="83" y="419"/>
                </a:cubicBezTo>
                <a:cubicBezTo>
                  <a:pt x="82" y="421"/>
                  <a:pt x="83" y="423"/>
                  <a:pt x="85" y="424"/>
                </a:cubicBezTo>
                <a:cubicBezTo>
                  <a:pt x="87" y="425"/>
                  <a:pt x="89" y="425"/>
                  <a:pt x="91" y="423"/>
                </a:cubicBezTo>
                <a:moveTo>
                  <a:pt x="80" y="444"/>
                </a:moveTo>
                <a:cubicBezTo>
                  <a:pt x="81" y="442"/>
                  <a:pt x="80" y="440"/>
                  <a:pt x="78" y="439"/>
                </a:cubicBezTo>
                <a:cubicBezTo>
                  <a:pt x="76" y="438"/>
                  <a:pt x="74" y="439"/>
                  <a:pt x="73" y="441"/>
                </a:cubicBezTo>
                <a:cubicBezTo>
                  <a:pt x="72" y="443"/>
                  <a:pt x="73" y="445"/>
                  <a:pt x="75" y="446"/>
                </a:cubicBezTo>
                <a:cubicBezTo>
                  <a:pt x="77" y="447"/>
                  <a:pt x="79" y="446"/>
                  <a:pt x="80" y="444"/>
                </a:cubicBezTo>
                <a:moveTo>
                  <a:pt x="70" y="466"/>
                </a:moveTo>
                <a:cubicBezTo>
                  <a:pt x="71" y="464"/>
                  <a:pt x="70" y="462"/>
                  <a:pt x="68" y="461"/>
                </a:cubicBezTo>
                <a:cubicBezTo>
                  <a:pt x="66" y="460"/>
                  <a:pt x="64" y="461"/>
                  <a:pt x="63" y="463"/>
                </a:cubicBezTo>
                <a:cubicBezTo>
                  <a:pt x="63" y="463"/>
                  <a:pt x="63" y="463"/>
                  <a:pt x="63" y="463"/>
                </a:cubicBezTo>
                <a:cubicBezTo>
                  <a:pt x="62" y="465"/>
                  <a:pt x="63" y="467"/>
                  <a:pt x="65" y="468"/>
                </a:cubicBezTo>
                <a:cubicBezTo>
                  <a:pt x="67" y="469"/>
                  <a:pt x="69" y="468"/>
                  <a:pt x="70" y="466"/>
                </a:cubicBezTo>
                <a:moveTo>
                  <a:pt x="61" y="488"/>
                </a:moveTo>
                <a:cubicBezTo>
                  <a:pt x="62" y="486"/>
                  <a:pt x="61" y="484"/>
                  <a:pt x="59" y="483"/>
                </a:cubicBezTo>
                <a:cubicBezTo>
                  <a:pt x="57" y="482"/>
                  <a:pt x="54" y="483"/>
                  <a:pt x="53" y="485"/>
                </a:cubicBezTo>
                <a:cubicBezTo>
                  <a:pt x="53" y="487"/>
                  <a:pt x="54" y="489"/>
                  <a:pt x="56" y="490"/>
                </a:cubicBezTo>
                <a:cubicBezTo>
                  <a:pt x="58" y="491"/>
                  <a:pt x="60" y="490"/>
                  <a:pt x="61" y="488"/>
                </a:cubicBezTo>
                <a:moveTo>
                  <a:pt x="52" y="510"/>
                </a:moveTo>
                <a:cubicBezTo>
                  <a:pt x="53" y="508"/>
                  <a:pt x="52" y="506"/>
                  <a:pt x="50" y="505"/>
                </a:cubicBezTo>
                <a:cubicBezTo>
                  <a:pt x="48" y="505"/>
                  <a:pt x="46" y="506"/>
                  <a:pt x="45" y="508"/>
                </a:cubicBezTo>
                <a:cubicBezTo>
                  <a:pt x="45" y="508"/>
                  <a:pt x="45" y="508"/>
                  <a:pt x="45" y="508"/>
                </a:cubicBezTo>
                <a:cubicBezTo>
                  <a:pt x="44" y="510"/>
                  <a:pt x="45" y="512"/>
                  <a:pt x="47" y="513"/>
                </a:cubicBezTo>
                <a:cubicBezTo>
                  <a:pt x="49" y="514"/>
                  <a:pt x="52" y="513"/>
                  <a:pt x="52" y="510"/>
                </a:cubicBezTo>
                <a:cubicBezTo>
                  <a:pt x="52" y="510"/>
                  <a:pt x="52" y="510"/>
                  <a:pt x="52" y="510"/>
                </a:cubicBezTo>
                <a:moveTo>
                  <a:pt x="45" y="533"/>
                </a:moveTo>
                <a:cubicBezTo>
                  <a:pt x="45" y="531"/>
                  <a:pt x="44" y="529"/>
                  <a:pt x="42" y="528"/>
                </a:cubicBezTo>
                <a:cubicBezTo>
                  <a:pt x="40" y="527"/>
                  <a:pt x="38" y="529"/>
                  <a:pt x="37" y="531"/>
                </a:cubicBezTo>
                <a:cubicBezTo>
                  <a:pt x="37" y="531"/>
                  <a:pt x="37" y="531"/>
                  <a:pt x="37" y="531"/>
                </a:cubicBezTo>
                <a:cubicBezTo>
                  <a:pt x="36" y="533"/>
                  <a:pt x="38" y="535"/>
                  <a:pt x="40" y="536"/>
                </a:cubicBezTo>
                <a:cubicBezTo>
                  <a:pt x="42" y="536"/>
                  <a:pt x="44" y="535"/>
                  <a:pt x="45" y="533"/>
                </a:cubicBezTo>
                <a:moveTo>
                  <a:pt x="38" y="556"/>
                </a:moveTo>
                <a:cubicBezTo>
                  <a:pt x="38" y="554"/>
                  <a:pt x="37" y="552"/>
                  <a:pt x="35" y="551"/>
                </a:cubicBezTo>
                <a:cubicBezTo>
                  <a:pt x="33" y="550"/>
                  <a:pt x="31" y="552"/>
                  <a:pt x="30" y="554"/>
                </a:cubicBezTo>
                <a:cubicBezTo>
                  <a:pt x="29" y="556"/>
                  <a:pt x="31" y="558"/>
                  <a:pt x="33" y="559"/>
                </a:cubicBezTo>
                <a:cubicBezTo>
                  <a:pt x="35" y="559"/>
                  <a:pt x="37" y="558"/>
                  <a:pt x="38" y="556"/>
                </a:cubicBezTo>
                <a:moveTo>
                  <a:pt x="31" y="579"/>
                </a:moveTo>
                <a:cubicBezTo>
                  <a:pt x="32" y="577"/>
                  <a:pt x="31" y="575"/>
                  <a:pt x="29" y="574"/>
                </a:cubicBezTo>
                <a:cubicBezTo>
                  <a:pt x="26" y="574"/>
                  <a:pt x="24" y="575"/>
                  <a:pt x="24" y="577"/>
                </a:cubicBezTo>
                <a:cubicBezTo>
                  <a:pt x="23" y="579"/>
                  <a:pt x="24" y="581"/>
                  <a:pt x="27" y="582"/>
                </a:cubicBezTo>
                <a:cubicBezTo>
                  <a:pt x="29" y="582"/>
                  <a:pt x="31" y="581"/>
                  <a:pt x="31" y="579"/>
                </a:cubicBezTo>
                <a:moveTo>
                  <a:pt x="26" y="602"/>
                </a:moveTo>
                <a:cubicBezTo>
                  <a:pt x="26" y="600"/>
                  <a:pt x="25" y="598"/>
                  <a:pt x="23" y="597"/>
                </a:cubicBezTo>
                <a:cubicBezTo>
                  <a:pt x="21" y="597"/>
                  <a:pt x="19" y="598"/>
                  <a:pt x="18" y="600"/>
                </a:cubicBezTo>
                <a:cubicBezTo>
                  <a:pt x="18" y="603"/>
                  <a:pt x="19" y="605"/>
                  <a:pt x="21" y="605"/>
                </a:cubicBezTo>
                <a:cubicBezTo>
                  <a:pt x="23" y="606"/>
                  <a:pt x="25" y="604"/>
                  <a:pt x="26" y="602"/>
                </a:cubicBezTo>
                <a:moveTo>
                  <a:pt x="21" y="626"/>
                </a:moveTo>
                <a:cubicBezTo>
                  <a:pt x="21" y="623"/>
                  <a:pt x="20" y="621"/>
                  <a:pt x="18" y="621"/>
                </a:cubicBezTo>
                <a:cubicBezTo>
                  <a:pt x="16" y="620"/>
                  <a:pt x="14" y="622"/>
                  <a:pt x="13" y="624"/>
                </a:cubicBezTo>
                <a:cubicBezTo>
                  <a:pt x="13" y="626"/>
                  <a:pt x="14" y="628"/>
                  <a:pt x="16" y="629"/>
                </a:cubicBezTo>
                <a:cubicBezTo>
                  <a:pt x="19" y="629"/>
                  <a:pt x="21" y="628"/>
                  <a:pt x="21" y="626"/>
                </a:cubicBezTo>
                <a:moveTo>
                  <a:pt x="17" y="649"/>
                </a:moveTo>
                <a:cubicBezTo>
                  <a:pt x="17" y="647"/>
                  <a:pt x="16" y="645"/>
                  <a:pt x="14" y="645"/>
                </a:cubicBezTo>
                <a:cubicBezTo>
                  <a:pt x="11" y="644"/>
                  <a:pt x="9" y="646"/>
                  <a:pt x="9" y="648"/>
                </a:cubicBezTo>
                <a:cubicBezTo>
                  <a:pt x="9" y="648"/>
                  <a:pt x="9" y="648"/>
                  <a:pt x="9" y="648"/>
                </a:cubicBezTo>
                <a:cubicBezTo>
                  <a:pt x="9" y="650"/>
                  <a:pt x="10" y="652"/>
                  <a:pt x="12" y="652"/>
                </a:cubicBezTo>
                <a:cubicBezTo>
                  <a:pt x="15" y="653"/>
                  <a:pt x="17" y="651"/>
                  <a:pt x="17" y="649"/>
                </a:cubicBezTo>
                <a:moveTo>
                  <a:pt x="14" y="673"/>
                </a:moveTo>
                <a:cubicBezTo>
                  <a:pt x="14" y="671"/>
                  <a:pt x="12" y="669"/>
                  <a:pt x="10" y="668"/>
                </a:cubicBezTo>
                <a:cubicBezTo>
                  <a:pt x="8" y="668"/>
                  <a:pt x="6" y="670"/>
                  <a:pt x="6" y="672"/>
                </a:cubicBezTo>
                <a:cubicBezTo>
                  <a:pt x="6" y="672"/>
                  <a:pt x="6" y="672"/>
                  <a:pt x="6" y="672"/>
                </a:cubicBezTo>
                <a:cubicBezTo>
                  <a:pt x="5" y="674"/>
                  <a:pt x="7" y="676"/>
                  <a:pt x="9" y="676"/>
                </a:cubicBezTo>
                <a:cubicBezTo>
                  <a:pt x="11" y="676"/>
                  <a:pt x="13" y="675"/>
                  <a:pt x="14" y="673"/>
                </a:cubicBezTo>
                <a:moveTo>
                  <a:pt x="11" y="696"/>
                </a:moveTo>
                <a:cubicBezTo>
                  <a:pt x="11" y="694"/>
                  <a:pt x="10" y="692"/>
                  <a:pt x="7" y="692"/>
                </a:cubicBezTo>
                <a:cubicBezTo>
                  <a:pt x="5" y="692"/>
                  <a:pt x="3" y="694"/>
                  <a:pt x="3" y="696"/>
                </a:cubicBezTo>
                <a:cubicBezTo>
                  <a:pt x="3" y="698"/>
                  <a:pt x="4" y="700"/>
                  <a:pt x="7" y="700"/>
                </a:cubicBezTo>
                <a:cubicBezTo>
                  <a:pt x="9" y="700"/>
                  <a:pt x="11" y="699"/>
                  <a:pt x="11" y="696"/>
                </a:cubicBezTo>
                <a:moveTo>
                  <a:pt x="9" y="720"/>
                </a:moveTo>
                <a:cubicBezTo>
                  <a:pt x="9" y="718"/>
                  <a:pt x="8" y="716"/>
                  <a:pt x="5" y="716"/>
                </a:cubicBezTo>
                <a:cubicBezTo>
                  <a:pt x="3" y="716"/>
                  <a:pt x="1" y="718"/>
                  <a:pt x="1" y="720"/>
                </a:cubicBezTo>
                <a:cubicBezTo>
                  <a:pt x="1" y="722"/>
                  <a:pt x="3" y="724"/>
                  <a:pt x="5" y="724"/>
                </a:cubicBezTo>
                <a:cubicBezTo>
                  <a:pt x="7" y="724"/>
                  <a:pt x="9" y="722"/>
                  <a:pt x="9" y="720"/>
                </a:cubicBezTo>
                <a:cubicBezTo>
                  <a:pt x="9" y="720"/>
                  <a:pt x="9" y="720"/>
                  <a:pt x="9" y="720"/>
                </a:cubicBezTo>
                <a:moveTo>
                  <a:pt x="8" y="744"/>
                </a:moveTo>
                <a:cubicBezTo>
                  <a:pt x="8" y="742"/>
                  <a:pt x="6" y="740"/>
                  <a:pt x="4" y="740"/>
                </a:cubicBezTo>
                <a:cubicBezTo>
                  <a:pt x="2" y="740"/>
                  <a:pt x="0" y="742"/>
                  <a:pt x="0" y="744"/>
                </a:cubicBezTo>
                <a:cubicBezTo>
                  <a:pt x="0" y="746"/>
                  <a:pt x="2" y="748"/>
                  <a:pt x="4" y="748"/>
                </a:cubicBezTo>
                <a:cubicBezTo>
                  <a:pt x="6" y="748"/>
                  <a:pt x="8" y="746"/>
                  <a:pt x="8" y="744"/>
                </a:cubicBezTo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şliḓê">
            <a:extLst>
              <a:ext uri="{FF2B5EF4-FFF2-40B4-BE49-F238E27FC236}">
                <a16:creationId xmlns:a16="http://schemas.microsoft.com/office/drawing/2014/main" id="{D06AACF5-F5F4-4153-AAFF-82522B4F397A}"/>
              </a:ext>
            </a:extLst>
          </p:cNvPr>
          <p:cNvSpPr/>
          <p:nvPr/>
        </p:nvSpPr>
        <p:spPr bwMode="auto">
          <a:xfrm>
            <a:off x="11489976" y="4927086"/>
            <a:ext cx="20303" cy="20303"/>
          </a:xfrm>
          <a:custGeom>
            <a:avLst/>
            <a:gdLst>
              <a:gd name="T0" fmla="*/ 4 w 8"/>
              <a:gd name="T1" fmla="*/ 8 h 8"/>
              <a:gd name="T2" fmla="*/ 7 w 8"/>
              <a:gd name="T3" fmla="*/ 7 h 8"/>
              <a:gd name="T4" fmla="*/ 8 w 8"/>
              <a:gd name="T5" fmla="*/ 4 h 8"/>
              <a:gd name="T6" fmla="*/ 7 w 8"/>
              <a:gd name="T7" fmla="*/ 1 h 8"/>
              <a:gd name="T8" fmla="*/ 4 w 8"/>
              <a:gd name="T9" fmla="*/ 0 h 8"/>
              <a:gd name="T10" fmla="*/ 1 w 8"/>
              <a:gd name="T11" fmla="*/ 1 h 8"/>
              <a:gd name="T12" fmla="*/ 0 w 8"/>
              <a:gd name="T13" fmla="*/ 4 h 8"/>
              <a:gd name="T14" fmla="*/ 1 w 8"/>
              <a:gd name="T15" fmla="*/ 7 h 8"/>
              <a:gd name="T16" fmla="*/ 4 w 8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5" y="8"/>
                  <a:pt x="6" y="8"/>
                  <a:pt x="7" y="7"/>
                </a:cubicBezTo>
                <a:cubicBezTo>
                  <a:pt x="8" y="6"/>
                  <a:pt x="8" y="5"/>
                  <a:pt x="8" y="4"/>
                </a:cubicBezTo>
                <a:cubicBezTo>
                  <a:pt x="8" y="3"/>
                  <a:pt x="8" y="2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6"/>
                  <a:pt x="1" y="7"/>
                </a:cubicBezTo>
                <a:cubicBezTo>
                  <a:pt x="2" y="8"/>
                  <a:pt x="3" y="8"/>
                  <a:pt x="4" y="8"/>
                </a:cubicBezTo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ŝḻîḑé">
            <a:extLst>
              <a:ext uri="{FF2B5EF4-FFF2-40B4-BE49-F238E27FC236}">
                <a16:creationId xmlns:a16="http://schemas.microsoft.com/office/drawing/2014/main" id="{C511BE4F-65B9-4870-9FCB-2D145F2B5DF0}"/>
              </a:ext>
            </a:extLst>
          </p:cNvPr>
          <p:cNvSpPr/>
          <p:nvPr/>
        </p:nvSpPr>
        <p:spPr bwMode="auto">
          <a:xfrm>
            <a:off x="11553021" y="4927086"/>
            <a:ext cx="144254" cy="20303"/>
          </a:xfrm>
          <a:custGeom>
            <a:avLst/>
            <a:gdLst>
              <a:gd name="T0" fmla="*/ 53 w 57"/>
              <a:gd name="T1" fmla="*/ 8 h 8"/>
              <a:gd name="T2" fmla="*/ 53 w 57"/>
              <a:gd name="T3" fmla="*/ 8 h 8"/>
              <a:gd name="T4" fmla="*/ 57 w 57"/>
              <a:gd name="T5" fmla="*/ 4 h 8"/>
              <a:gd name="T6" fmla="*/ 53 w 57"/>
              <a:gd name="T7" fmla="*/ 0 h 8"/>
              <a:gd name="T8" fmla="*/ 49 w 57"/>
              <a:gd name="T9" fmla="*/ 4 h 8"/>
              <a:gd name="T10" fmla="*/ 53 w 57"/>
              <a:gd name="T11" fmla="*/ 8 h 8"/>
              <a:gd name="T12" fmla="*/ 28 w 57"/>
              <a:gd name="T13" fmla="*/ 8 h 8"/>
              <a:gd name="T14" fmla="*/ 28 w 57"/>
              <a:gd name="T15" fmla="*/ 8 h 8"/>
              <a:gd name="T16" fmla="*/ 32 w 57"/>
              <a:gd name="T17" fmla="*/ 4 h 8"/>
              <a:gd name="T18" fmla="*/ 28 w 57"/>
              <a:gd name="T19" fmla="*/ 0 h 8"/>
              <a:gd name="T20" fmla="*/ 24 w 57"/>
              <a:gd name="T21" fmla="*/ 4 h 8"/>
              <a:gd name="T22" fmla="*/ 28 w 57"/>
              <a:gd name="T23" fmla="*/ 8 h 8"/>
              <a:gd name="T24" fmla="*/ 4 w 57"/>
              <a:gd name="T25" fmla="*/ 8 h 8"/>
              <a:gd name="T26" fmla="*/ 4 w 57"/>
              <a:gd name="T27" fmla="*/ 8 h 8"/>
              <a:gd name="T28" fmla="*/ 8 w 57"/>
              <a:gd name="T29" fmla="*/ 4 h 8"/>
              <a:gd name="T30" fmla="*/ 4 w 57"/>
              <a:gd name="T31" fmla="*/ 0 h 8"/>
              <a:gd name="T32" fmla="*/ 0 w 57"/>
              <a:gd name="T33" fmla="*/ 4 h 8"/>
              <a:gd name="T34" fmla="*/ 4 w 57"/>
              <a:gd name="T3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7" h="8">
                <a:moveTo>
                  <a:pt x="53" y="8"/>
                </a:moveTo>
                <a:cubicBezTo>
                  <a:pt x="53" y="8"/>
                  <a:pt x="53" y="8"/>
                  <a:pt x="53" y="8"/>
                </a:cubicBezTo>
                <a:cubicBezTo>
                  <a:pt x="55" y="8"/>
                  <a:pt x="57" y="6"/>
                  <a:pt x="57" y="4"/>
                </a:cubicBezTo>
                <a:cubicBezTo>
                  <a:pt x="57" y="2"/>
                  <a:pt x="55" y="0"/>
                  <a:pt x="53" y="0"/>
                </a:cubicBezTo>
                <a:cubicBezTo>
                  <a:pt x="51" y="0"/>
                  <a:pt x="49" y="2"/>
                  <a:pt x="49" y="4"/>
                </a:cubicBezTo>
                <a:cubicBezTo>
                  <a:pt x="49" y="6"/>
                  <a:pt x="51" y="8"/>
                  <a:pt x="53" y="8"/>
                </a:cubicBezTo>
                <a:close/>
                <a:moveTo>
                  <a:pt x="28" y="8"/>
                </a:moveTo>
                <a:cubicBezTo>
                  <a:pt x="28" y="8"/>
                  <a:pt x="28" y="8"/>
                  <a:pt x="28" y="8"/>
                </a:cubicBezTo>
                <a:cubicBezTo>
                  <a:pt x="31" y="8"/>
                  <a:pt x="32" y="6"/>
                  <a:pt x="32" y="4"/>
                </a:cubicBezTo>
                <a:cubicBezTo>
                  <a:pt x="32" y="2"/>
                  <a:pt x="31" y="0"/>
                  <a:pt x="28" y="0"/>
                </a:cubicBezTo>
                <a:cubicBezTo>
                  <a:pt x="26" y="0"/>
                  <a:pt x="24" y="2"/>
                  <a:pt x="24" y="4"/>
                </a:cubicBezTo>
                <a:cubicBezTo>
                  <a:pt x="24" y="6"/>
                  <a:pt x="26" y="8"/>
                  <a:pt x="28" y="8"/>
                </a:cubicBezTo>
                <a:close/>
                <a:moveTo>
                  <a:pt x="4" y="8"/>
                </a:move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S1îḍè">
            <a:extLst>
              <a:ext uri="{FF2B5EF4-FFF2-40B4-BE49-F238E27FC236}">
                <a16:creationId xmlns:a16="http://schemas.microsoft.com/office/drawing/2014/main" id="{1C8C35B7-3D0C-46A9-84B8-71DDB89A5820}"/>
              </a:ext>
            </a:extLst>
          </p:cNvPr>
          <p:cNvSpPr/>
          <p:nvPr/>
        </p:nvSpPr>
        <p:spPr bwMode="auto">
          <a:xfrm>
            <a:off x="11740015" y="4927086"/>
            <a:ext cx="20303" cy="20303"/>
          </a:xfrm>
          <a:custGeom>
            <a:avLst/>
            <a:gdLst>
              <a:gd name="T0" fmla="*/ 4 w 8"/>
              <a:gd name="T1" fmla="*/ 8 h 8"/>
              <a:gd name="T2" fmla="*/ 6 w 8"/>
              <a:gd name="T3" fmla="*/ 7 h 8"/>
              <a:gd name="T4" fmla="*/ 8 w 8"/>
              <a:gd name="T5" fmla="*/ 4 h 8"/>
              <a:gd name="T6" fmla="*/ 6 w 8"/>
              <a:gd name="T7" fmla="*/ 1 h 8"/>
              <a:gd name="T8" fmla="*/ 4 w 8"/>
              <a:gd name="T9" fmla="*/ 0 h 8"/>
              <a:gd name="T10" fmla="*/ 1 w 8"/>
              <a:gd name="T11" fmla="*/ 1 h 8"/>
              <a:gd name="T12" fmla="*/ 0 w 8"/>
              <a:gd name="T13" fmla="*/ 4 h 8"/>
              <a:gd name="T14" fmla="*/ 1 w 8"/>
              <a:gd name="T15" fmla="*/ 7 h 8"/>
              <a:gd name="T16" fmla="*/ 4 w 8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5" y="8"/>
                  <a:pt x="6" y="8"/>
                  <a:pt x="6" y="7"/>
                </a:cubicBezTo>
                <a:cubicBezTo>
                  <a:pt x="7" y="6"/>
                  <a:pt x="8" y="5"/>
                  <a:pt x="8" y="4"/>
                </a:cubicBezTo>
                <a:cubicBezTo>
                  <a:pt x="8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3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2" y="8"/>
                  <a:pt x="3" y="8"/>
                  <a:pt x="4" y="8"/>
                </a:cubicBezTo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ṡ1ïḑé">
            <a:extLst>
              <a:ext uri="{FF2B5EF4-FFF2-40B4-BE49-F238E27FC236}">
                <a16:creationId xmlns:a16="http://schemas.microsoft.com/office/drawing/2014/main" id="{C7C97DC8-E1B0-4782-9DEC-E6CB562C3D56}"/>
              </a:ext>
            </a:extLst>
          </p:cNvPr>
          <p:cNvSpPr/>
          <p:nvPr/>
        </p:nvSpPr>
        <p:spPr bwMode="auto">
          <a:xfrm>
            <a:off x="9452264" y="3383040"/>
            <a:ext cx="131431" cy="133568"/>
          </a:xfrm>
          <a:custGeom>
            <a:avLst/>
            <a:gdLst>
              <a:gd name="T0" fmla="*/ 26 w 52"/>
              <a:gd name="T1" fmla="*/ 53 h 53"/>
              <a:gd name="T2" fmla="*/ 0 w 52"/>
              <a:gd name="T3" fmla="*/ 27 h 53"/>
              <a:gd name="T4" fmla="*/ 26 w 52"/>
              <a:gd name="T5" fmla="*/ 0 h 53"/>
              <a:gd name="T6" fmla="*/ 52 w 52"/>
              <a:gd name="T7" fmla="*/ 27 h 53"/>
              <a:gd name="T8" fmla="*/ 26 w 52"/>
              <a:gd name="T9" fmla="*/ 53 h 53"/>
              <a:gd name="T10" fmla="*/ 26 w 52"/>
              <a:gd name="T11" fmla="*/ 7 h 53"/>
              <a:gd name="T12" fmla="*/ 6 w 52"/>
              <a:gd name="T13" fmla="*/ 27 h 53"/>
              <a:gd name="T14" fmla="*/ 26 w 52"/>
              <a:gd name="T15" fmla="*/ 47 h 53"/>
              <a:gd name="T16" fmla="*/ 46 w 52"/>
              <a:gd name="T17" fmla="*/ 27 h 53"/>
              <a:gd name="T18" fmla="*/ 26 w 52"/>
              <a:gd name="T19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3">
                <a:moveTo>
                  <a:pt x="26" y="53"/>
                </a:moveTo>
                <a:cubicBezTo>
                  <a:pt x="11" y="53"/>
                  <a:pt x="0" y="41"/>
                  <a:pt x="0" y="27"/>
                </a:cubicBezTo>
                <a:cubicBezTo>
                  <a:pt x="0" y="12"/>
                  <a:pt x="11" y="0"/>
                  <a:pt x="26" y="0"/>
                </a:cubicBezTo>
                <a:cubicBezTo>
                  <a:pt x="40" y="0"/>
                  <a:pt x="52" y="12"/>
                  <a:pt x="52" y="27"/>
                </a:cubicBezTo>
                <a:cubicBezTo>
                  <a:pt x="52" y="41"/>
                  <a:pt x="40" y="53"/>
                  <a:pt x="26" y="53"/>
                </a:cubicBezTo>
                <a:close/>
                <a:moveTo>
                  <a:pt x="26" y="7"/>
                </a:moveTo>
                <a:cubicBezTo>
                  <a:pt x="15" y="7"/>
                  <a:pt x="6" y="16"/>
                  <a:pt x="6" y="27"/>
                </a:cubicBezTo>
                <a:cubicBezTo>
                  <a:pt x="6" y="38"/>
                  <a:pt x="15" y="47"/>
                  <a:pt x="26" y="47"/>
                </a:cubicBezTo>
                <a:cubicBezTo>
                  <a:pt x="37" y="47"/>
                  <a:pt x="46" y="38"/>
                  <a:pt x="46" y="27"/>
                </a:cubicBezTo>
                <a:cubicBezTo>
                  <a:pt x="46" y="16"/>
                  <a:pt x="37" y="7"/>
                  <a:pt x="26" y="7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ŝḻîḓè">
            <a:extLst>
              <a:ext uri="{FF2B5EF4-FFF2-40B4-BE49-F238E27FC236}">
                <a16:creationId xmlns:a16="http://schemas.microsoft.com/office/drawing/2014/main" id="{47309499-1704-4A24-9019-79870307E35B}"/>
              </a:ext>
            </a:extLst>
          </p:cNvPr>
          <p:cNvSpPr/>
          <p:nvPr/>
        </p:nvSpPr>
        <p:spPr bwMode="auto">
          <a:xfrm>
            <a:off x="9404180" y="3334956"/>
            <a:ext cx="227600" cy="229737"/>
          </a:xfrm>
          <a:custGeom>
            <a:avLst/>
            <a:gdLst>
              <a:gd name="T0" fmla="*/ 79 w 90"/>
              <a:gd name="T1" fmla="*/ 46 h 91"/>
              <a:gd name="T2" fmla="*/ 88 w 90"/>
              <a:gd name="T3" fmla="*/ 37 h 91"/>
              <a:gd name="T4" fmla="*/ 88 w 90"/>
              <a:gd name="T5" fmla="*/ 30 h 91"/>
              <a:gd name="T6" fmla="*/ 79 w 90"/>
              <a:gd name="T7" fmla="*/ 26 h 91"/>
              <a:gd name="T8" fmla="*/ 71 w 90"/>
              <a:gd name="T9" fmla="*/ 24 h 91"/>
              <a:gd name="T10" fmla="*/ 68 w 90"/>
              <a:gd name="T11" fmla="*/ 22 h 91"/>
              <a:gd name="T12" fmla="*/ 73 w 90"/>
              <a:gd name="T13" fmla="*/ 9 h 91"/>
              <a:gd name="T14" fmla="*/ 63 w 90"/>
              <a:gd name="T15" fmla="*/ 4 h 91"/>
              <a:gd name="T16" fmla="*/ 55 w 90"/>
              <a:gd name="T17" fmla="*/ 14 h 91"/>
              <a:gd name="T18" fmla="*/ 48 w 90"/>
              <a:gd name="T19" fmla="*/ 12 h 91"/>
              <a:gd name="T20" fmla="*/ 41 w 90"/>
              <a:gd name="T21" fmla="*/ 0 h 91"/>
              <a:gd name="T22" fmla="*/ 32 w 90"/>
              <a:gd name="T23" fmla="*/ 4 h 91"/>
              <a:gd name="T24" fmla="*/ 30 w 90"/>
              <a:gd name="T25" fmla="*/ 16 h 91"/>
              <a:gd name="T26" fmla="*/ 26 w 90"/>
              <a:gd name="T27" fmla="*/ 19 h 91"/>
              <a:gd name="T28" fmla="*/ 14 w 90"/>
              <a:gd name="T29" fmla="*/ 12 h 91"/>
              <a:gd name="T30" fmla="*/ 7 w 90"/>
              <a:gd name="T31" fmla="*/ 21 h 91"/>
              <a:gd name="T32" fmla="*/ 15 w 90"/>
              <a:gd name="T33" fmla="*/ 31 h 91"/>
              <a:gd name="T34" fmla="*/ 13 w 90"/>
              <a:gd name="T35" fmla="*/ 38 h 91"/>
              <a:gd name="T36" fmla="*/ 0 w 90"/>
              <a:gd name="T37" fmla="*/ 41 h 91"/>
              <a:gd name="T38" fmla="*/ 0 w 90"/>
              <a:gd name="T39" fmla="*/ 51 h 91"/>
              <a:gd name="T40" fmla="*/ 13 w 90"/>
              <a:gd name="T41" fmla="*/ 54 h 91"/>
              <a:gd name="T42" fmla="*/ 15 w 90"/>
              <a:gd name="T43" fmla="*/ 60 h 91"/>
              <a:gd name="T44" fmla="*/ 7 w 90"/>
              <a:gd name="T45" fmla="*/ 71 h 91"/>
              <a:gd name="T46" fmla="*/ 14 w 90"/>
              <a:gd name="T47" fmla="*/ 79 h 91"/>
              <a:gd name="T48" fmla="*/ 26 w 90"/>
              <a:gd name="T49" fmla="*/ 73 h 91"/>
              <a:gd name="T50" fmla="*/ 30 w 90"/>
              <a:gd name="T51" fmla="*/ 75 h 91"/>
              <a:gd name="T52" fmla="*/ 32 w 90"/>
              <a:gd name="T53" fmla="*/ 87 h 91"/>
              <a:gd name="T54" fmla="*/ 41 w 90"/>
              <a:gd name="T55" fmla="*/ 91 h 91"/>
              <a:gd name="T56" fmla="*/ 48 w 90"/>
              <a:gd name="T57" fmla="*/ 79 h 91"/>
              <a:gd name="T58" fmla="*/ 55 w 90"/>
              <a:gd name="T59" fmla="*/ 78 h 91"/>
              <a:gd name="T60" fmla="*/ 63 w 90"/>
              <a:gd name="T61" fmla="*/ 88 h 91"/>
              <a:gd name="T62" fmla="*/ 73 w 90"/>
              <a:gd name="T63" fmla="*/ 82 h 91"/>
              <a:gd name="T64" fmla="*/ 68 w 90"/>
              <a:gd name="T65" fmla="*/ 70 h 91"/>
              <a:gd name="T66" fmla="*/ 71 w 90"/>
              <a:gd name="T67" fmla="*/ 67 h 91"/>
              <a:gd name="T68" fmla="*/ 79 w 90"/>
              <a:gd name="T69" fmla="*/ 65 h 91"/>
              <a:gd name="T70" fmla="*/ 88 w 90"/>
              <a:gd name="T71" fmla="*/ 61 h 91"/>
              <a:gd name="T72" fmla="*/ 88 w 90"/>
              <a:gd name="T73" fmla="*/ 55 h 91"/>
              <a:gd name="T74" fmla="*/ 69 w 90"/>
              <a:gd name="T75" fmla="*/ 54 h 91"/>
              <a:gd name="T76" fmla="*/ 65 w 90"/>
              <a:gd name="T77" fmla="*/ 62 h 91"/>
              <a:gd name="T78" fmla="*/ 61 w 90"/>
              <a:gd name="T79" fmla="*/ 66 h 91"/>
              <a:gd name="T80" fmla="*/ 55 w 90"/>
              <a:gd name="T81" fmla="*/ 69 h 91"/>
              <a:gd name="T82" fmla="*/ 49 w 90"/>
              <a:gd name="T83" fmla="*/ 71 h 91"/>
              <a:gd name="T84" fmla="*/ 41 w 90"/>
              <a:gd name="T85" fmla="*/ 71 h 91"/>
              <a:gd name="T86" fmla="*/ 33 w 90"/>
              <a:gd name="T87" fmla="*/ 68 h 91"/>
              <a:gd name="T88" fmla="*/ 30 w 90"/>
              <a:gd name="T89" fmla="*/ 66 h 91"/>
              <a:gd name="T90" fmla="*/ 22 w 90"/>
              <a:gd name="T91" fmla="*/ 57 h 91"/>
              <a:gd name="T92" fmla="*/ 21 w 90"/>
              <a:gd name="T93" fmla="*/ 52 h 91"/>
              <a:gd name="T94" fmla="*/ 21 w 90"/>
              <a:gd name="T95" fmla="*/ 37 h 91"/>
              <a:gd name="T96" fmla="*/ 28 w 90"/>
              <a:gd name="T97" fmla="*/ 27 h 91"/>
              <a:gd name="T98" fmla="*/ 32 w 90"/>
              <a:gd name="T99" fmla="*/ 24 h 91"/>
              <a:gd name="T100" fmla="*/ 38 w 90"/>
              <a:gd name="T101" fmla="*/ 21 h 91"/>
              <a:gd name="T102" fmla="*/ 44 w 90"/>
              <a:gd name="T103" fmla="*/ 20 h 91"/>
              <a:gd name="T104" fmla="*/ 51 w 90"/>
              <a:gd name="T105" fmla="*/ 21 h 91"/>
              <a:gd name="T106" fmla="*/ 58 w 90"/>
              <a:gd name="T107" fmla="*/ 24 h 91"/>
              <a:gd name="T108" fmla="*/ 64 w 90"/>
              <a:gd name="T109" fmla="*/ 28 h 91"/>
              <a:gd name="T110" fmla="*/ 65 w 90"/>
              <a:gd name="T111" fmla="*/ 30 h 91"/>
              <a:gd name="T112" fmla="*/ 71 w 90"/>
              <a:gd name="T113" fmla="*/ 4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" h="91">
                <a:moveTo>
                  <a:pt x="84" y="52"/>
                </a:moveTo>
                <a:cubicBezTo>
                  <a:pt x="82" y="51"/>
                  <a:pt x="79" y="50"/>
                  <a:pt x="78" y="50"/>
                </a:cubicBezTo>
                <a:cubicBezTo>
                  <a:pt x="79" y="49"/>
                  <a:pt x="79" y="49"/>
                  <a:pt x="79" y="49"/>
                </a:cubicBezTo>
                <a:cubicBezTo>
                  <a:pt x="79" y="47"/>
                  <a:pt x="79" y="46"/>
                  <a:pt x="79" y="46"/>
                </a:cubicBezTo>
                <a:cubicBezTo>
                  <a:pt x="79" y="46"/>
                  <a:pt x="79" y="44"/>
                  <a:pt x="79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9" y="41"/>
                  <a:pt x="82" y="40"/>
                  <a:pt x="84" y="39"/>
                </a:cubicBezTo>
                <a:cubicBezTo>
                  <a:pt x="86" y="38"/>
                  <a:pt x="87" y="37"/>
                  <a:pt x="88" y="37"/>
                </a:cubicBezTo>
                <a:cubicBezTo>
                  <a:pt x="89" y="36"/>
                  <a:pt x="90" y="36"/>
                  <a:pt x="90" y="36"/>
                </a:cubicBezTo>
                <a:cubicBezTo>
                  <a:pt x="90" y="36"/>
                  <a:pt x="90" y="35"/>
                  <a:pt x="89" y="34"/>
                </a:cubicBezTo>
                <a:cubicBezTo>
                  <a:pt x="89" y="33"/>
                  <a:pt x="89" y="33"/>
                  <a:pt x="89" y="32"/>
                </a:cubicBezTo>
                <a:cubicBezTo>
                  <a:pt x="89" y="31"/>
                  <a:pt x="89" y="31"/>
                  <a:pt x="88" y="30"/>
                </a:cubicBezTo>
                <a:cubicBezTo>
                  <a:pt x="88" y="29"/>
                  <a:pt x="88" y="29"/>
                  <a:pt x="88" y="28"/>
                </a:cubicBezTo>
                <a:cubicBezTo>
                  <a:pt x="87" y="27"/>
                  <a:pt x="87" y="27"/>
                  <a:pt x="87" y="26"/>
                </a:cubicBezTo>
                <a:cubicBezTo>
                  <a:pt x="86" y="25"/>
                  <a:pt x="86" y="25"/>
                  <a:pt x="86" y="25"/>
                </a:cubicBezTo>
                <a:cubicBezTo>
                  <a:pt x="86" y="25"/>
                  <a:pt x="83" y="25"/>
                  <a:pt x="79" y="26"/>
                </a:cubicBezTo>
                <a:cubicBezTo>
                  <a:pt x="77" y="27"/>
                  <a:pt x="74" y="27"/>
                  <a:pt x="73" y="28"/>
                </a:cubicBezTo>
                <a:cubicBezTo>
                  <a:pt x="73" y="27"/>
                  <a:pt x="73" y="27"/>
                  <a:pt x="73" y="27"/>
                </a:cubicBezTo>
                <a:cubicBezTo>
                  <a:pt x="73" y="26"/>
                  <a:pt x="72" y="26"/>
                  <a:pt x="72" y="25"/>
                </a:cubicBezTo>
                <a:cubicBezTo>
                  <a:pt x="71" y="24"/>
                  <a:pt x="71" y="24"/>
                  <a:pt x="71" y="24"/>
                </a:cubicBezTo>
                <a:cubicBezTo>
                  <a:pt x="71" y="24"/>
                  <a:pt x="71" y="24"/>
                  <a:pt x="71" y="24"/>
                </a:cubicBezTo>
                <a:cubicBezTo>
                  <a:pt x="71" y="24"/>
                  <a:pt x="71" y="24"/>
                  <a:pt x="70" y="23"/>
                </a:cubicBezTo>
                <a:cubicBezTo>
                  <a:pt x="70" y="23"/>
                  <a:pt x="70" y="23"/>
                  <a:pt x="70" y="23"/>
                </a:cubicBezTo>
                <a:cubicBezTo>
                  <a:pt x="69" y="22"/>
                  <a:pt x="69" y="22"/>
                  <a:pt x="68" y="22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70" y="18"/>
                  <a:pt x="71" y="16"/>
                </a:cubicBezTo>
                <a:cubicBezTo>
                  <a:pt x="71" y="14"/>
                  <a:pt x="72" y="12"/>
                  <a:pt x="72" y="11"/>
                </a:cubicBezTo>
                <a:cubicBezTo>
                  <a:pt x="73" y="10"/>
                  <a:pt x="73" y="9"/>
                  <a:pt x="73" y="9"/>
                </a:cubicBezTo>
                <a:cubicBezTo>
                  <a:pt x="73" y="9"/>
                  <a:pt x="72" y="9"/>
                  <a:pt x="72" y="8"/>
                </a:cubicBezTo>
                <a:cubicBezTo>
                  <a:pt x="71" y="8"/>
                  <a:pt x="69" y="7"/>
                  <a:pt x="68" y="6"/>
                </a:cubicBezTo>
                <a:cubicBezTo>
                  <a:pt x="67" y="5"/>
                  <a:pt x="66" y="5"/>
                  <a:pt x="65" y="4"/>
                </a:cubicBezTo>
                <a:cubicBezTo>
                  <a:pt x="64" y="4"/>
                  <a:pt x="63" y="4"/>
                  <a:pt x="63" y="4"/>
                </a:cubicBezTo>
                <a:cubicBezTo>
                  <a:pt x="63" y="4"/>
                  <a:pt x="61" y="6"/>
                  <a:pt x="59" y="9"/>
                </a:cubicBezTo>
                <a:cubicBezTo>
                  <a:pt x="58" y="10"/>
                  <a:pt x="57" y="11"/>
                  <a:pt x="56" y="12"/>
                </a:cubicBezTo>
                <a:cubicBezTo>
                  <a:pt x="56" y="13"/>
                  <a:pt x="55" y="14"/>
                  <a:pt x="55" y="14"/>
                </a:cubicBezTo>
                <a:cubicBezTo>
                  <a:pt x="55" y="14"/>
                  <a:pt x="55" y="14"/>
                  <a:pt x="55" y="14"/>
                </a:cubicBezTo>
                <a:cubicBezTo>
                  <a:pt x="54" y="13"/>
                  <a:pt x="53" y="13"/>
                  <a:pt x="52" y="13"/>
                </a:cubicBezTo>
                <a:cubicBezTo>
                  <a:pt x="52" y="13"/>
                  <a:pt x="51" y="13"/>
                  <a:pt x="51" y="13"/>
                </a:cubicBezTo>
                <a:cubicBezTo>
                  <a:pt x="51" y="13"/>
                  <a:pt x="51" y="13"/>
                  <a:pt x="50" y="13"/>
                </a:cubicBezTo>
                <a:cubicBezTo>
                  <a:pt x="50" y="13"/>
                  <a:pt x="49" y="12"/>
                  <a:pt x="48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2"/>
                  <a:pt x="46" y="9"/>
                  <a:pt x="45" y="6"/>
                </a:cubicBezTo>
                <a:cubicBezTo>
                  <a:pt x="44" y="3"/>
                  <a:pt x="43" y="0"/>
                  <a:pt x="43" y="0"/>
                </a:cubicBezTo>
                <a:cubicBezTo>
                  <a:pt x="43" y="0"/>
                  <a:pt x="42" y="0"/>
                  <a:pt x="41" y="0"/>
                </a:cubicBezTo>
                <a:cubicBezTo>
                  <a:pt x="40" y="0"/>
                  <a:pt x="39" y="1"/>
                  <a:pt x="37" y="1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2"/>
                  <a:pt x="32" y="2"/>
                  <a:pt x="32" y="2"/>
                </a:cubicBezTo>
                <a:cubicBezTo>
                  <a:pt x="32" y="2"/>
                  <a:pt x="32" y="3"/>
                  <a:pt x="32" y="4"/>
                </a:cubicBezTo>
                <a:cubicBezTo>
                  <a:pt x="32" y="5"/>
                  <a:pt x="32" y="7"/>
                  <a:pt x="32" y="9"/>
                </a:cubicBezTo>
                <a:cubicBezTo>
                  <a:pt x="32" y="11"/>
                  <a:pt x="32" y="14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1" y="16"/>
                  <a:pt x="30" y="16"/>
                  <a:pt x="30" y="16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8" y="17"/>
                  <a:pt x="28" y="17"/>
                </a:cubicBezTo>
                <a:cubicBezTo>
                  <a:pt x="28" y="17"/>
                  <a:pt x="27" y="18"/>
                  <a:pt x="27" y="18"/>
                </a:cubicBezTo>
                <a:cubicBezTo>
                  <a:pt x="26" y="18"/>
                  <a:pt x="26" y="18"/>
                  <a:pt x="26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4" y="19"/>
                  <a:pt x="24" y="18"/>
                </a:cubicBezTo>
                <a:cubicBezTo>
                  <a:pt x="23" y="17"/>
                  <a:pt x="21" y="16"/>
                  <a:pt x="20" y="15"/>
                </a:cubicBezTo>
                <a:cubicBezTo>
                  <a:pt x="17" y="14"/>
                  <a:pt x="14" y="12"/>
                  <a:pt x="14" y="12"/>
                </a:cubicBezTo>
                <a:cubicBezTo>
                  <a:pt x="14" y="12"/>
                  <a:pt x="14" y="13"/>
                  <a:pt x="13" y="13"/>
                </a:cubicBezTo>
                <a:cubicBezTo>
                  <a:pt x="12" y="14"/>
                  <a:pt x="11" y="15"/>
                  <a:pt x="10" y="16"/>
                </a:cubicBezTo>
                <a:cubicBezTo>
                  <a:pt x="9" y="17"/>
                  <a:pt x="9" y="19"/>
                  <a:pt x="8" y="19"/>
                </a:cubicBezTo>
                <a:cubicBezTo>
                  <a:pt x="8" y="20"/>
                  <a:pt x="7" y="20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9" y="24"/>
                  <a:pt x="11" y="26"/>
                </a:cubicBezTo>
                <a:cubicBezTo>
                  <a:pt x="13" y="28"/>
                  <a:pt x="15" y="30"/>
                  <a:pt x="16" y="30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5" y="33"/>
                  <a:pt x="14" y="33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5"/>
                  <a:pt x="14" y="35"/>
                </a:cubicBezTo>
                <a:cubicBezTo>
                  <a:pt x="13" y="36"/>
                  <a:pt x="13" y="37"/>
                  <a:pt x="13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9" y="38"/>
                  <a:pt x="7" y="39"/>
                </a:cubicBezTo>
                <a:cubicBezTo>
                  <a:pt x="3" y="39"/>
                  <a:pt x="0" y="40"/>
                  <a:pt x="0" y="40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2"/>
                </a:cubicBezTo>
                <a:cubicBezTo>
                  <a:pt x="0" y="43"/>
                  <a:pt x="0" y="44"/>
                  <a:pt x="0" y="46"/>
                </a:cubicBezTo>
                <a:cubicBezTo>
                  <a:pt x="0" y="47"/>
                  <a:pt x="0" y="49"/>
                  <a:pt x="0" y="50"/>
                </a:cubicBezTo>
                <a:cubicBezTo>
                  <a:pt x="0" y="50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3" y="52"/>
                  <a:pt x="7" y="53"/>
                </a:cubicBezTo>
                <a:cubicBezTo>
                  <a:pt x="9" y="53"/>
                  <a:pt x="12" y="53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6"/>
                  <a:pt x="14" y="56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8"/>
                </a:cubicBezTo>
                <a:cubicBezTo>
                  <a:pt x="15" y="59"/>
                  <a:pt x="15" y="59"/>
                  <a:pt x="15" y="60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1"/>
                  <a:pt x="13" y="63"/>
                  <a:pt x="11" y="65"/>
                </a:cubicBezTo>
                <a:cubicBezTo>
                  <a:pt x="9" y="68"/>
                  <a:pt x="7" y="70"/>
                  <a:pt x="7" y="70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71"/>
                  <a:pt x="8" y="72"/>
                  <a:pt x="8" y="72"/>
                </a:cubicBezTo>
                <a:cubicBezTo>
                  <a:pt x="9" y="73"/>
                  <a:pt x="9" y="74"/>
                  <a:pt x="10" y="75"/>
                </a:cubicBezTo>
                <a:cubicBezTo>
                  <a:pt x="11" y="76"/>
                  <a:pt x="12" y="77"/>
                  <a:pt x="13" y="78"/>
                </a:cubicBezTo>
                <a:cubicBezTo>
                  <a:pt x="14" y="79"/>
                  <a:pt x="14" y="79"/>
                  <a:pt x="14" y="79"/>
                </a:cubicBezTo>
                <a:cubicBezTo>
                  <a:pt x="14" y="79"/>
                  <a:pt x="17" y="78"/>
                  <a:pt x="20" y="76"/>
                </a:cubicBezTo>
                <a:cubicBezTo>
                  <a:pt x="21" y="75"/>
                  <a:pt x="23" y="74"/>
                  <a:pt x="24" y="73"/>
                </a:cubicBezTo>
                <a:cubicBezTo>
                  <a:pt x="24" y="73"/>
                  <a:pt x="25" y="73"/>
                  <a:pt x="25" y="72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7" y="73"/>
                </a:cubicBezTo>
                <a:cubicBezTo>
                  <a:pt x="27" y="74"/>
                  <a:pt x="28" y="74"/>
                  <a:pt x="28" y="74"/>
                </a:cubicBezTo>
                <a:cubicBezTo>
                  <a:pt x="28" y="74"/>
                  <a:pt x="29" y="75"/>
                  <a:pt x="29" y="75"/>
                </a:cubicBezTo>
                <a:cubicBezTo>
                  <a:pt x="29" y="75"/>
                  <a:pt x="29" y="75"/>
                  <a:pt x="30" y="75"/>
                </a:cubicBezTo>
                <a:cubicBezTo>
                  <a:pt x="30" y="75"/>
                  <a:pt x="31" y="76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32" y="77"/>
                  <a:pt x="32" y="80"/>
                  <a:pt x="32" y="83"/>
                </a:cubicBezTo>
                <a:cubicBezTo>
                  <a:pt x="32" y="84"/>
                  <a:pt x="32" y="86"/>
                  <a:pt x="32" y="87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3" y="90"/>
                  <a:pt x="34" y="90"/>
                </a:cubicBezTo>
                <a:cubicBezTo>
                  <a:pt x="35" y="90"/>
                  <a:pt x="36" y="91"/>
                  <a:pt x="37" y="91"/>
                </a:cubicBezTo>
                <a:cubicBezTo>
                  <a:pt x="39" y="91"/>
                  <a:pt x="40" y="91"/>
                  <a:pt x="41" y="91"/>
                </a:cubicBezTo>
                <a:cubicBezTo>
                  <a:pt x="42" y="91"/>
                  <a:pt x="43" y="91"/>
                  <a:pt x="43" y="91"/>
                </a:cubicBezTo>
                <a:cubicBezTo>
                  <a:pt x="43" y="91"/>
                  <a:pt x="44" y="88"/>
                  <a:pt x="45" y="85"/>
                </a:cubicBezTo>
                <a:cubicBezTo>
                  <a:pt x="46" y="82"/>
                  <a:pt x="47" y="80"/>
                  <a:pt x="47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9" y="79"/>
                  <a:pt x="50" y="79"/>
                  <a:pt x="50" y="79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79"/>
                  <a:pt x="52" y="79"/>
                  <a:pt x="52" y="78"/>
                </a:cubicBezTo>
                <a:cubicBezTo>
                  <a:pt x="53" y="78"/>
                  <a:pt x="54" y="78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5" y="78"/>
                  <a:pt x="56" y="78"/>
                  <a:pt x="56" y="79"/>
                </a:cubicBezTo>
                <a:cubicBezTo>
                  <a:pt x="57" y="80"/>
                  <a:pt x="58" y="81"/>
                  <a:pt x="59" y="83"/>
                </a:cubicBezTo>
                <a:cubicBezTo>
                  <a:pt x="61" y="85"/>
                  <a:pt x="63" y="88"/>
                  <a:pt x="63" y="88"/>
                </a:cubicBezTo>
                <a:cubicBezTo>
                  <a:pt x="63" y="88"/>
                  <a:pt x="64" y="88"/>
                  <a:pt x="65" y="87"/>
                </a:cubicBezTo>
                <a:cubicBezTo>
                  <a:pt x="66" y="87"/>
                  <a:pt x="67" y="86"/>
                  <a:pt x="68" y="85"/>
                </a:cubicBezTo>
                <a:cubicBezTo>
                  <a:pt x="69" y="84"/>
                  <a:pt x="71" y="84"/>
                  <a:pt x="72" y="83"/>
                </a:cubicBezTo>
                <a:cubicBezTo>
                  <a:pt x="72" y="83"/>
                  <a:pt x="73" y="82"/>
                  <a:pt x="73" y="82"/>
                </a:cubicBezTo>
                <a:cubicBezTo>
                  <a:pt x="73" y="82"/>
                  <a:pt x="73" y="81"/>
                  <a:pt x="72" y="80"/>
                </a:cubicBezTo>
                <a:cubicBezTo>
                  <a:pt x="72" y="79"/>
                  <a:pt x="71" y="77"/>
                  <a:pt x="71" y="76"/>
                </a:cubicBezTo>
                <a:cubicBezTo>
                  <a:pt x="70" y="73"/>
                  <a:pt x="68" y="71"/>
                  <a:pt x="68" y="70"/>
                </a:cubicBezTo>
                <a:cubicBezTo>
                  <a:pt x="68" y="70"/>
                  <a:pt x="68" y="70"/>
                  <a:pt x="68" y="70"/>
                </a:cubicBezTo>
                <a:cubicBezTo>
                  <a:pt x="69" y="69"/>
                  <a:pt x="69" y="69"/>
                  <a:pt x="70" y="69"/>
                </a:cubicBezTo>
                <a:cubicBezTo>
                  <a:pt x="70" y="68"/>
                  <a:pt x="70" y="68"/>
                  <a:pt x="70" y="68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7"/>
                  <a:pt x="71" y="67"/>
                  <a:pt x="71" y="67"/>
                </a:cubicBezTo>
                <a:cubicBezTo>
                  <a:pt x="72" y="66"/>
                  <a:pt x="72" y="66"/>
                  <a:pt x="72" y="66"/>
                </a:cubicBezTo>
                <a:cubicBezTo>
                  <a:pt x="72" y="66"/>
                  <a:pt x="73" y="65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4" y="64"/>
                  <a:pt x="77" y="65"/>
                  <a:pt x="79" y="65"/>
                </a:cubicBezTo>
                <a:cubicBezTo>
                  <a:pt x="83" y="66"/>
                  <a:pt x="86" y="67"/>
                  <a:pt x="86" y="67"/>
                </a:cubicBezTo>
                <a:cubicBezTo>
                  <a:pt x="86" y="67"/>
                  <a:pt x="86" y="66"/>
                  <a:pt x="87" y="65"/>
                </a:cubicBezTo>
                <a:cubicBezTo>
                  <a:pt x="87" y="64"/>
                  <a:pt x="87" y="64"/>
                  <a:pt x="88" y="63"/>
                </a:cubicBezTo>
                <a:cubicBezTo>
                  <a:pt x="88" y="63"/>
                  <a:pt x="88" y="62"/>
                  <a:pt x="88" y="61"/>
                </a:cubicBezTo>
                <a:cubicBezTo>
                  <a:pt x="89" y="61"/>
                  <a:pt x="89" y="60"/>
                  <a:pt x="89" y="59"/>
                </a:cubicBezTo>
                <a:cubicBezTo>
                  <a:pt x="89" y="59"/>
                  <a:pt x="89" y="58"/>
                  <a:pt x="89" y="58"/>
                </a:cubicBezTo>
                <a:cubicBezTo>
                  <a:pt x="90" y="57"/>
                  <a:pt x="90" y="56"/>
                  <a:pt x="90" y="56"/>
                </a:cubicBezTo>
                <a:cubicBezTo>
                  <a:pt x="90" y="56"/>
                  <a:pt x="89" y="55"/>
                  <a:pt x="88" y="55"/>
                </a:cubicBezTo>
                <a:cubicBezTo>
                  <a:pt x="87" y="54"/>
                  <a:pt x="86" y="53"/>
                  <a:pt x="84" y="52"/>
                </a:cubicBezTo>
                <a:close/>
                <a:moveTo>
                  <a:pt x="71" y="49"/>
                </a:moveTo>
                <a:cubicBezTo>
                  <a:pt x="71" y="49"/>
                  <a:pt x="71" y="50"/>
                  <a:pt x="70" y="51"/>
                </a:cubicBezTo>
                <a:cubicBezTo>
                  <a:pt x="70" y="52"/>
                  <a:pt x="70" y="53"/>
                  <a:pt x="69" y="54"/>
                </a:cubicBezTo>
                <a:cubicBezTo>
                  <a:pt x="69" y="57"/>
                  <a:pt x="68" y="58"/>
                  <a:pt x="67" y="60"/>
                </a:cubicBezTo>
                <a:cubicBezTo>
                  <a:pt x="66" y="61"/>
                  <a:pt x="66" y="61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63"/>
                  <a:pt x="64" y="63"/>
                  <a:pt x="64" y="63"/>
                </a:cubicBezTo>
                <a:cubicBezTo>
                  <a:pt x="63" y="64"/>
                  <a:pt x="63" y="64"/>
                  <a:pt x="63" y="64"/>
                </a:cubicBezTo>
                <a:cubicBezTo>
                  <a:pt x="62" y="65"/>
                  <a:pt x="62" y="65"/>
                  <a:pt x="61" y="66"/>
                </a:cubicBezTo>
                <a:cubicBezTo>
                  <a:pt x="60" y="66"/>
                  <a:pt x="60" y="67"/>
                  <a:pt x="60" y="67"/>
                </a:cubicBezTo>
                <a:cubicBezTo>
                  <a:pt x="59" y="67"/>
                  <a:pt x="59" y="68"/>
                  <a:pt x="58" y="68"/>
                </a:cubicBezTo>
                <a:cubicBezTo>
                  <a:pt x="58" y="68"/>
                  <a:pt x="57" y="68"/>
                  <a:pt x="57" y="69"/>
                </a:cubicBezTo>
                <a:cubicBezTo>
                  <a:pt x="56" y="69"/>
                  <a:pt x="56" y="69"/>
                  <a:pt x="55" y="69"/>
                </a:cubicBezTo>
                <a:cubicBezTo>
                  <a:pt x="54" y="70"/>
                  <a:pt x="53" y="70"/>
                  <a:pt x="53" y="70"/>
                </a:cubicBezTo>
                <a:cubicBezTo>
                  <a:pt x="52" y="70"/>
                  <a:pt x="51" y="71"/>
                  <a:pt x="51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0" y="71"/>
                  <a:pt x="49" y="71"/>
                </a:cubicBezTo>
                <a:cubicBezTo>
                  <a:pt x="49" y="71"/>
                  <a:pt x="48" y="71"/>
                  <a:pt x="47" y="71"/>
                </a:cubicBezTo>
                <a:cubicBezTo>
                  <a:pt x="46" y="71"/>
                  <a:pt x="45" y="71"/>
                  <a:pt x="44" y="71"/>
                </a:cubicBezTo>
                <a:cubicBezTo>
                  <a:pt x="44" y="71"/>
                  <a:pt x="43" y="71"/>
                  <a:pt x="43" y="71"/>
                </a:cubicBezTo>
                <a:cubicBezTo>
                  <a:pt x="42" y="71"/>
                  <a:pt x="41" y="71"/>
                  <a:pt x="41" y="71"/>
                </a:cubicBezTo>
                <a:cubicBezTo>
                  <a:pt x="40" y="71"/>
                  <a:pt x="40" y="71"/>
                  <a:pt x="39" y="71"/>
                </a:cubicBezTo>
                <a:cubicBezTo>
                  <a:pt x="39" y="70"/>
                  <a:pt x="38" y="70"/>
                  <a:pt x="38" y="70"/>
                </a:cubicBezTo>
                <a:cubicBezTo>
                  <a:pt x="37" y="70"/>
                  <a:pt x="36" y="70"/>
                  <a:pt x="35" y="69"/>
                </a:cubicBezTo>
                <a:cubicBezTo>
                  <a:pt x="34" y="69"/>
                  <a:pt x="34" y="68"/>
                  <a:pt x="33" y="68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68"/>
                  <a:pt x="32" y="68"/>
                  <a:pt x="32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6"/>
                  <a:pt x="30" y="66"/>
                  <a:pt x="29" y="66"/>
                </a:cubicBezTo>
                <a:cubicBezTo>
                  <a:pt x="29" y="65"/>
                  <a:pt x="28" y="65"/>
                  <a:pt x="28" y="65"/>
                </a:cubicBezTo>
                <a:cubicBezTo>
                  <a:pt x="27" y="64"/>
                  <a:pt x="27" y="63"/>
                  <a:pt x="26" y="62"/>
                </a:cubicBezTo>
                <a:cubicBezTo>
                  <a:pt x="24" y="60"/>
                  <a:pt x="23" y="59"/>
                  <a:pt x="22" y="57"/>
                </a:cubicBezTo>
                <a:cubicBezTo>
                  <a:pt x="22" y="56"/>
                  <a:pt x="22" y="56"/>
                  <a:pt x="22" y="55"/>
                </a:cubicBezTo>
                <a:cubicBezTo>
                  <a:pt x="21" y="55"/>
                  <a:pt x="21" y="54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1" y="53"/>
                  <a:pt x="21" y="53"/>
                  <a:pt x="21" y="52"/>
                </a:cubicBezTo>
                <a:cubicBezTo>
                  <a:pt x="20" y="50"/>
                  <a:pt x="20" y="48"/>
                  <a:pt x="20" y="46"/>
                </a:cubicBezTo>
                <a:cubicBezTo>
                  <a:pt x="20" y="43"/>
                  <a:pt x="20" y="41"/>
                  <a:pt x="21" y="40"/>
                </a:cubicBezTo>
                <a:cubicBezTo>
                  <a:pt x="21" y="39"/>
                  <a:pt x="21" y="38"/>
                  <a:pt x="21" y="38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7"/>
                  <a:pt x="21" y="37"/>
                  <a:pt x="22" y="36"/>
                </a:cubicBezTo>
                <a:cubicBezTo>
                  <a:pt x="22" y="36"/>
                  <a:pt x="22" y="35"/>
                  <a:pt x="22" y="34"/>
                </a:cubicBezTo>
                <a:cubicBezTo>
                  <a:pt x="23" y="33"/>
                  <a:pt x="24" y="31"/>
                  <a:pt x="26" y="29"/>
                </a:cubicBezTo>
                <a:cubicBezTo>
                  <a:pt x="27" y="28"/>
                  <a:pt x="27" y="28"/>
                  <a:pt x="28" y="27"/>
                </a:cubicBezTo>
                <a:cubicBezTo>
                  <a:pt x="28" y="27"/>
                  <a:pt x="29" y="26"/>
                  <a:pt x="29" y="26"/>
                </a:cubicBezTo>
                <a:cubicBezTo>
                  <a:pt x="30" y="26"/>
                  <a:pt x="30" y="25"/>
                  <a:pt x="30" y="25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3" y="24"/>
                  <a:pt x="33" y="24"/>
                </a:cubicBezTo>
                <a:cubicBezTo>
                  <a:pt x="33" y="24"/>
                  <a:pt x="33" y="23"/>
                  <a:pt x="33" y="23"/>
                </a:cubicBezTo>
                <a:cubicBezTo>
                  <a:pt x="34" y="23"/>
                  <a:pt x="34" y="23"/>
                  <a:pt x="35" y="22"/>
                </a:cubicBezTo>
                <a:cubicBezTo>
                  <a:pt x="36" y="22"/>
                  <a:pt x="37" y="22"/>
                  <a:pt x="38" y="21"/>
                </a:cubicBezTo>
                <a:cubicBezTo>
                  <a:pt x="38" y="21"/>
                  <a:pt x="39" y="21"/>
                  <a:pt x="39" y="21"/>
                </a:cubicBezTo>
                <a:cubicBezTo>
                  <a:pt x="40" y="21"/>
                  <a:pt x="40" y="21"/>
                  <a:pt x="41" y="20"/>
                </a:cubicBezTo>
                <a:cubicBezTo>
                  <a:pt x="41" y="20"/>
                  <a:pt x="42" y="20"/>
                  <a:pt x="43" y="20"/>
                </a:cubicBezTo>
                <a:cubicBezTo>
                  <a:pt x="43" y="20"/>
                  <a:pt x="44" y="20"/>
                  <a:pt x="44" y="20"/>
                </a:cubicBezTo>
                <a:cubicBezTo>
                  <a:pt x="45" y="20"/>
                  <a:pt x="46" y="20"/>
                  <a:pt x="47" y="20"/>
                </a:cubicBezTo>
                <a:cubicBezTo>
                  <a:pt x="48" y="20"/>
                  <a:pt x="49" y="20"/>
                  <a:pt x="49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20"/>
                  <a:pt x="50" y="21"/>
                  <a:pt x="51" y="21"/>
                </a:cubicBezTo>
                <a:cubicBezTo>
                  <a:pt x="51" y="21"/>
                  <a:pt x="52" y="21"/>
                  <a:pt x="53" y="21"/>
                </a:cubicBezTo>
                <a:cubicBezTo>
                  <a:pt x="53" y="21"/>
                  <a:pt x="54" y="22"/>
                  <a:pt x="55" y="22"/>
                </a:cubicBezTo>
                <a:cubicBezTo>
                  <a:pt x="56" y="22"/>
                  <a:pt x="56" y="23"/>
                  <a:pt x="57" y="23"/>
                </a:cubicBezTo>
                <a:cubicBezTo>
                  <a:pt x="57" y="23"/>
                  <a:pt x="58" y="23"/>
                  <a:pt x="58" y="24"/>
                </a:cubicBezTo>
                <a:cubicBezTo>
                  <a:pt x="59" y="24"/>
                  <a:pt x="59" y="24"/>
                  <a:pt x="60" y="24"/>
                </a:cubicBezTo>
                <a:cubicBezTo>
                  <a:pt x="60" y="25"/>
                  <a:pt x="60" y="25"/>
                  <a:pt x="61" y="25"/>
                </a:cubicBezTo>
                <a:cubicBezTo>
                  <a:pt x="62" y="26"/>
                  <a:pt x="62" y="27"/>
                  <a:pt x="63" y="27"/>
                </a:cubicBezTo>
                <a:cubicBezTo>
                  <a:pt x="64" y="28"/>
                  <a:pt x="64" y="28"/>
                  <a:pt x="64" y="28"/>
                </a:cubicBezTo>
                <a:cubicBezTo>
                  <a:pt x="64" y="29"/>
                  <a:pt x="64" y="29"/>
                  <a:pt x="64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30"/>
                  <a:pt x="66" y="31"/>
                  <a:pt x="67" y="31"/>
                </a:cubicBezTo>
                <a:cubicBezTo>
                  <a:pt x="68" y="33"/>
                  <a:pt x="69" y="35"/>
                  <a:pt x="69" y="37"/>
                </a:cubicBezTo>
                <a:cubicBezTo>
                  <a:pt x="70" y="38"/>
                  <a:pt x="70" y="39"/>
                  <a:pt x="70" y="40"/>
                </a:cubicBezTo>
                <a:cubicBezTo>
                  <a:pt x="71" y="41"/>
                  <a:pt x="71" y="42"/>
                  <a:pt x="71" y="43"/>
                </a:cubicBezTo>
                <a:cubicBezTo>
                  <a:pt x="71" y="45"/>
                  <a:pt x="71" y="46"/>
                  <a:pt x="71" y="46"/>
                </a:cubicBezTo>
                <a:cubicBezTo>
                  <a:pt x="71" y="46"/>
                  <a:pt x="71" y="47"/>
                  <a:pt x="71" y="49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š1íḑe">
            <a:extLst>
              <a:ext uri="{FF2B5EF4-FFF2-40B4-BE49-F238E27FC236}">
                <a16:creationId xmlns:a16="http://schemas.microsoft.com/office/drawing/2014/main" id="{FEA0E8E5-1C3B-43ED-BD34-7E5B6943E57B}"/>
              </a:ext>
            </a:extLst>
          </p:cNvPr>
          <p:cNvSpPr/>
          <p:nvPr/>
        </p:nvSpPr>
        <p:spPr bwMode="auto">
          <a:xfrm>
            <a:off x="7825942" y="5162165"/>
            <a:ext cx="349414" cy="247902"/>
          </a:xfrm>
          <a:custGeom>
            <a:avLst/>
            <a:gdLst>
              <a:gd name="T0" fmla="*/ 317 w 327"/>
              <a:gd name="T1" fmla="*/ 222 h 232"/>
              <a:gd name="T2" fmla="*/ 317 w 327"/>
              <a:gd name="T3" fmla="*/ 213 h 232"/>
              <a:gd name="T4" fmla="*/ 19 w 327"/>
              <a:gd name="T5" fmla="*/ 213 h 232"/>
              <a:gd name="T6" fmla="*/ 19 w 327"/>
              <a:gd name="T7" fmla="*/ 19 h 232"/>
              <a:gd name="T8" fmla="*/ 308 w 327"/>
              <a:gd name="T9" fmla="*/ 19 h 232"/>
              <a:gd name="T10" fmla="*/ 308 w 327"/>
              <a:gd name="T11" fmla="*/ 222 h 232"/>
              <a:gd name="T12" fmla="*/ 317 w 327"/>
              <a:gd name="T13" fmla="*/ 222 h 232"/>
              <a:gd name="T14" fmla="*/ 317 w 327"/>
              <a:gd name="T15" fmla="*/ 213 h 232"/>
              <a:gd name="T16" fmla="*/ 317 w 327"/>
              <a:gd name="T17" fmla="*/ 222 h 232"/>
              <a:gd name="T18" fmla="*/ 327 w 327"/>
              <a:gd name="T19" fmla="*/ 222 h 232"/>
              <a:gd name="T20" fmla="*/ 327 w 327"/>
              <a:gd name="T21" fmla="*/ 0 h 232"/>
              <a:gd name="T22" fmla="*/ 0 w 327"/>
              <a:gd name="T23" fmla="*/ 0 h 232"/>
              <a:gd name="T24" fmla="*/ 0 w 327"/>
              <a:gd name="T25" fmla="*/ 232 h 232"/>
              <a:gd name="T26" fmla="*/ 327 w 327"/>
              <a:gd name="T27" fmla="*/ 232 h 232"/>
              <a:gd name="T28" fmla="*/ 327 w 327"/>
              <a:gd name="T29" fmla="*/ 222 h 232"/>
              <a:gd name="T30" fmla="*/ 317 w 327"/>
              <a:gd name="T31" fmla="*/ 22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7" h="232">
                <a:moveTo>
                  <a:pt x="317" y="222"/>
                </a:moveTo>
                <a:lnTo>
                  <a:pt x="317" y="213"/>
                </a:lnTo>
                <a:lnTo>
                  <a:pt x="19" y="213"/>
                </a:lnTo>
                <a:lnTo>
                  <a:pt x="19" y="19"/>
                </a:lnTo>
                <a:lnTo>
                  <a:pt x="308" y="19"/>
                </a:lnTo>
                <a:lnTo>
                  <a:pt x="308" y="222"/>
                </a:lnTo>
                <a:lnTo>
                  <a:pt x="317" y="222"/>
                </a:lnTo>
                <a:lnTo>
                  <a:pt x="317" y="213"/>
                </a:lnTo>
                <a:lnTo>
                  <a:pt x="317" y="222"/>
                </a:lnTo>
                <a:lnTo>
                  <a:pt x="327" y="222"/>
                </a:lnTo>
                <a:lnTo>
                  <a:pt x="327" y="0"/>
                </a:lnTo>
                <a:lnTo>
                  <a:pt x="0" y="0"/>
                </a:lnTo>
                <a:lnTo>
                  <a:pt x="0" y="232"/>
                </a:lnTo>
                <a:lnTo>
                  <a:pt x="327" y="232"/>
                </a:lnTo>
                <a:lnTo>
                  <a:pt x="327" y="222"/>
                </a:lnTo>
                <a:lnTo>
                  <a:pt x="317" y="222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îṣļîḍé">
            <a:extLst>
              <a:ext uri="{FF2B5EF4-FFF2-40B4-BE49-F238E27FC236}">
                <a16:creationId xmlns:a16="http://schemas.microsoft.com/office/drawing/2014/main" id="{D6FB7908-2218-4172-98CA-D7C3426BF5F2}"/>
              </a:ext>
            </a:extLst>
          </p:cNvPr>
          <p:cNvSpPr/>
          <p:nvPr/>
        </p:nvSpPr>
        <p:spPr bwMode="auto">
          <a:xfrm>
            <a:off x="7825942" y="5162165"/>
            <a:ext cx="349414" cy="247902"/>
          </a:xfrm>
          <a:custGeom>
            <a:avLst/>
            <a:gdLst>
              <a:gd name="T0" fmla="*/ 317 w 327"/>
              <a:gd name="T1" fmla="*/ 222 h 232"/>
              <a:gd name="T2" fmla="*/ 317 w 327"/>
              <a:gd name="T3" fmla="*/ 213 h 232"/>
              <a:gd name="T4" fmla="*/ 19 w 327"/>
              <a:gd name="T5" fmla="*/ 213 h 232"/>
              <a:gd name="T6" fmla="*/ 19 w 327"/>
              <a:gd name="T7" fmla="*/ 19 h 232"/>
              <a:gd name="T8" fmla="*/ 308 w 327"/>
              <a:gd name="T9" fmla="*/ 19 h 232"/>
              <a:gd name="T10" fmla="*/ 308 w 327"/>
              <a:gd name="T11" fmla="*/ 222 h 232"/>
              <a:gd name="T12" fmla="*/ 317 w 327"/>
              <a:gd name="T13" fmla="*/ 222 h 232"/>
              <a:gd name="T14" fmla="*/ 317 w 327"/>
              <a:gd name="T15" fmla="*/ 213 h 232"/>
              <a:gd name="T16" fmla="*/ 317 w 327"/>
              <a:gd name="T17" fmla="*/ 222 h 232"/>
              <a:gd name="T18" fmla="*/ 327 w 327"/>
              <a:gd name="T19" fmla="*/ 222 h 232"/>
              <a:gd name="T20" fmla="*/ 327 w 327"/>
              <a:gd name="T21" fmla="*/ 0 h 232"/>
              <a:gd name="T22" fmla="*/ 0 w 327"/>
              <a:gd name="T23" fmla="*/ 0 h 232"/>
              <a:gd name="T24" fmla="*/ 0 w 327"/>
              <a:gd name="T25" fmla="*/ 232 h 232"/>
              <a:gd name="T26" fmla="*/ 327 w 327"/>
              <a:gd name="T27" fmla="*/ 232 h 232"/>
              <a:gd name="T28" fmla="*/ 327 w 327"/>
              <a:gd name="T29" fmla="*/ 222 h 232"/>
              <a:gd name="T30" fmla="*/ 317 w 327"/>
              <a:gd name="T31" fmla="*/ 22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7" h="232">
                <a:moveTo>
                  <a:pt x="317" y="222"/>
                </a:moveTo>
                <a:lnTo>
                  <a:pt x="317" y="213"/>
                </a:lnTo>
                <a:lnTo>
                  <a:pt x="19" y="213"/>
                </a:lnTo>
                <a:lnTo>
                  <a:pt x="19" y="19"/>
                </a:lnTo>
                <a:lnTo>
                  <a:pt x="308" y="19"/>
                </a:lnTo>
                <a:lnTo>
                  <a:pt x="308" y="222"/>
                </a:lnTo>
                <a:lnTo>
                  <a:pt x="317" y="222"/>
                </a:lnTo>
                <a:lnTo>
                  <a:pt x="317" y="213"/>
                </a:lnTo>
                <a:lnTo>
                  <a:pt x="317" y="222"/>
                </a:lnTo>
                <a:lnTo>
                  <a:pt x="327" y="222"/>
                </a:lnTo>
                <a:lnTo>
                  <a:pt x="327" y="0"/>
                </a:lnTo>
                <a:lnTo>
                  <a:pt x="0" y="0"/>
                </a:lnTo>
                <a:lnTo>
                  <a:pt x="0" y="232"/>
                </a:lnTo>
                <a:lnTo>
                  <a:pt x="327" y="232"/>
                </a:lnTo>
                <a:lnTo>
                  <a:pt x="327" y="222"/>
                </a:lnTo>
                <a:lnTo>
                  <a:pt x="317" y="2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Sľïdè">
            <a:extLst>
              <a:ext uri="{FF2B5EF4-FFF2-40B4-BE49-F238E27FC236}">
                <a16:creationId xmlns:a16="http://schemas.microsoft.com/office/drawing/2014/main" id="{9406F4DE-7378-45EF-89EF-2269664E2232}"/>
              </a:ext>
            </a:extLst>
          </p:cNvPr>
          <p:cNvSpPr/>
          <p:nvPr/>
        </p:nvSpPr>
        <p:spPr bwMode="auto">
          <a:xfrm>
            <a:off x="7833421" y="5162165"/>
            <a:ext cx="334454" cy="146391"/>
          </a:xfrm>
          <a:custGeom>
            <a:avLst/>
            <a:gdLst>
              <a:gd name="T0" fmla="*/ 127 w 132"/>
              <a:gd name="T1" fmla="*/ 7 h 58"/>
              <a:gd name="T2" fmla="*/ 124 w 132"/>
              <a:gd name="T3" fmla="*/ 4 h 58"/>
              <a:gd name="T4" fmla="*/ 66 w 132"/>
              <a:gd name="T5" fmla="*/ 48 h 58"/>
              <a:gd name="T6" fmla="*/ 7 w 132"/>
              <a:gd name="T7" fmla="*/ 4 h 58"/>
              <a:gd name="T8" fmla="*/ 6 w 132"/>
              <a:gd name="T9" fmla="*/ 6 h 58"/>
              <a:gd name="T10" fmla="*/ 8 w 132"/>
              <a:gd name="T11" fmla="*/ 6 h 58"/>
              <a:gd name="T12" fmla="*/ 7 w 132"/>
              <a:gd name="T13" fmla="*/ 4 h 58"/>
              <a:gd name="T14" fmla="*/ 6 w 132"/>
              <a:gd name="T15" fmla="*/ 6 h 58"/>
              <a:gd name="T16" fmla="*/ 8 w 132"/>
              <a:gd name="T17" fmla="*/ 6 h 58"/>
              <a:gd name="T18" fmla="*/ 6 w 132"/>
              <a:gd name="T19" fmla="*/ 6 h 58"/>
              <a:gd name="T20" fmla="*/ 8 w 132"/>
              <a:gd name="T21" fmla="*/ 7 h 58"/>
              <a:gd name="T22" fmla="*/ 8 w 132"/>
              <a:gd name="T23" fmla="*/ 6 h 58"/>
              <a:gd name="T24" fmla="*/ 6 w 132"/>
              <a:gd name="T25" fmla="*/ 6 h 58"/>
              <a:gd name="T26" fmla="*/ 8 w 132"/>
              <a:gd name="T27" fmla="*/ 7 h 58"/>
              <a:gd name="T28" fmla="*/ 6 w 132"/>
              <a:gd name="T29" fmla="*/ 6 h 58"/>
              <a:gd name="T30" fmla="*/ 6 w 132"/>
              <a:gd name="T31" fmla="*/ 8 h 58"/>
              <a:gd name="T32" fmla="*/ 8 w 132"/>
              <a:gd name="T33" fmla="*/ 7 h 58"/>
              <a:gd name="T34" fmla="*/ 6 w 132"/>
              <a:gd name="T35" fmla="*/ 6 h 58"/>
              <a:gd name="T36" fmla="*/ 6 w 132"/>
              <a:gd name="T37" fmla="*/ 8 h 58"/>
              <a:gd name="T38" fmla="*/ 126 w 132"/>
              <a:gd name="T39" fmla="*/ 8 h 58"/>
              <a:gd name="T40" fmla="*/ 126 w 132"/>
              <a:gd name="T41" fmla="*/ 6 h 58"/>
              <a:gd name="T42" fmla="*/ 124 w 132"/>
              <a:gd name="T43" fmla="*/ 7 h 58"/>
              <a:gd name="T44" fmla="*/ 126 w 132"/>
              <a:gd name="T45" fmla="*/ 8 h 58"/>
              <a:gd name="T46" fmla="*/ 126 w 132"/>
              <a:gd name="T47" fmla="*/ 6 h 58"/>
              <a:gd name="T48" fmla="*/ 124 w 132"/>
              <a:gd name="T49" fmla="*/ 7 h 58"/>
              <a:gd name="T50" fmla="*/ 126 w 132"/>
              <a:gd name="T51" fmla="*/ 6 h 58"/>
              <a:gd name="T52" fmla="*/ 124 w 132"/>
              <a:gd name="T53" fmla="*/ 6 h 58"/>
              <a:gd name="T54" fmla="*/ 124 w 132"/>
              <a:gd name="T55" fmla="*/ 7 h 58"/>
              <a:gd name="T56" fmla="*/ 126 w 132"/>
              <a:gd name="T57" fmla="*/ 6 h 58"/>
              <a:gd name="T58" fmla="*/ 124 w 132"/>
              <a:gd name="T59" fmla="*/ 6 h 58"/>
              <a:gd name="T60" fmla="*/ 126 w 132"/>
              <a:gd name="T61" fmla="*/ 6 h 58"/>
              <a:gd name="T62" fmla="*/ 124 w 132"/>
              <a:gd name="T63" fmla="*/ 4 h 58"/>
              <a:gd name="T64" fmla="*/ 124 w 132"/>
              <a:gd name="T65" fmla="*/ 6 h 58"/>
              <a:gd name="T66" fmla="*/ 126 w 132"/>
              <a:gd name="T67" fmla="*/ 6 h 58"/>
              <a:gd name="T68" fmla="*/ 124 w 132"/>
              <a:gd name="T69" fmla="*/ 4 h 58"/>
              <a:gd name="T70" fmla="*/ 124 w 132"/>
              <a:gd name="T71" fmla="*/ 4 h 58"/>
              <a:gd name="T72" fmla="*/ 127 w 132"/>
              <a:gd name="T73" fmla="*/ 7 h 58"/>
              <a:gd name="T74" fmla="*/ 129 w 132"/>
              <a:gd name="T75" fmla="*/ 10 h 58"/>
              <a:gd name="T76" fmla="*/ 132 w 132"/>
              <a:gd name="T77" fmla="*/ 6 h 58"/>
              <a:gd name="T78" fmla="*/ 130 w 132"/>
              <a:gd name="T79" fmla="*/ 2 h 58"/>
              <a:gd name="T80" fmla="*/ 126 w 132"/>
              <a:gd name="T81" fmla="*/ 0 h 58"/>
              <a:gd name="T82" fmla="*/ 6 w 132"/>
              <a:gd name="T83" fmla="*/ 0 h 58"/>
              <a:gd name="T84" fmla="*/ 2 w 132"/>
              <a:gd name="T85" fmla="*/ 2 h 58"/>
              <a:gd name="T86" fmla="*/ 0 w 132"/>
              <a:gd name="T87" fmla="*/ 6 h 58"/>
              <a:gd name="T88" fmla="*/ 3 w 132"/>
              <a:gd name="T89" fmla="*/ 10 h 58"/>
              <a:gd name="T90" fmla="*/ 66 w 132"/>
              <a:gd name="T91" fmla="*/ 58 h 58"/>
              <a:gd name="T92" fmla="*/ 129 w 132"/>
              <a:gd name="T93" fmla="*/ 10 h 58"/>
              <a:gd name="T94" fmla="*/ 129 w 132"/>
              <a:gd name="T95" fmla="*/ 10 h 58"/>
              <a:gd name="T96" fmla="*/ 127 w 132"/>
              <a:gd name="T97" fmla="*/ 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2" h="58">
                <a:moveTo>
                  <a:pt x="127" y="7"/>
                </a:moveTo>
                <a:cubicBezTo>
                  <a:pt x="124" y="4"/>
                  <a:pt x="124" y="4"/>
                  <a:pt x="124" y="4"/>
                </a:cubicBezTo>
                <a:cubicBezTo>
                  <a:pt x="66" y="48"/>
                  <a:pt x="66" y="48"/>
                  <a:pt x="66" y="48"/>
                </a:cubicBezTo>
                <a:cubicBezTo>
                  <a:pt x="7" y="4"/>
                  <a:pt x="7" y="4"/>
                  <a:pt x="7" y="4"/>
                </a:cubicBezTo>
                <a:cubicBezTo>
                  <a:pt x="6" y="6"/>
                  <a:pt x="6" y="6"/>
                  <a:pt x="6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5"/>
                  <a:pt x="8" y="4"/>
                  <a:pt x="7" y="4"/>
                </a:cubicBezTo>
                <a:cubicBezTo>
                  <a:pt x="6" y="6"/>
                  <a:pt x="6" y="6"/>
                  <a:pt x="6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6"/>
                  <a:pt x="8" y="6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6" y="6"/>
                  <a:pt x="6" y="6"/>
                  <a:pt x="6" y="6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8" y="7"/>
                </a:cubicBezTo>
                <a:cubicBezTo>
                  <a:pt x="6" y="6"/>
                  <a:pt x="6" y="6"/>
                  <a:pt x="6" y="6"/>
                </a:cubicBezTo>
                <a:cubicBezTo>
                  <a:pt x="6" y="8"/>
                  <a:pt x="6" y="8"/>
                  <a:pt x="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6" y="8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7"/>
                  <a:pt x="124" y="7"/>
                  <a:pt x="124" y="7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6"/>
                  <a:pt x="124" y="6"/>
                  <a:pt x="124" y="6"/>
                </a:cubicBezTo>
                <a:cubicBezTo>
                  <a:pt x="124" y="6"/>
                  <a:pt x="124" y="7"/>
                  <a:pt x="124" y="7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6"/>
                  <a:pt x="124" y="6"/>
                  <a:pt x="124" y="6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4"/>
                  <a:pt x="124" y="4"/>
                  <a:pt x="124" y="4"/>
                </a:cubicBezTo>
                <a:cubicBezTo>
                  <a:pt x="124" y="4"/>
                  <a:pt x="124" y="5"/>
                  <a:pt x="124" y="6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4"/>
                  <a:pt x="124" y="4"/>
                  <a:pt x="124" y="4"/>
                </a:cubicBezTo>
                <a:cubicBezTo>
                  <a:pt x="124" y="4"/>
                  <a:pt x="124" y="4"/>
                  <a:pt x="124" y="4"/>
                </a:cubicBezTo>
                <a:cubicBezTo>
                  <a:pt x="127" y="7"/>
                  <a:pt x="127" y="7"/>
                  <a:pt x="127" y="7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31" y="9"/>
                  <a:pt x="132" y="7"/>
                  <a:pt x="132" y="6"/>
                </a:cubicBezTo>
                <a:cubicBezTo>
                  <a:pt x="132" y="4"/>
                  <a:pt x="131" y="3"/>
                  <a:pt x="130" y="2"/>
                </a:cubicBezTo>
                <a:cubicBezTo>
                  <a:pt x="129" y="1"/>
                  <a:pt x="127" y="0"/>
                  <a:pt x="126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3" y="1"/>
                  <a:pt x="2" y="2"/>
                </a:cubicBezTo>
                <a:cubicBezTo>
                  <a:pt x="1" y="3"/>
                  <a:pt x="0" y="4"/>
                  <a:pt x="0" y="6"/>
                </a:cubicBezTo>
                <a:cubicBezTo>
                  <a:pt x="0" y="7"/>
                  <a:pt x="1" y="9"/>
                  <a:pt x="3" y="10"/>
                </a:cubicBezTo>
                <a:cubicBezTo>
                  <a:pt x="66" y="58"/>
                  <a:pt x="66" y="58"/>
                  <a:pt x="66" y="58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10"/>
                  <a:pt x="129" y="10"/>
                  <a:pt x="129" y="10"/>
                </a:cubicBezTo>
                <a:lnTo>
                  <a:pt x="127" y="7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šļïḑé">
            <a:extLst>
              <a:ext uri="{FF2B5EF4-FFF2-40B4-BE49-F238E27FC236}">
                <a16:creationId xmlns:a16="http://schemas.microsoft.com/office/drawing/2014/main" id="{D5211348-0E26-40B4-9733-9751496AA14A}"/>
              </a:ext>
            </a:extLst>
          </p:cNvPr>
          <p:cNvSpPr/>
          <p:nvPr/>
        </p:nvSpPr>
        <p:spPr bwMode="auto">
          <a:xfrm>
            <a:off x="10278248" y="3775195"/>
            <a:ext cx="79072" cy="85484"/>
          </a:xfrm>
          <a:custGeom>
            <a:avLst/>
            <a:gdLst>
              <a:gd name="T0" fmla="*/ 74 w 74"/>
              <a:gd name="T1" fmla="*/ 66 h 80"/>
              <a:gd name="T2" fmla="*/ 14 w 74"/>
              <a:gd name="T3" fmla="*/ 0 h 80"/>
              <a:gd name="T4" fmla="*/ 0 w 74"/>
              <a:gd name="T5" fmla="*/ 12 h 80"/>
              <a:gd name="T6" fmla="*/ 62 w 74"/>
              <a:gd name="T7" fmla="*/ 80 h 80"/>
              <a:gd name="T8" fmla="*/ 74 w 74"/>
              <a:gd name="T9" fmla="*/ 6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80">
                <a:moveTo>
                  <a:pt x="74" y="66"/>
                </a:moveTo>
                <a:lnTo>
                  <a:pt x="14" y="0"/>
                </a:lnTo>
                <a:lnTo>
                  <a:pt x="0" y="12"/>
                </a:lnTo>
                <a:lnTo>
                  <a:pt x="62" y="80"/>
                </a:lnTo>
                <a:lnTo>
                  <a:pt x="74" y="66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ślîḍe">
            <a:extLst>
              <a:ext uri="{FF2B5EF4-FFF2-40B4-BE49-F238E27FC236}">
                <a16:creationId xmlns:a16="http://schemas.microsoft.com/office/drawing/2014/main" id="{75EAC855-47D7-4B4A-9801-70032465A9FE}"/>
              </a:ext>
            </a:extLst>
          </p:cNvPr>
          <p:cNvSpPr/>
          <p:nvPr/>
        </p:nvSpPr>
        <p:spPr bwMode="auto">
          <a:xfrm>
            <a:off x="10278248" y="3775195"/>
            <a:ext cx="79072" cy="85484"/>
          </a:xfrm>
          <a:custGeom>
            <a:avLst/>
            <a:gdLst>
              <a:gd name="T0" fmla="*/ 74 w 74"/>
              <a:gd name="T1" fmla="*/ 66 h 80"/>
              <a:gd name="T2" fmla="*/ 14 w 74"/>
              <a:gd name="T3" fmla="*/ 0 h 80"/>
              <a:gd name="T4" fmla="*/ 0 w 74"/>
              <a:gd name="T5" fmla="*/ 12 h 80"/>
              <a:gd name="T6" fmla="*/ 62 w 74"/>
              <a:gd name="T7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80">
                <a:moveTo>
                  <a:pt x="74" y="66"/>
                </a:moveTo>
                <a:lnTo>
                  <a:pt x="14" y="0"/>
                </a:lnTo>
                <a:lnTo>
                  <a:pt x="0" y="12"/>
                </a:lnTo>
                <a:lnTo>
                  <a:pt x="62" y="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ṩḻîḓê">
            <a:extLst>
              <a:ext uri="{FF2B5EF4-FFF2-40B4-BE49-F238E27FC236}">
                <a16:creationId xmlns:a16="http://schemas.microsoft.com/office/drawing/2014/main" id="{7BADA1D2-1576-429A-A964-5995918865EE}"/>
              </a:ext>
            </a:extLst>
          </p:cNvPr>
          <p:cNvSpPr/>
          <p:nvPr/>
        </p:nvSpPr>
        <p:spPr bwMode="auto">
          <a:xfrm>
            <a:off x="9974782" y="3461044"/>
            <a:ext cx="386813" cy="384676"/>
          </a:xfrm>
          <a:custGeom>
            <a:avLst/>
            <a:gdLst>
              <a:gd name="T0" fmla="*/ 30 w 153"/>
              <a:gd name="T1" fmla="*/ 26 h 152"/>
              <a:gd name="T2" fmla="*/ 26 w 153"/>
              <a:gd name="T3" fmla="*/ 122 h 152"/>
              <a:gd name="T4" fmla="*/ 123 w 153"/>
              <a:gd name="T5" fmla="*/ 127 h 152"/>
              <a:gd name="T6" fmla="*/ 127 w 153"/>
              <a:gd name="T7" fmla="*/ 30 h 152"/>
              <a:gd name="T8" fmla="*/ 30 w 153"/>
              <a:gd name="T9" fmla="*/ 26 h 152"/>
              <a:gd name="T10" fmla="*/ 110 w 153"/>
              <a:gd name="T11" fmla="*/ 113 h 152"/>
              <a:gd name="T12" fmla="*/ 40 w 153"/>
              <a:gd name="T13" fmla="*/ 110 h 152"/>
              <a:gd name="T14" fmla="*/ 43 w 153"/>
              <a:gd name="T15" fmla="*/ 39 h 152"/>
              <a:gd name="T16" fmla="*/ 113 w 153"/>
              <a:gd name="T17" fmla="*/ 43 h 152"/>
              <a:gd name="T18" fmla="*/ 110 w 153"/>
              <a:gd name="T19" fmla="*/ 11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" h="152">
                <a:moveTo>
                  <a:pt x="30" y="26"/>
                </a:moveTo>
                <a:cubicBezTo>
                  <a:pt x="2" y="51"/>
                  <a:pt x="0" y="94"/>
                  <a:pt x="26" y="122"/>
                </a:cubicBezTo>
                <a:cubicBezTo>
                  <a:pt x="51" y="150"/>
                  <a:pt x="95" y="152"/>
                  <a:pt x="123" y="127"/>
                </a:cubicBezTo>
                <a:cubicBezTo>
                  <a:pt x="151" y="101"/>
                  <a:pt x="153" y="58"/>
                  <a:pt x="127" y="30"/>
                </a:cubicBezTo>
                <a:cubicBezTo>
                  <a:pt x="102" y="2"/>
                  <a:pt x="58" y="0"/>
                  <a:pt x="30" y="26"/>
                </a:cubicBezTo>
                <a:close/>
                <a:moveTo>
                  <a:pt x="110" y="113"/>
                </a:moveTo>
                <a:cubicBezTo>
                  <a:pt x="90" y="131"/>
                  <a:pt x="58" y="130"/>
                  <a:pt x="40" y="110"/>
                </a:cubicBezTo>
                <a:cubicBezTo>
                  <a:pt x="21" y="89"/>
                  <a:pt x="23" y="58"/>
                  <a:pt x="43" y="39"/>
                </a:cubicBezTo>
                <a:cubicBezTo>
                  <a:pt x="63" y="21"/>
                  <a:pt x="95" y="22"/>
                  <a:pt x="113" y="43"/>
                </a:cubicBezTo>
                <a:cubicBezTo>
                  <a:pt x="132" y="63"/>
                  <a:pt x="130" y="94"/>
                  <a:pt x="110" y="113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ṩľïdê">
            <a:extLst>
              <a:ext uri="{FF2B5EF4-FFF2-40B4-BE49-F238E27FC236}">
                <a16:creationId xmlns:a16="http://schemas.microsoft.com/office/drawing/2014/main" id="{C7BE5896-AAEB-4F9C-8FC1-3CDE219DD1F2}"/>
              </a:ext>
            </a:extLst>
          </p:cNvPr>
          <p:cNvSpPr/>
          <p:nvPr/>
        </p:nvSpPr>
        <p:spPr bwMode="auto">
          <a:xfrm>
            <a:off x="10331676" y="3836103"/>
            <a:ext cx="192338" cy="205160"/>
          </a:xfrm>
          <a:custGeom>
            <a:avLst/>
            <a:gdLst>
              <a:gd name="T0" fmla="*/ 69 w 76"/>
              <a:gd name="T1" fmla="*/ 74 h 81"/>
              <a:gd name="T2" fmla="*/ 66 w 76"/>
              <a:gd name="T3" fmla="*/ 71 h 81"/>
              <a:gd name="T4" fmla="*/ 62 w 76"/>
              <a:gd name="T5" fmla="*/ 73 h 81"/>
              <a:gd name="T6" fmla="*/ 58 w 76"/>
              <a:gd name="T7" fmla="*/ 71 h 81"/>
              <a:gd name="T8" fmla="*/ 10 w 76"/>
              <a:gd name="T9" fmla="*/ 18 h 81"/>
              <a:gd name="T10" fmla="*/ 8 w 76"/>
              <a:gd name="T11" fmla="*/ 14 h 81"/>
              <a:gd name="T12" fmla="*/ 10 w 76"/>
              <a:gd name="T13" fmla="*/ 10 h 81"/>
              <a:gd name="T14" fmla="*/ 14 w 76"/>
              <a:gd name="T15" fmla="*/ 8 h 81"/>
              <a:gd name="T16" fmla="*/ 19 w 76"/>
              <a:gd name="T17" fmla="*/ 10 h 81"/>
              <a:gd name="T18" fmla="*/ 67 w 76"/>
              <a:gd name="T19" fmla="*/ 63 h 81"/>
              <a:gd name="T20" fmla="*/ 68 w 76"/>
              <a:gd name="T21" fmla="*/ 67 h 81"/>
              <a:gd name="T22" fmla="*/ 66 w 76"/>
              <a:gd name="T23" fmla="*/ 71 h 81"/>
              <a:gd name="T24" fmla="*/ 69 w 76"/>
              <a:gd name="T25" fmla="*/ 74 h 81"/>
              <a:gd name="T26" fmla="*/ 72 w 76"/>
              <a:gd name="T27" fmla="*/ 77 h 81"/>
              <a:gd name="T28" fmla="*/ 76 w 76"/>
              <a:gd name="T29" fmla="*/ 67 h 81"/>
              <a:gd name="T30" fmla="*/ 72 w 76"/>
              <a:gd name="T31" fmla="*/ 57 h 81"/>
              <a:gd name="T32" fmla="*/ 24 w 76"/>
              <a:gd name="T33" fmla="*/ 5 h 81"/>
              <a:gd name="T34" fmla="*/ 14 w 76"/>
              <a:gd name="T35" fmla="*/ 0 h 81"/>
              <a:gd name="T36" fmla="*/ 5 w 76"/>
              <a:gd name="T37" fmla="*/ 4 h 81"/>
              <a:gd name="T38" fmla="*/ 0 w 76"/>
              <a:gd name="T39" fmla="*/ 14 h 81"/>
              <a:gd name="T40" fmla="*/ 4 w 76"/>
              <a:gd name="T41" fmla="*/ 24 h 81"/>
              <a:gd name="T42" fmla="*/ 52 w 76"/>
              <a:gd name="T43" fmla="*/ 76 h 81"/>
              <a:gd name="T44" fmla="*/ 62 w 76"/>
              <a:gd name="T45" fmla="*/ 81 h 81"/>
              <a:gd name="T46" fmla="*/ 72 w 76"/>
              <a:gd name="T47" fmla="*/ 77 h 81"/>
              <a:gd name="T48" fmla="*/ 69 w 76"/>
              <a:gd name="T49" fmla="*/ 7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6" h="81">
                <a:moveTo>
                  <a:pt x="69" y="74"/>
                </a:moveTo>
                <a:cubicBezTo>
                  <a:pt x="66" y="71"/>
                  <a:pt x="66" y="71"/>
                  <a:pt x="66" y="71"/>
                </a:cubicBezTo>
                <a:cubicBezTo>
                  <a:pt x="65" y="72"/>
                  <a:pt x="64" y="73"/>
                  <a:pt x="62" y="73"/>
                </a:cubicBezTo>
                <a:cubicBezTo>
                  <a:pt x="60" y="73"/>
                  <a:pt x="59" y="72"/>
                  <a:pt x="58" y="71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7"/>
                  <a:pt x="8" y="16"/>
                  <a:pt x="8" y="14"/>
                </a:cubicBezTo>
                <a:cubicBezTo>
                  <a:pt x="8" y="13"/>
                  <a:pt x="9" y="11"/>
                  <a:pt x="10" y="10"/>
                </a:cubicBezTo>
                <a:cubicBezTo>
                  <a:pt x="11" y="9"/>
                  <a:pt x="13" y="8"/>
                  <a:pt x="14" y="8"/>
                </a:cubicBezTo>
                <a:cubicBezTo>
                  <a:pt x="16" y="8"/>
                  <a:pt x="17" y="9"/>
                  <a:pt x="19" y="10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4"/>
                  <a:pt x="68" y="65"/>
                  <a:pt x="68" y="67"/>
                </a:cubicBezTo>
                <a:cubicBezTo>
                  <a:pt x="68" y="68"/>
                  <a:pt x="67" y="70"/>
                  <a:pt x="66" y="71"/>
                </a:cubicBezTo>
                <a:cubicBezTo>
                  <a:pt x="69" y="74"/>
                  <a:pt x="69" y="74"/>
                  <a:pt x="69" y="74"/>
                </a:cubicBezTo>
                <a:cubicBezTo>
                  <a:pt x="72" y="77"/>
                  <a:pt x="72" y="77"/>
                  <a:pt x="72" y="77"/>
                </a:cubicBezTo>
                <a:cubicBezTo>
                  <a:pt x="75" y="74"/>
                  <a:pt x="76" y="70"/>
                  <a:pt x="76" y="67"/>
                </a:cubicBezTo>
                <a:cubicBezTo>
                  <a:pt x="76" y="63"/>
                  <a:pt x="75" y="60"/>
                  <a:pt x="72" y="57"/>
                </a:cubicBezTo>
                <a:cubicBezTo>
                  <a:pt x="24" y="5"/>
                  <a:pt x="24" y="5"/>
                  <a:pt x="24" y="5"/>
                </a:cubicBezTo>
                <a:cubicBezTo>
                  <a:pt x="22" y="2"/>
                  <a:pt x="18" y="0"/>
                  <a:pt x="14" y="0"/>
                </a:cubicBezTo>
                <a:cubicBezTo>
                  <a:pt x="11" y="0"/>
                  <a:pt x="7" y="1"/>
                  <a:pt x="5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8"/>
                  <a:pt x="1" y="21"/>
                  <a:pt x="4" y="24"/>
                </a:cubicBezTo>
                <a:cubicBezTo>
                  <a:pt x="52" y="76"/>
                  <a:pt x="52" y="76"/>
                  <a:pt x="52" y="76"/>
                </a:cubicBezTo>
                <a:cubicBezTo>
                  <a:pt x="55" y="79"/>
                  <a:pt x="58" y="81"/>
                  <a:pt x="62" y="81"/>
                </a:cubicBezTo>
                <a:cubicBezTo>
                  <a:pt x="65" y="81"/>
                  <a:pt x="69" y="79"/>
                  <a:pt x="72" y="77"/>
                </a:cubicBezTo>
                <a:lnTo>
                  <a:pt x="69" y="74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ṥ1íḍé">
            <a:extLst>
              <a:ext uri="{FF2B5EF4-FFF2-40B4-BE49-F238E27FC236}">
                <a16:creationId xmlns:a16="http://schemas.microsoft.com/office/drawing/2014/main" id="{51BEA4A8-B408-4B85-B19B-DA47FDA5FA85}"/>
              </a:ext>
            </a:extLst>
          </p:cNvPr>
          <p:cNvSpPr/>
          <p:nvPr/>
        </p:nvSpPr>
        <p:spPr bwMode="auto">
          <a:xfrm>
            <a:off x="11027298" y="5147205"/>
            <a:ext cx="366511" cy="320563"/>
          </a:xfrm>
          <a:custGeom>
            <a:avLst/>
            <a:gdLst>
              <a:gd name="T0" fmla="*/ 0 w 343"/>
              <a:gd name="T1" fmla="*/ 0 h 300"/>
              <a:gd name="T2" fmla="*/ 0 w 343"/>
              <a:gd name="T3" fmla="*/ 218 h 300"/>
              <a:gd name="T4" fmla="*/ 63 w 343"/>
              <a:gd name="T5" fmla="*/ 218 h 300"/>
              <a:gd name="T6" fmla="*/ 63 w 343"/>
              <a:gd name="T7" fmla="*/ 300 h 300"/>
              <a:gd name="T8" fmla="*/ 168 w 343"/>
              <a:gd name="T9" fmla="*/ 218 h 300"/>
              <a:gd name="T10" fmla="*/ 343 w 343"/>
              <a:gd name="T11" fmla="*/ 218 h 300"/>
              <a:gd name="T12" fmla="*/ 343 w 343"/>
              <a:gd name="T13" fmla="*/ 0 h 300"/>
              <a:gd name="T14" fmla="*/ 0 w 343"/>
              <a:gd name="T1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3" h="300">
                <a:moveTo>
                  <a:pt x="0" y="0"/>
                </a:moveTo>
                <a:lnTo>
                  <a:pt x="0" y="218"/>
                </a:lnTo>
                <a:lnTo>
                  <a:pt x="63" y="218"/>
                </a:lnTo>
                <a:lnTo>
                  <a:pt x="63" y="300"/>
                </a:lnTo>
                <a:lnTo>
                  <a:pt x="168" y="218"/>
                </a:lnTo>
                <a:lnTo>
                  <a:pt x="343" y="218"/>
                </a:lnTo>
                <a:lnTo>
                  <a:pt x="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A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şļídê">
            <a:extLst>
              <a:ext uri="{FF2B5EF4-FFF2-40B4-BE49-F238E27FC236}">
                <a16:creationId xmlns:a16="http://schemas.microsoft.com/office/drawing/2014/main" id="{AFEBD4FA-9AAE-421F-892F-BF3B5568F37F}"/>
              </a:ext>
            </a:extLst>
          </p:cNvPr>
          <p:cNvSpPr/>
          <p:nvPr/>
        </p:nvSpPr>
        <p:spPr bwMode="auto">
          <a:xfrm>
            <a:off x="11016612" y="5136520"/>
            <a:ext cx="386813" cy="354756"/>
          </a:xfrm>
          <a:custGeom>
            <a:avLst/>
            <a:gdLst>
              <a:gd name="T0" fmla="*/ 10 w 362"/>
              <a:gd name="T1" fmla="*/ 10 h 332"/>
              <a:gd name="T2" fmla="*/ 0 w 362"/>
              <a:gd name="T3" fmla="*/ 10 h 332"/>
              <a:gd name="T4" fmla="*/ 0 w 362"/>
              <a:gd name="T5" fmla="*/ 237 h 332"/>
              <a:gd name="T6" fmla="*/ 64 w 362"/>
              <a:gd name="T7" fmla="*/ 237 h 332"/>
              <a:gd name="T8" fmla="*/ 64 w 362"/>
              <a:gd name="T9" fmla="*/ 332 h 332"/>
              <a:gd name="T10" fmla="*/ 182 w 362"/>
              <a:gd name="T11" fmla="*/ 237 h 332"/>
              <a:gd name="T12" fmla="*/ 362 w 362"/>
              <a:gd name="T13" fmla="*/ 237 h 332"/>
              <a:gd name="T14" fmla="*/ 362 w 362"/>
              <a:gd name="T15" fmla="*/ 0 h 332"/>
              <a:gd name="T16" fmla="*/ 0 w 362"/>
              <a:gd name="T17" fmla="*/ 0 h 332"/>
              <a:gd name="T18" fmla="*/ 0 w 362"/>
              <a:gd name="T19" fmla="*/ 10 h 332"/>
              <a:gd name="T20" fmla="*/ 10 w 362"/>
              <a:gd name="T21" fmla="*/ 10 h 332"/>
              <a:gd name="T22" fmla="*/ 10 w 362"/>
              <a:gd name="T23" fmla="*/ 19 h 332"/>
              <a:gd name="T24" fmla="*/ 343 w 362"/>
              <a:gd name="T25" fmla="*/ 19 h 332"/>
              <a:gd name="T26" fmla="*/ 343 w 362"/>
              <a:gd name="T27" fmla="*/ 218 h 332"/>
              <a:gd name="T28" fmla="*/ 175 w 362"/>
              <a:gd name="T29" fmla="*/ 218 h 332"/>
              <a:gd name="T30" fmla="*/ 83 w 362"/>
              <a:gd name="T31" fmla="*/ 292 h 332"/>
              <a:gd name="T32" fmla="*/ 83 w 362"/>
              <a:gd name="T33" fmla="*/ 218 h 332"/>
              <a:gd name="T34" fmla="*/ 19 w 362"/>
              <a:gd name="T35" fmla="*/ 218 h 332"/>
              <a:gd name="T36" fmla="*/ 19 w 362"/>
              <a:gd name="T37" fmla="*/ 10 h 332"/>
              <a:gd name="T38" fmla="*/ 10 w 362"/>
              <a:gd name="T39" fmla="*/ 10 h 332"/>
              <a:gd name="T40" fmla="*/ 10 w 362"/>
              <a:gd name="T41" fmla="*/ 19 h 332"/>
              <a:gd name="T42" fmla="*/ 10 w 362"/>
              <a:gd name="T43" fmla="*/ 1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2" h="332">
                <a:moveTo>
                  <a:pt x="10" y="10"/>
                </a:moveTo>
                <a:lnTo>
                  <a:pt x="0" y="10"/>
                </a:lnTo>
                <a:lnTo>
                  <a:pt x="0" y="237"/>
                </a:lnTo>
                <a:lnTo>
                  <a:pt x="64" y="237"/>
                </a:lnTo>
                <a:lnTo>
                  <a:pt x="64" y="332"/>
                </a:lnTo>
                <a:lnTo>
                  <a:pt x="182" y="237"/>
                </a:lnTo>
                <a:lnTo>
                  <a:pt x="362" y="237"/>
                </a:lnTo>
                <a:lnTo>
                  <a:pt x="362" y="0"/>
                </a:lnTo>
                <a:lnTo>
                  <a:pt x="0" y="0"/>
                </a:lnTo>
                <a:lnTo>
                  <a:pt x="0" y="10"/>
                </a:lnTo>
                <a:lnTo>
                  <a:pt x="10" y="10"/>
                </a:lnTo>
                <a:lnTo>
                  <a:pt x="10" y="19"/>
                </a:lnTo>
                <a:lnTo>
                  <a:pt x="343" y="19"/>
                </a:lnTo>
                <a:lnTo>
                  <a:pt x="343" y="218"/>
                </a:lnTo>
                <a:lnTo>
                  <a:pt x="175" y="218"/>
                </a:lnTo>
                <a:lnTo>
                  <a:pt x="83" y="292"/>
                </a:lnTo>
                <a:lnTo>
                  <a:pt x="83" y="218"/>
                </a:lnTo>
                <a:lnTo>
                  <a:pt x="19" y="218"/>
                </a:lnTo>
                <a:lnTo>
                  <a:pt x="19" y="10"/>
                </a:lnTo>
                <a:lnTo>
                  <a:pt x="10" y="10"/>
                </a:lnTo>
                <a:lnTo>
                  <a:pt x="10" y="19"/>
                </a:lnTo>
                <a:lnTo>
                  <a:pt x="10" y="10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slîdè">
            <a:extLst>
              <a:ext uri="{FF2B5EF4-FFF2-40B4-BE49-F238E27FC236}">
                <a16:creationId xmlns:a16="http://schemas.microsoft.com/office/drawing/2014/main" id="{82B23B50-0F5E-4E87-AB19-AD1763A888B1}"/>
              </a:ext>
            </a:extLst>
          </p:cNvPr>
          <p:cNvSpPr/>
          <p:nvPr/>
        </p:nvSpPr>
        <p:spPr bwMode="auto">
          <a:xfrm>
            <a:off x="11079656" y="5192084"/>
            <a:ext cx="262862" cy="20303"/>
          </a:xfrm>
          <a:prstGeom prst="rect">
            <a:avLst/>
          </a:pr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şlíḓê">
            <a:extLst>
              <a:ext uri="{FF2B5EF4-FFF2-40B4-BE49-F238E27FC236}">
                <a16:creationId xmlns:a16="http://schemas.microsoft.com/office/drawing/2014/main" id="{F5FFF4FA-7EE9-4AD1-8FBB-E0CE83E49F82}"/>
              </a:ext>
            </a:extLst>
          </p:cNvPr>
          <p:cNvSpPr/>
          <p:nvPr/>
        </p:nvSpPr>
        <p:spPr bwMode="auto">
          <a:xfrm>
            <a:off x="11079656" y="5192084"/>
            <a:ext cx="262862" cy="20303"/>
          </a:xfrm>
          <a:custGeom>
            <a:avLst/>
            <a:gdLst>
              <a:gd name="T0" fmla="*/ 0 w 246"/>
              <a:gd name="T1" fmla="*/ 19 h 19"/>
              <a:gd name="T2" fmla="*/ 246 w 246"/>
              <a:gd name="T3" fmla="*/ 19 h 19"/>
              <a:gd name="T4" fmla="*/ 246 w 246"/>
              <a:gd name="T5" fmla="*/ 0 h 19"/>
              <a:gd name="T6" fmla="*/ 0 w 246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6" h="19">
                <a:moveTo>
                  <a:pt x="0" y="19"/>
                </a:moveTo>
                <a:lnTo>
                  <a:pt x="246" y="19"/>
                </a:lnTo>
                <a:lnTo>
                  <a:pt x="24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šlîḍé">
            <a:extLst>
              <a:ext uri="{FF2B5EF4-FFF2-40B4-BE49-F238E27FC236}">
                <a16:creationId xmlns:a16="http://schemas.microsoft.com/office/drawing/2014/main" id="{58F22FB2-F473-43DB-BE44-5CCFFEFB864B}"/>
              </a:ext>
            </a:extLst>
          </p:cNvPr>
          <p:cNvSpPr/>
          <p:nvPr/>
        </p:nvSpPr>
        <p:spPr bwMode="auto">
          <a:xfrm>
            <a:off x="11079656" y="5240169"/>
            <a:ext cx="262862" cy="20303"/>
          </a:xfrm>
          <a:prstGeom prst="rect">
            <a:avLst/>
          </a:pr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šḷïde">
            <a:extLst>
              <a:ext uri="{FF2B5EF4-FFF2-40B4-BE49-F238E27FC236}">
                <a16:creationId xmlns:a16="http://schemas.microsoft.com/office/drawing/2014/main" id="{F7C5CF11-703B-4F15-B483-F5A1A69E36DE}"/>
              </a:ext>
            </a:extLst>
          </p:cNvPr>
          <p:cNvSpPr/>
          <p:nvPr/>
        </p:nvSpPr>
        <p:spPr bwMode="auto">
          <a:xfrm>
            <a:off x="11079656" y="5240169"/>
            <a:ext cx="262862" cy="20303"/>
          </a:xfrm>
          <a:custGeom>
            <a:avLst/>
            <a:gdLst>
              <a:gd name="T0" fmla="*/ 0 w 246"/>
              <a:gd name="T1" fmla="*/ 19 h 19"/>
              <a:gd name="T2" fmla="*/ 246 w 246"/>
              <a:gd name="T3" fmla="*/ 19 h 19"/>
              <a:gd name="T4" fmla="*/ 246 w 246"/>
              <a:gd name="T5" fmla="*/ 0 h 19"/>
              <a:gd name="T6" fmla="*/ 0 w 246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6" h="19">
                <a:moveTo>
                  <a:pt x="0" y="19"/>
                </a:moveTo>
                <a:lnTo>
                  <a:pt x="246" y="19"/>
                </a:lnTo>
                <a:lnTo>
                  <a:pt x="24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ŝḷîḍè">
            <a:extLst>
              <a:ext uri="{FF2B5EF4-FFF2-40B4-BE49-F238E27FC236}">
                <a16:creationId xmlns:a16="http://schemas.microsoft.com/office/drawing/2014/main" id="{3E806E2B-69CB-4A9C-BEF1-BD2E24612BD5}"/>
              </a:ext>
            </a:extLst>
          </p:cNvPr>
          <p:cNvSpPr/>
          <p:nvPr/>
        </p:nvSpPr>
        <p:spPr bwMode="auto">
          <a:xfrm>
            <a:off x="10759093" y="3638422"/>
            <a:ext cx="320563" cy="314152"/>
          </a:xfrm>
          <a:custGeom>
            <a:avLst/>
            <a:gdLst>
              <a:gd name="T0" fmla="*/ 300 w 300"/>
              <a:gd name="T1" fmla="*/ 294 h 294"/>
              <a:gd name="T2" fmla="*/ 0 w 300"/>
              <a:gd name="T3" fmla="*/ 294 h 294"/>
              <a:gd name="T4" fmla="*/ 26 w 300"/>
              <a:gd name="T5" fmla="*/ 0 h 294"/>
              <a:gd name="T6" fmla="*/ 272 w 300"/>
              <a:gd name="T7" fmla="*/ 0 h 294"/>
              <a:gd name="T8" fmla="*/ 300 w 300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294">
                <a:moveTo>
                  <a:pt x="300" y="294"/>
                </a:moveTo>
                <a:lnTo>
                  <a:pt x="0" y="294"/>
                </a:lnTo>
                <a:lnTo>
                  <a:pt x="26" y="0"/>
                </a:lnTo>
                <a:lnTo>
                  <a:pt x="272" y="0"/>
                </a:lnTo>
                <a:lnTo>
                  <a:pt x="300" y="294"/>
                </a:lnTo>
                <a:close/>
              </a:path>
            </a:pathLst>
          </a:custGeom>
          <a:solidFill>
            <a:srgbClr val="FFA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ṩľiḓé">
            <a:extLst>
              <a:ext uri="{FF2B5EF4-FFF2-40B4-BE49-F238E27FC236}">
                <a16:creationId xmlns:a16="http://schemas.microsoft.com/office/drawing/2014/main" id="{68F031C9-5321-4F14-A370-F8FE052DFE13}"/>
              </a:ext>
            </a:extLst>
          </p:cNvPr>
          <p:cNvSpPr/>
          <p:nvPr/>
        </p:nvSpPr>
        <p:spPr bwMode="auto">
          <a:xfrm>
            <a:off x="10746270" y="3627737"/>
            <a:ext cx="344071" cy="334454"/>
          </a:xfrm>
          <a:custGeom>
            <a:avLst/>
            <a:gdLst>
              <a:gd name="T0" fmla="*/ 312 w 322"/>
              <a:gd name="T1" fmla="*/ 304 h 313"/>
              <a:gd name="T2" fmla="*/ 312 w 322"/>
              <a:gd name="T3" fmla="*/ 294 h 313"/>
              <a:gd name="T4" fmla="*/ 21 w 322"/>
              <a:gd name="T5" fmla="*/ 294 h 313"/>
              <a:gd name="T6" fmla="*/ 47 w 322"/>
              <a:gd name="T7" fmla="*/ 19 h 313"/>
              <a:gd name="T8" fmla="*/ 277 w 322"/>
              <a:gd name="T9" fmla="*/ 19 h 313"/>
              <a:gd name="T10" fmla="*/ 303 w 322"/>
              <a:gd name="T11" fmla="*/ 304 h 313"/>
              <a:gd name="T12" fmla="*/ 312 w 322"/>
              <a:gd name="T13" fmla="*/ 304 h 313"/>
              <a:gd name="T14" fmla="*/ 312 w 322"/>
              <a:gd name="T15" fmla="*/ 294 h 313"/>
              <a:gd name="T16" fmla="*/ 312 w 322"/>
              <a:gd name="T17" fmla="*/ 304 h 313"/>
              <a:gd name="T18" fmla="*/ 322 w 322"/>
              <a:gd name="T19" fmla="*/ 304 h 313"/>
              <a:gd name="T20" fmla="*/ 293 w 322"/>
              <a:gd name="T21" fmla="*/ 0 h 313"/>
              <a:gd name="T22" fmla="*/ 28 w 322"/>
              <a:gd name="T23" fmla="*/ 0 h 313"/>
              <a:gd name="T24" fmla="*/ 0 w 322"/>
              <a:gd name="T25" fmla="*/ 313 h 313"/>
              <a:gd name="T26" fmla="*/ 322 w 322"/>
              <a:gd name="T27" fmla="*/ 313 h 313"/>
              <a:gd name="T28" fmla="*/ 322 w 322"/>
              <a:gd name="T29" fmla="*/ 304 h 313"/>
              <a:gd name="T30" fmla="*/ 312 w 322"/>
              <a:gd name="T31" fmla="*/ 304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2" h="313">
                <a:moveTo>
                  <a:pt x="312" y="304"/>
                </a:moveTo>
                <a:lnTo>
                  <a:pt x="312" y="294"/>
                </a:lnTo>
                <a:lnTo>
                  <a:pt x="21" y="294"/>
                </a:lnTo>
                <a:lnTo>
                  <a:pt x="47" y="19"/>
                </a:lnTo>
                <a:lnTo>
                  <a:pt x="277" y="19"/>
                </a:lnTo>
                <a:lnTo>
                  <a:pt x="303" y="304"/>
                </a:lnTo>
                <a:lnTo>
                  <a:pt x="312" y="304"/>
                </a:lnTo>
                <a:lnTo>
                  <a:pt x="312" y="294"/>
                </a:lnTo>
                <a:lnTo>
                  <a:pt x="312" y="304"/>
                </a:lnTo>
                <a:lnTo>
                  <a:pt x="322" y="304"/>
                </a:lnTo>
                <a:lnTo>
                  <a:pt x="293" y="0"/>
                </a:lnTo>
                <a:lnTo>
                  <a:pt x="28" y="0"/>
                </a:lnTo>
                <a:lnTo>
                  <a:pt x="0" y="313"/>
                </a:lnTo>
                <a:lnTo>
                  <a:pt x="322" y="313"/>
                </a:lnTo>
                <a:lnTo>
                  <a:pt x="322" y="304"/>
                </a:lnTo>
                <a:lnTo>
                  <a:pt x="312" y="304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šliďe">
            <a:extLst>
              <a:ext uri="{FF2B5EF4-FFF2-40B4-BE49-F238E27FC236}">
                <a16:creationId xmlns:a16="http://schemas.microsoft.com/office/drawing/2014/main" id="{9DCF1C24-9F94-44A4-85AF-D21F0A1BA3CF}"/>
              </a:ext>
            </a:extLst>
          </p:cNvPr>
          <p:cNvSpPr/>
          <p:nvPr/>
        </p:nvSpPr>
        <p:spPr bwMode="auto">
          <a:xfrm>
            <a:off x="10857398" y="3681164"/>
            <a:ext cx="123951" cy="111129"/>
          </a:xfrm>
          <a:custGeom>
            <a:avLst/>
            <a:gdLst>
              <a:gd name="T0" fmla="*/ 41 w 49"/>
              <a:gd name="T1" fmla="*/ 0 h 44"/>
              <a:gd name="T2" fmla="*/ 41 w 49"/>
              <a:gd name="T3" fmla="*/ 19 h 44"/>
              <a:gd name="T4" fmla="*/ 36 w 49"/>
              <a:gd name="T5" fmla="*/ 31 h 44"/>
              <a:gd name="T6" fmla="*/ 24 w 49"/>
              <a:gd name="T7" fmla="*/ 36 h 44"/>
              <a:gd name="T8" fmla="*/ 12 w 49"/>
              <a:gd name="T9" fmla="*/ 31 h 44"/>
              <a:gd name="T10" fmla="*/ 8 w 49"/>
              <a:gd name="T11" fmla="*/ 19 h 44"/>
              <a:gd name="T12" fmla="*/ 8 w 49"/>
              <a:gd name="T13" fmla="*/ 0 h 44"/>
              <a:gd name="T14" fmla="*/ 0 w 49"/>
              <a:gd name="T15" fmla="*/ 0 h 44"/>
              <a:gd name="T16" fmla="*/ 0 w 49"/>
              <a:gd name="T17" fmla="*/ 19 h 44"/>
              <a:gd name="T18" fmla="*/ 24 w 49"/>
              <a:gd name="T19" fmla="*/ 44 h 44"/>
              <a:gd name="T20" fmla="*/ 49 w 49"/>
              <a:gd name="T21" fmla="*/ 19 h 44"/>
              <a:gd name="T22" fmla="*/ 49 w 49"/>
              <a:gd name="T23" fmla="*/ 0 h 44"/>
              <a:gd name="T24" fmla="*/ 41 w 49"/>
              <a:gd name="T2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" h="44">
                <a:moveTo>
                  <a:pt x="41" y="0"/>
                </a:moveTo>
                <a:cubicBezTo>
                  <a:pt x="41" y="19"/>
                  <a:pt x="41" y="19"/>
                  <a:pt x="41" y="19"/>
                </a:cubicBezTo>
                <a:cubicBezTo>
                  <a:pt x="41" y="24"/>
                  <a:pt x="39" y="28"/>
                  <a:pt x="36" y="31"/>
                </a:cubicBezTo>
                <a:cubicBezTo>
                  <a:pt x="33" y="34"/>
                  <a:pt x="29" y="36"/>
                  <a:pt x="24" y="36"/>
                </a:cubicBezTo>
                <a:cubicBezTo>
                  <a:pt x="20" y="36"/>
                  <a:pt x="15" y="34"/>
                  <a:pt x="12" y="31"/>
                </a:cubicBezTo>
                <a:cubicBezTo>
                  <a:pt x="9" y="28"/>
                  <a:pt x="8" y="24"/>
                  <a:pt x="8" y="19"/>
                </a:cubicBezTo>
                <a:cubicBezTo>
                  <a:pt x="8" y="0"/>
                  <a:pt x="8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3"/>
                  <a:pt x="11" y="44"/>
                  <a:pt x="24" y="44"/>
                </a:cubicBezTo>
                <a:cubicBezTo>
                  <a:pt x="38" y="44"/>
                  <a:pt x="49" y="33"/>
                  <a:pt x="49" y="19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0"/>
                  <a:pt x="41" y="0"/>
                  <a:pt x="41" y="0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$ḷiḓé">
            <a:extLst>
              <a:ext uri="{FF2B5EF4-FFF2-40B4-BE49-F238E27FC236}">
                <a16:creationId xmlns:a16="http://schemas.microsoft.com/office/drawing/2014/main" id="{6BC93B55-094C-477E-9CD5-D99CA7B91DCC}"/>
              </a:ext>
            </a:extLst>
          </p:cNvPr>
          <p:cNvSpPr/>
          <p:nvPr/>
        </p:nvSpPr>
        <p:spPr bwMode="auto">
          <a:xfrm>
            <a:off x="7757555" y="4344730"/>
            <a:ext cx="394293" cy="392156"/>
          </a:xfrm>
          <a:prstGeom prst="ellipse">
            <a:avLst/>
          </a:prstGeom>
          <a:solidFill>
            <a:srgbClr val="FFA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ṣļïḍe">
            <a:extLst>
              <a:ext uri="{FF2B5EF4-FFF2-40B4-BE49-F238E27FC236}">
                <a16:creationId xmlns:a16="http://schemas.microsoft.com/office/drawing/2014/main" id="{29341701-9CE5-4A46-A832-2A89643962B3}"/>
              </a:ext>
            </a:extLst>
          </p:cNvPr>
          <p:cNvSpPr/>
          <p:nvPr/>
        </p:nvSpPr>
        <p:spPr bwMode="auto">
          <a:xfrm>
            <a:off x="7747938" y="4334044"/>
            <a:ext cx="414595" cy="412458"/>
          </a:xfrm>
          <a:custGeom>
            <a:avLst/>
            <a:gdLst>
              <a:gd name="T0" fmla="*/ 160 w 164"/>
              <a:gd name="T1" fmla="*/ 81 h 163"/>
              <a:gd name="T2" fmla="*/ 156 w 164"/>
              <a:gd name="T3" fmla="*/ 81 h 163"/>
              <a:gd name="T4" fmla="*/ 134 w 164"/>
              <a:gd name="T5" fmla="*/ 134 h 163"/>
              <a:gd name="T6" fmla="*/ 82 w 164"/>
              <a:gd name="T7" fmla="*/ 155 h 163"/>
              <a:gd name="T8" fmla="*/ 29 w 164"/>
              <a:gd name="T9" fmla="*/ 134 h 163"/>
              <a:gd name="T10" fmla="*/ 8 w 164"/>
              <a:gd name="T11" fmla="*/ 81 h 163"/>
              <a:gd name="T12" fmla="*/ 29 w 164"/>
              <a:gd name="T13" fmla="*/ 29 h 163"/>
              <a:gd name="T14" fmla="*/ 82 w 164"/>
              <a:gd name="T15" fmla="*/ 7 h 163"/>
              <a:gd name="T16" fmla="*/ 134 w 164"/>
              <a:gd name="T17" fmla="*/ 29 h 163"/>
              <a:gd name="T18" fmla="*/ 156 w 164"/>
              <a:gd name="T19" fmla="*/ 81 h 163"/>
              <a:gd name="T20" fmla="*/ 160 w 164"/>
              <a:gd name="T21" fmla="*/ 81 h 163"/>
              <a:gd name="T22" fmla="*/ 164 w 164"/>
              <a:gd name="T23" fmla="*/ 81 h 163"/>
              <a:gd name="T24" fmla="*/ 82 w 164"/>
              <a:gd name="T25" fmla="*/ 0 h 163"/>
              <a:gd name="T26" fmla="*/ 0 w 164"/>
              <a:gd name="T27" fmla="*/ 81 h 163"/>
              <a:gd name="T28" fmla="*/ 82 w 164"/>
              <a:gd name="T29" fmla="*/ 163 h 163"/>
              <a:gd name="T30" fmla="*/ 164 w 164"/>
              <a:gd name="T31" fmla="*/ 81 h 163"/>
              <a:gd name="T32" fmla="*/ 160 w 164"/>
              <a:gd name="T33" fmla="*/ 8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4" h="163">
                <a:moveTo>
                  <a:pt x="160" y="81"/>
                </a:moveTo>
                <a:cubicBezTo>
                  <a:pt x="156" y="81"/>
                  <a:pt x="156" y="81"/>
                  <a:pt x="156" y="81"/>
                </a:cubicBezTo>
                <a:cubicBezTo>
                  <a:pt x="156" y="102"/>
                  <a:pt x="147" y="120"/>
                  <a:pt x="134" y="134"/>
                </a:cubicBezTo>
                <a:cubicBezTo>
                  <a:pt x="121" y="147"/>
                  <a:pt x="102" y="155"/>
                  <a:pt x="82" y="155"/>
                </a:cubicBezTo>
                <a:cubicBezTo>
                  <a:pt x="61" y="155"/>
                  <a:pt x="43" y="147"/>
                  <a:pt x="29" y="134"/>
                </a:cubicBezTo>
                <a:cubicBezTo>
                  <a:pt x="16" y="120"/>
                  <a:pt x="8" y="102"/>
                  <a:pt x="8" y="81"/>
                </a:cubicBezTo>
                <a:cubicBezTo>
                  <a:pt x="8" y="61"/>
                  <a:pt x="16" y="43"/>
                  <a:pt x="29" y="29"/>
                </a:cubicBezTo>
                <a:cubicBezTo>
                  <a:pt x="43" y="16"/>
                  <a:pt x="61" y="8"/>
                  <a:pt x="82" y="7"/>
                </a:cubicBezTo>
                <a:cubicBezTo>
                  <a:pt x="102" y="8"/>
                  <a:pt x="121" y="16"/>
                  <a:pt x="134" y="29"/>
                </a:cubicBezTo>
                <a:cubicBezTo>
                  <a:pt x="147" y="43"/>
                  <a:pt x="156" y="61"/>
                  <a:pt x="156" y="81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4" y="81"/>
                  <a:pt x="164" y="81"/>
                  <a:pt x="164" y="81"/>
                </a:cubicBezTo>
                <a:cubicBezTo>
                  <a:pt x="164" y="36"/>
                  <a:pt x="127" y="0"/>
                  <a:pt x="82" y="0"/>
                </a:cubicBezTo>
                <a:cubicBezTo>
                  <a:pt x="36" y="0"/>
                  <a:pt x="0" y="36"/>
                  <a:pt x="0" y="81"/>
                </a:cubicBezTo>
                <a:cubicBezTo>
                  <a:pt x="0" y="127"/>
                  <a:pt x="36" y="163"/>
                  <a:pt x="82" y="163"/>
                </a:cubicBezTo>
                <a:cubicBezTo>
                  <a:pt x="127" y="163"/>
                  <a:pt x="164" y="127"/>
                  <a:pt x="164" y="81"/>
                </a:cubicBezTo>
                <a:lnTo>
                  <a:pt x="160" y="81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Sḻidè">
            <a:extLst>
              <a:ext uri="{FF2B5EF4-FFF2-40B4-BE49-F238E27FC236}">
                <a16:creationId xmlns:a16="http://schemas.microsoft.com/office/drawing/2014/main" id="{30BBF945-20B2-4E28-B0A4-0A1430AAEDAF}"/>
              </a:ext>
            </a:extLst>
          </p:cNvPr>
          <p:cNvSpPr/>
          <p:nvPr/>
        </p:nvSpPr>
        <p:spPr bwMode="auto">
          <a:xfrm>
            <a:off x="7840901" y="4331907"/>
            <a:ext cx="225463" cy="414595"/>
          </a:xfrm>
          <a:custGeom>
            <a:avLst/>
            <a:gdLst>
              <a:gd name="T0" fmla="*/ 85 w 89"/>
              <a:gd name="T1" fmla="*/ 82 h 164"/>
              <a:gd name="T2" fmla="*/ 81 w 89"/>
              <a:gd name="T3" fmla="*/ 82 h 164"/>
              <a:gd name="T4" fmla="*/ 70 w 89"/>
              <a:gd name="T5" fmla="*/ 136 h 164"/>
              <a:gd name="T6" fmla="*/ 58 w 89"/>
              <a:gd name="T7" fmla="*/ 151 h 164"/>
              <a:gd name="T8" fmla="*/ 45 w 89"/>
              <a:gd name="T9" fmla="*/ 156 h 164"/>
              <a:gd name="T10" fmla="*/ 31 w 89"/>
              <a:gd name="T11" fmla="*/ 151 h 164"/>
              <a:gd name="T12" fmla="*/ 15 w 89"/>
              <a:gd name="T13" fmla="*/ 125 h 164"/>
              <a:gd name="T14" fmla="*/ 8 w 89"/>
              <a:gd name="T15" fmla="*/ 82 h 164"/>
              <a:gd name="T16" fmla="*/ 20 w 89"/>
              <a:gd name="T17" fmla="*/ 29 h 164"/>
              <a:gd name="T18" fmla="*/ 31 w 89"/>
              <a:gd name="T19" fmla="*/ 14 h 164"/>
              <a:gd name="T20" fmla="*/ 45 w 89"/>
              <a:gd name="T21" fmla="*/ 8 h 164"/>
              <a:gd name="T22" fmla="*/ 58 w 89"/>
              <a:gd name="T23" fmla="*/ 14 h 164"/>
              <a:gd name="T24" fmla="*/ 74 w 89"/>
              <a:gd name="T25" fmla="*/ 40 h 164"/>
              <a:gd name="T26" fmla="*/ 81 w 89"/>
              <a:gd name="T27" fmla="*/ 82 h 164"/>
              <a:gd name="T28" fmla="*/ 85 w 89"/>
              <a:gd name="T29" fmla="*/ 82 h 164"/>
              <a:gd name="T30" fmla="*/ 89 w 89"/>
              <a:gd name="T31" fmla="*/ 82 h 164"/>
              <a:gd name="T32" fmla="*/ 77 w 89"/>
              <a:gd name="T33" fmla="*/ 25 h 164"/>
              <a:gd name="T34" fmla="*/ 63 w 89"/>
              <a:gd name="T35" fmla="*/ 8 h 164"/>
              <a:gd name="T36" fmla="*/ 45 w 89"/>
              <a:gd name="T37" fmla="*/ 1 h 164"/>
              <a:gd name="T38" fmla="*/ 26 w 89"/>
              <a:gd name="T39" fmla="*/ 8 h 164"/>
              <a:gd name="T40" fmla="*/ 7 w 89"/>
              <a:gd name="T41" fmla="*/ 38 h 164"/>
              <a:gd name="T42" fmla="*/ 0 w 89"/>
              <a:gd name="T43" fmla="*/ 82 h 164"/>
              <a:gd name="T44" fmla="*/ 13 w 89"/>
              <a:gd name="T45" fmla="*/ 139 h 164"/>
              <a:gd name="T46" fmla="*/ 26 w 89"/>
              <a:gd name="T47" fmla="*/ 157 h 164"/>
              <a:gd name="T48" fmla="*/ 45 w 89"/>
              <a:gd name="T49" fmla="*/ 164 h 164"/>
              <a:gd name="T50" fmla="*/ 63 w 89"/>
              <a:gd name="T51" fmla="*/ 157 h 164"/>
              <a:gd name="T52" fmla="*/ 82 w 89"/>
              <a:gd name="T53" fmla="*/ 127 h 164"/>
              <a:gd name="T54" fmla="*/ 89 w 89"/>
              <a:gd name="T55" fmla="*/ 82 h 164"/>
              <a:gd name="T56" fmla="*/ 85 w 89"/>
              <a:gd name="T57" fmla="*/ 82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9" h="164">
                <a:moveTo>
                  <a:pt x="85" y="82"/>
                </a:moveTo>
                <a:cubicBezTo>
                  <a:pt x="81" y="82"/>
                  <a:pt x="81" y="82"/>
                  <a:pt x="81" y="82"/>
                </a:cubicBezTo>
                <a:cubicBezTo>
                  <a:pt x="81" y="103"/>
                  <a:pt x="77" y="122"/>
                  <a:pt x="70" y="136"/>
                </a:cubicBezTo>
                <a:cubicBezTo>
                  <a:pt x="66" y="142"/>
                  <a:pt x="62" y="148"/>
                  <a:pt x="58" y="151"/>
                </a:cubicBezTo>
                <a:cubicBezTo>
                  <a:pt x="54" y="155"/>
                  <a:pt x="49" y="156"/>
                  <a:pt x="45" y="156"/>
                </a:cubicBezTo>
                <a:cubicBezTo>
                  <a:pt x="40" y="156"/>
                  <a:pt x="36" y="155"/>
                  <a:pt x="31" y="151"/>
                </a:cubicBezTo>
                <a:cubicBezTo>
                  <a:pt x="25" y="146"/>
                  <a:pt x="19" y="137"/>
                  <a:pt x="15" y="125"/>
                </a:cubicBezTo>
                <a:cubicBezTo>
                  <a:pt x="11" y="113"/>
                  <a:pt x="8" y="98"/>
                  <a:pt x="8" y="82"/>
                </a:cubicBezTo>
                <a:cubicBezTo>
                  <a:pt x="8" y="61"/>
                  <a:pt x="13" y="43"/>
                  <a:pt x="20" y="29"/>
                </a:cubicBezTo>
                <a:cubicBezTo>
                  <a:pt x="23" y="22"/>
                  <a:pt x="27" y="17"/>
                  <a:pt x="31" y="14"/>
                </a:cubicBezTo>
                <a:cubicBezTo>
                  <a:pt x="36" y="10"/>
                  <a:pt x="40" y="9"/>
                  <a:pt x="45" y="8"/>
                </a:cubicBezTo>
                <a:cubicBezTo>
                  <a:pt x="49" y="9"/>
                  <a:pt x="54" y="10"/>
                  <a:pt x="58" y="14"/>
                </a:cubicBezTo>
                <a:cubicBezTo>
                  <a:pt x="64" y="19"/>
                  <a:pt x="70" y="28"/>
                  <a:pt x="74" y="40"/>
                </a:cubicBezTo>
                <a:cubicBezTo>
                  <a:pt x="79" y="52"/>
                  <a:pt x="81" y="67"/>
                  <a:pt x="81" y="82"/>
                </a:cubicBezTo>
                <a:cubicBezTo>
                  <a:pt x="85" y="82"/>
                  <a:pt x="85" y="82"/>
                  <a:pt x="85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60"/>
                  <a:pt x="84" y="40"/>
                  <a:pt x="77" y="25"/>
                </a:cubicBezTo>
                <a:cubicBezTo>
                  <a:pt x="73" y="18"/>
                  <a:pt x="68" y="12"/>
                  <a:pt x="63" y="8"/>
                </a:cubicBezTo>
                <a:cubicBezTo>
                  <a:pt x="58" y="3"/>
                  <a:pt x="51" y="0"/>
                  <a:pt x="45" y="1"/>
                </a:cubicBezTo>
                <a:cubicBezTo>
                  <a:pt x="38" y="0"/>
                  <a:pt x="32" y="3"/>
                  <a:pt x="26" y="8"/>
                </a:cubicBezTo>
                <a:cubicBezTo>
                  <a:pt x="18" y="14"/>
                  <a:pt x="12" y="25"/>
                  <a:pt x="7" y="38"/>
                </a:cubicBezTo>
                <a:cubicBezTo>
                  <a:pt x="3" y="50"/>
                  <a:pt x="0" y="66"/>
                  <a:pt x="0" y="82"/>
                </a:cubicBezTo>
                <a:cubicBezTo>
                  <a:pt x="0" y="105"/>
                  <a:pt x="5" y="125"/>
                  <a:pt x="13" y="139"/>
                </a:cubicBezTo>
                <a:cubicBezTo>
                  <a:pt x="16" y="147"/>
                  <a:pt x="21" y="153"/>
                  <a:pt x="26" y="157"/>
                </a:cubicBezTo>
                <a:cubicBezTo>
                  <a:pt x="32" y="162"/>
                  <a:pt x="38" y="164"/>
                  <a:pt x="45" y="164"/>
                </a:cubicBezTo>
                <a:cubicBezTo>
                  <a:pt x="51" y="164"/>
                  <a:pt x="58" y="162"/>
                  <a:pt x="63" y="157"/>
                </a:cubicBezTo>
                <a:cubicBezTo>
                  <a:pt x="71" y="151"/>
                  <a:pt x="77" y="140"/>
                  <a:pt x="82" y="127"/>
                </a:cubicBezTo>
                <a:cubicBezTo>
                  <a:pt x="86" y="114"/>
                  <a:pt x="89" y="99"/>
                  <a:pt x="89" y="82"/>
                </a:cubicBezTo>
                <a:lnTo>
                  <a:pt x="85" y="82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$ļîďè">
            <a:extLst>
              <a:ext uri="{FF2B5EF4-FFF2-40B4-BE49-F238E27FC236}">
                <a16:creationId xmlns:a16="http://schemas.microsoft.com/office/drawing/2014/main" id="{9A7FD249-8C55-4141-99E5-14413DBD7BFB}"/>
              </a:ext>
            </a:extLst>
          </p:cNvPr>
          <p:cNvSpPr/>
          <p:nvPr/>
        </p:nvSpPr>
        <p:spPr bwMode="auto">
          <a:xfrm>
            <a:off x="7790680" y="4331907"/>
            <a:ext cx="325906" cy="121814"/>
          </a:xfrm>
          <a:custGeom>
            <a:avLst/>
            <a:gdLst>
              <a:gd name="T0" fmla="*/ 65 w 129"/>
              <a:gd name="T1" fmla="*/ 44 h 48"/>
              <a:gd name="T2" fmla="*/ 65 w 129"/>
              <a:gd name="T3" fmla="*/ 48 h 48"/>
              <a:gd name="T4" fmla="*/ 125 w 129"/>
              <a:gd name="T5" fmla="*/ 34 h 48"/>
              <a:gd name="T6" fmla="*/ 129 w 129"/>
              <a:gd name="T7" fmla="*/ 32 h 48"/>
              <a:gd name="T8" fmla="*/ 126 w 129"/>
              <a:gd name="T9" fmla="*/ 28 h 48"/>
              <a:gd name="T10" fmla="*/ 65 w 129"/>
              <a:gd name="T11" fmla="*/ 1 h 48"/>
              <a:gd name="T12" fmla="*/ 4 w 129"/>
              <a:gd name="T13" fmla="*/ 28 h 48"/>
              <a:gd name="T14" fmla="*/ 0 w 129"/>
              <a:gd name="T15" fmla="*/ 32 h 48"/>
              <a:gd name="T16" fmla="*/ 5 w 129"/>
              <a:gd name="T17" fmla="*/ 34 h 48"/>
              <a:gd name="T18" fmla="*/ 65 w 129"/>
              <a:gd name="T19" fmla="*/ 48 h 48"/>
              <a:gd name="T20" fmla="*/ 65 w 129"/>
              <a:gd name="T21" fmla="*/ 44 h 48"/>
              <a:gd name="T22" fmla="*/ 65 w 129"/>
              <a:gd name="T23" fmla="*/ 40 h 48"/>
              <a:gd name="T24" fmla="*/ 9 w 129"/>
              <a:gd name="T25" fmla="*/ 27 h 48"/>
              <a:gd name="T26" fmla="*/ 7 w 129"/>
              <a:gd name="T27" fmla="*/ 31 h 48"/>
              <a:gd name="T28" fmla="*/ 10 w 129"/>
              <a:gd name="T29" fmla="*/ 33 h 48"/>
              <a:gd name="T30" fmla="*/ 65 w 129"/>
              <a:gd name="T31" fmla="*/ 8 h 48"/>
              <a:gd name="T32" fmla="*/ 120 w 129"/>
              <a:gd name="T33" fmla="*/ 33 h 48"/>
              <a:gd name="T34" fmla="*/ 123 w 129"/>
              <a:gd name="T35" fmla="*/ 31 h 48"/>
              <a:gd name="T36" fmla="*/ 121 w 129"/>
              <a:gd name="T37" fmla="*/ 27 h 48"/>
              <a:gd name="T38" fmla="*/ 65 w 129"/>
              <a:gd name="T39" fmla="*/ 40 h 48"/>
              <a:gd name="T40" fmla="*/ 65 w 129"/>
              <a:gd name="T41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9" h="48">
                <a:moveTo>
                  <a:pt x="65" y="44"/>
                </a:moveTo>
                <a:cubicBezTo>
                  <a:pt x="65" y="48"/>
                  <a:pt x="65" y="48"/>
                  <a:pt x="65" y="48"/>
                </a:cubicBezTo>
                <a:cubicBezTo>
                  <a:pt x="88" y="48"/>
                  <a:pt x="110" y="43"/>
                  <a:pt x="125" y="34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11" y="11"/>
                  <a:pt x="89" y="0"/>
                  <a:pt x="65" y="1"/>
                </a:cubicBezTo>
                <a:cubicBezTo>
                  <a:pt x="40" y="0"/>
                  <a:pt x="19" y="11"/>
                  <a:pt x="4" y="28"/>
                </a:cubicBezTo>
                <a:cubicBezTo>
                  <a:pt x="0" y="32"/>
                  <a:pt x="0" y="32"/>
                  <a:pt x="0" y="32"/>
                </a:cubicBezTo>
                <a:cubicBezTo>
                  <a:pt x="5" y="34"/>
                  <a:pt x="5" y="34"/>
                  <a:pt x="5" y="34"/>
                </a:cubicBezTo>
                <a:cubicBezTo>
                  <a:pt x="20" y="43"/>
                  <a:pt x="41" y="48"/>
                  <a:pt x="65" y="48"/>
                </a:cubicBezTo>
                <a:cubicBezTo>
                  <a:pt x="65" y="44"/>
                  <a:pt x="65" y="44"/>
                  <a:pt x="65" y="44"/>
                </a:cubicBezTo>
                <a:cubicBezTo>
                  <a:pt x="65" y="40"/>
                  <a:pt x="65" y="40"/>
                  <a:pt x="65" y="40"/>
                </a:cubicBezTo>
                <a:cubicBezTo>
                  <a:pt x="42" y="40"/>
                  <a:pt x="22" y="35"/>
                  <a:pt x="9" y="27"/>
                </a:cubicBezTo>
                <a:cubicBezTo>
                  <a:pt x="7" y="31"/>
                  <a:pt x="7" y="31"/>
                  <a:pt x="7" y="31"/>
                </a:cubicBezTo>
                <a:cubicBezTo>
                  <a:pt x="10" y="33"/>
                  <a:pt x="10" y="33"/>
                  <a:pt x="10" y="33"/>
                </a:cubicBezTo>
                <a:cubicBezTo>
                  <a:pt x="23" y="18"/>
                  <a:pt x="43" y="9"/>
                  <a:pt x="65" y="8"/>
                </a:cubicBezTo>
                <a:cubicBezTo>
                  <a:pt x="87" y="9"/>
                  <a:pt x="106" y="18"/>
                  <a:pt x="120" y="33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1" y="27"/>
                  <a:pt x="121" y="27"/>
                  <a:pt x="121" y="27"/>
                </a:cubicBezTo>
                <a:cubicBezTo>
                  <a:pt x="107" y="35"/>
                  <a:pt x="87" y="40"/>
                  <a:pt x="65" y="40"/>
                </a:cubicBezTo>
                <a:lnTo>
                  <a:pt x="65" y="44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ŝlîďè">
            <a:extLst>
              <a:ext uri="{FF2B5EF4-FFF2-40B4-BE49-F238E27FC236}">
                <a16:creationId xmlns:a16="http://schemas.microsoft.com/office/drawing/2014/main" id="{79E152F4-5ECB-4983-A2B8-F8A056D49981}"/>
              </a:ext>
            </a:extLst>
          </p:cNvPr>
          <p:cNvSpPr/>
          <p:nvPr/>
        </p:nvSpPr>
        <p:spPr bwMode="auto">
          <a:xfrm>
            <a:off x="7790680" y="4627894"/>
            <a:ext cx="325906" cy="118609"/>
          </a:xfrm>
          <a:custGeom>
            <a:avLst/>
            <a:gdLst>
              <a:gd name="T0" fmla="*/ 65 w 129"/>
              <a:gd name="T1" fmla="*/ 4 h 47"/>
              <a:gd name="T2" fmla="*/ 65 w 129"/>
              <a:gd name="T3" fmla="*/ 0 h 47"/>
              <a:gd name="T4" fmla="*/ 5 w 129"/>
              <a:gd name="T5" fmla="*/ 14 h 47"/>
              <a:gd name="T6" fmla="*/ 0 w 129"/>
              <a:gd name="T7" fmla="*/ 16 h 47"/>
              <a:gd name="T8" fmla="*/ 4 w 129"/>
              <a:gd name="T9" fmla="*/ 20 h 47"/>
              <a:gd name="T10" fmla="*/ 65 w 129"/>
              <a:gd name="T11" fmla="*/ 47 h 47"/>
              <a:gd name="T12" fmla="*/ 126 w 129"/>
              <a:gd name="T13" fmla="*/ 20 h 47"/>
              <a:gd name="T14" fmla="*/ 129 w 129"/>
              <a:gd name="T15" fmla="*/ 16 h 47"/>
              <a:gd name="T16" fmla="*/ 125 w 129"/>
              <a:gd name="T17" fmla="*/ 14 h 47"/>
              <a:gd name="T18" fmla="*/ 65 w 129"/>
              <a:gd name="T19" fmla="*/ 0 h 47"/>
              <a:gd name="T20" fmla="*/ 65 w 129"/>
              <a:gd name="T21" fmla="*/ 4 h 47"/>
              <a:gd name="T22" fmla="*/ 65 w 129"/>
              <a:gd name="T23" fmla="*/ 8 h 47"/>
              <a:gd name="T24" fmla="*/ 121 w 129"/>
              <a:gd name="T25" fmla="*/ 21 h 47"/>
              <a:gd name="T26" fmla="*/ 123 w 129"/>
              <a:gd name="T27" fmla="*/ 17 h 47"/>
              <a:gd name="T28" fmla="*/ 120 w 129"/>
              <a:gd name="T29" fmla="*/ 15 h 47"/>
              <a:gd name="T30" fmla="*/ 65 w 129"/>
              <a:gd name="T31" fmla="*/ 39 h 47"/>
              <a:gd name="T32" fmla="*/ 10 w 129"/>
              <a:gd name="T33" fmla="*/ 15 h 47"/>
              <a:gd name="T34" fmla="*/ 7 w 129"/>
              <a:gd name="T35" fmla="*/ 17 h 47"/>
              <a:gd name="T36" fmla="*/ 9 w 129"/>
              <a:gd name="T37" fmla="*/ 21 h 47"/>
              <a:gd name="T38" fmla="*/ 65 w 129"/>
              <a:gd name="T39" fmla="*/ 8 h 47"/>
              <a:gd name="T40" fmla="*/ 65 w 129"/>
              <a:gd name="T41" fmla="*/ 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9" h="47">
                <a:moveTo>
                  <a:pt x="65" y="4"/>
                </a:moveTo>
                <a:cubicBezTo>
                  <a:pt x="65" y="0"/>
                  <a:pt x="65" y="0"/>
                  <a:pt x="65" y="0"/>
                </a:cubicBezTo>
                <a:cubicBezTo>
                  <a:pt x="41" y="0"/>
                  <a:pt x="20" y="5"/>
                  <a:pt x="5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19" y="37"/>
                  <a:pt x="40" y="47"/>
                  <a:pt x="65" y="47"/>
                </a:cubicBezTo>
                <a:cubicBezTo>
                  <a:pt x="89" y="47"/>
                  <a:pt x="111" y="37"/>
                  <a:pt x="126" y="20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10" y="5"/>
                  <a:pt x="88" y="0"/>
                  <a:pt x="65" y="0"/>
                </a:cubicBezTo>
                <a:cubicBezTo>
                  <a:pt x="65" y="4"/>
                  <a:pt x="65" y="4"/>
                  <a:pt x="65" y="4"/>
                </a:cubicBezTo>
                <a:cubicBezTo>
                  <a:pt x="65" y="8"/>
                  <a:pt x="65" y="8"/>
                  <a:pt x="65" y="8"/>
                </a:cubicBezTo>
                <a:cubicBezTo>
                  <a:pt x="87" y="8"/>
                  <a:pt x="107" y="13"/>
                  <a:pt x="121" y="21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06" y="30"/>
                  <a:pt x="87" y="39"/>
                  <a:pt x="65" y="39"/>
                </a:cubicBezTo>
                <a:cubicBezTo>
                  <a:pt x="43" y="39"/>
                  <a:pt x="23" y="30"/>
                  <a:pt x="10" y="15"/>
                </a:cubicBezTo>
                <a:cubicBezTo>
                  <a:pt x="7" y="17"/>
                  <a:pt x="7" y="17"/>
                  <a:pt x="7" y="17"/>
                </a:cubicBezTo>
                <a:cubicBezTo>
                  <a:pt x="9" y="21"/>
                  <a:pt x="9" y="21"/>
                  <a:pt x="9" y="21"/>
                </a:cubicBezTo>
                <a:cubicBezTo>
                  <a:pt x="22" y="13"/>
                  <a:pt x="42" y="8"/>
                  <a:pt x="65" y="8"/>
                </a:cubicBezTo>
                <a:lnTo>
                  <a:pt x="65" y="4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ş1ïdê">
            <a:extLst>
              <a:ext uri="{FF2B5EF4-FFF2-40B4-BE49-F238E27FC236}">
                <a16:creationId xmlns:a16="http://schemas.microsoft.com/office/drawing/2014/main" id="{C91E4A98-7BDE-4E93-B30C-A53C7228F23C}"/>
              </a:ext>
            </a:extLst>
          </p:cNvPr>
          <p:cNvSpPr/>
          <p:nvPr/>
        </p:nvSpPr>
        <p:spPr bwMode="auto">
          <a:xfrm>
            <a:off x="7944549" y="4344730"/>
            <a:ext cx="20303" cy="384676"/>
          </a:xfrm>
          <a:prstGeom prst="rect">
            <a:avLst/>
          </a:pr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śḻiḍé">
            <a:extLst>
              <a:ext uri="{FF2B5EF4-FFF2-40B4-BE49-F238E27FC236}">
                <a16:creationId xmlns:a16="http://schemas.microsoft.com/office/drawing/2014/main" id="{9CBC9662-FCA9-4897-8904-AE96CCBEAF43}"/>
              </a:ext>
            </a:extLst>
          </p:cNvPr>
          <p:cNvSpPr/>
          <p:nvPr/>
        </p:nvSpPr>
        <p:spPr bwMode="auto">
          <a:xfrm>
            <a:off x="7944549" y="4344730"/>
            <a:ext cx="20303" cy="384676"/>
          </a:xfrm>
          <a:custGeom>
            <a:avLst/>
            <a:gdLst>
              <a:gd name="T0" fmla="*/ 0 w 19"/>
              <a:gd name="T1" fmla="*/ 0 h 360"/>
              <a:gd name="T2" fmla="*/ 0 w 19"/>
              <a:gd name="T3" fmla="*/ 360 h 360"/>
              <a:gd name="T4" fmla="*/ 19 w 19"/>
              <a:gd name="T5" fmla="*/ 360 h 360"/>
              <a:gd name="T6" fmla="*/ 19 w 19"/>
              <a:gd name="T7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360">
                <a:moveTo>
                  <a:pt x="0" y="0"/>
                </a:moveTo>
                <a:lnTo>
                  <a:pt x="0" y="360"/>
                </a:lnTo>
                <a:lnTo>
                  <a:pt x="19" y="360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ṣḻiďé">
            <a:extLst>
              <a:ext uri="{FF2B5EF4-FFF2-40B4-BE49-F238E27FC236}">
                <a16:creationId xmlns:a16="http://schemas.microsoft.com/office/drawing/2014/main" id="{3CF3AA02-A5AF-4E99-8234-AE439C57C74B}"/>
              </a:ext>
            </a:extLst>
          </p:cNvPr>
          <p:cNvSpPr/>
          <p:nvPr/>
        </p:nvSpPr>
        <p:spPr bwMode="auto">
          <a:xfrm>
            <a:off x="7760760" y="4526382"/>
            <a:ext cx="386813" cy="20303"/>
          </a:xfrm>
          <a:prstGeom prst="rect">
            <a:avLst/>
          </a:pr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ṥḷïḑé">
            <a:extLst>
              <a:ext uri="{FF2B5EF4-FFF2-40B4-BE49-F238E27FC236}">
                <a16:creationId xmlns:a16="http://schemas.microsoft.com/office/drawing/2014/main" id="{B0C36F0F-B47F-48D3-96AB-4224DB6ECB07}"/>
              </a:ext>
            </a:extLst>
          </p:cNvPr>
          <p:cNvSpPr/>
          <p:nvPr/>
        </p:nvSpPr>
        <p:spPr bwMode="auto">
          <a:xfrm>
            <a:off x="7760760" y="4526382"/>
            <a:ext cx="386813" cy="20303"/>
          </a:xfrm>
          <a:custGeom>
            <a:avLst/>
            <a:gdLst>
              <a:gd name="T0" fmla="*/ 362 w 362"/>
              <a:gd name="T1" fmla="*/ 0 h 19"/>
              <a:gd name="T2" fmla="*/ 0 w 362"/>
              <a:gd name="T3" fmla="*/ 0 h 19"/>
              <a:gd name="T4" fmla="*/ 0 w 362"/>
              <a:gd name="T5" fmla="*/ 19 h 19"/>
              <a:gd name="T6" fmla="*/ 362 w 36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" h="19">
                <a:moveTo>
                  <a:pt x="362" y="0"/>
                </a:moveTo>
                <a:lnTo>
                  <a:pt x="0" y="0"/>
                </a:lnTo>
                <a:lnTo>
                  <a:pt x="0" y="19"/>
                </a:lnTo>
                <a:lnTo>
                  <a:pt x="362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šľíḓe">
            <a:extLst>
              <a:ext uri="{FF2B5EF4-FFF2-40B4-BE49-F238E27FC236}">
                <a16:creationId xmlns:a16="http://schemas.microsoft.com/office/drawing/2014/main" id="{C7DC419F-BBAB-48B5-9CB7-EDE057BD28E7}"/>
              </a:ext>
            </a:extLst>
          </p:cNvPr>
          <p:cNvSpPr/>
          <p:nvPr/>
        </p:nvSpPr>
        <p:spPr bwMode="auto">
          <a:xfrm>
            <a:off x="8068500" y="3788018"/>
            <a:ext cx="271410" cy="305604"/>
          </a:xfrm>
          <a:custGeom>
            <a:avLst/>
            <a:gdLst>
              <a:gd name="T0" fmla="*/ 96 w 107"/>
              <a:gd name="T1" fmla="*/ 121 h 121"/>
              <a:gd name="T2" fmla="*/ 12 w 107"/>
              <a:gd name="T3" fmla="*/ 121 h 121"/>
              <a:gd name="T4" fmla="*/ 0 w 107"/>
              <a:gd name="T5" fmla="*/ 110 h 121"/>
              <a:gd name="T6" fmla="*/ 0 w 107"/>
              <a:gd name="T7" fmla="*/ 12 h 121"/>
              <a:gd name="T8" fmla="*/ 12 w 107"/>
              <a:gd name="T9" fmla="*/ 0 h 121"/>
              <a:gd name="T10" fmla="*/ 96 w 107"/>
              <a:gd name="T11" fmla="*/ 0 h 121"/>
              <a:gd name="T12" fmla="*/ 107 w 107"/>
              <a:gd name="T13" fmla="*/ 12 h 121"/>
              <a:gd name="T14" fmla="*/ 107 w 107"/>
              <a:gd name="T15" fmla="*/ 110 h 121"/>
              <a:gd name="T16" fmla="*/ 96 w 107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121">
                <a:moveTo>
                  <a:pt x="96" y="121"/>
                </a:moveTo>
                <a:cubicBezTo>
                  <a:pt x="12" y="121"/>
                  <a:pt x="12" y="121"/>
                  <a:pt x="12" y="121"/>
                </a:cubicBezTo>
                <a:cubicBezTo>
                  <a:pt x="5" y="121"/>
                  <a:pt x="0" y="116"/>
                  <a:pt x="0" y="1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2" y="0"/>
                  <a:pt x="107" y="6"/>
                  <a:pt x="107" y="12"/>
                </a:cubicBezTo>
                <a:cubicBezTo>
                  <a:pt x="107" y="110"/>
                  <a:pt x="107" y="110"/>
                  <a:pt x="107" y="110"/>
                </a:cubicBezTo>
                <a:cubicBezTo>
                  <a:pt x="107" y="116"/>
                  <a:pt x="102" y="121"/>
                  <a:pt x="96" y="121"/>
                </a:cubicBezTo>
              </a:path>
            </a:pathLst>
          </a:custGeom>
          <a:solidFill>
            <a:srgbClr val="FFA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ṧḷiḑé">
            <a:extLst>
              <a:ext uri="{FF2B5EF4-FFF2-40B4-BE49-F238E27FC236}">
                <a16:creationId xmlns:a16="http://schemas.microsoft.com/office/drawing/2014/main" id="{F35FBFFE-EAAF-4856-93BF-629671582FDF}"/>
              </a:ext>
            </a:extLst>
          </p:cNvPr>
          <p:cNvSpPr/>
          <p:nvPr/>
        </p:nvSpPr>
        <p:spPr bwMode="auto">
          <a:xfrm>
            <a:off x="8058884" y="3777333"/>
            <a:ext cx="290644" cy="326974"/>
          </a:xfrm>
          <a:custGeom>
            <a:avLst/>
            <a:gdLst>
              <a:gd name="T0" fmla="*/ 100 w 115"/>
              <a:gd name="T1" fmla="*/ 125 h 129"/>
              <a:gd name="T2" fmla="*/ 100 w 115"/>
              <a:gd name="T3" fmla="*/ 121 h 129"/>
              <a:gd name="T4" fmla="*/ 16 w 115"/>
              <a:gd name="T5" fmla="*/ 121 h 129"/>
              <a:gd name="T6" fmla="*/ 8 w 115"/>
              <a:gd name="T7" fmla="*/ 114 h 129"/>
              <a:gd name="T8" fmla="*/ 8 w 115"/>
              <a:gd name="T9" fmla="*/ 16 h 129"/>
              <a:gd name="T10" fmla="*/ 16 w 115"/>
              <a:gd name="T11" fmla="*/ 8 h 129"/>
              <a:gd name="T12" fmla="*/ 100 w 115"/>
              <a:gd name="T13" fmla="*/ 8 h 129"/>
              <a:gd name="T14" fmla="*/ 107 w 115"/>
              <a:gd name="T15" fmla="*/ 16 h 129"/>
              <a:gd name="T16" fmla="*/ 107 w 115"/>
              <a:gd name="T17" fmla="*/ 114 h 129"/>
              <a:gd name="T18" fmla="*/ 100 w 115"/>
              <a:gd name="T19" fmla="*/ 121 h 129"/>
              <a:gd name="T20" fmla="*/ 100 w 115"/>
              <a:gd name="T21" fmla="*/ 125 h 129"/>
              <a:gd name="T22" fmla="*/ 100 w 115"/>
              <a:gd name="T23" fmla="*/ 129 h 129"/>
              <a:gd name="T24" fmla="*/ 115 w 115"/>
              <a:gd name="T25" fmla="*/ 114 h 129"/>
              <a:gd name="T26" fmla="*/ 115 w 115"/>
              <a:gd name="T27" fmla="*/ 16 h 129"/>
              <a:gd name="T28" fmla="*/ 100 w 115"/>
              <a:gd name="T29" fmla="*/ 0 h 129"/>
              <a:gd name="T30" fmla="*/ 16 w 115"/>
              <a:gd name="T31" fmla="*/ 0 h 129"/>
              <a:gd name="T32" fmla="*/ 0 w 115"/>
              <a:gd name="T33" fmla="*/ 16 h 129"/>
              <a:gd name="T34" fmla="*/ 0 w 115"/>
              <a:gd name="T35" fmla="*/ 114 h 129"/>
              <a:gd name="T36" fmla="*/ 16 w 115"/>
              <a:gd name="T37" fmla="*/ 129 h 129"/>
              <a:gd name="T38" fmla="*/ 100 w 115"/>
              <a:gd name="T39" fmla="*/ 129 h 129"/>
              <a:gd name="T40" fmla="*/ 100 w 115"/>
              <a:gd name="T41" fmla="*/ 12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29">
                <a:moveTo>
                  <a:pt x="100" y="125"/>
                </a:moveTo>
                <a:cubicBezTo>
                  <a:pt x="100" y="121"/>
                  <a:pt x="100" y="121"/>
                  <a:pt x="100" y="12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2" y="121"/>
                  <a:pt x="8" y="118"/>
                  <a:pt x="8" y="11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04" y="8"/>
                  <a:pt x="107" y="12"/>
                  <a:pt x="107" y="16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7" y="118"/>
                  <a:pt x="104" y="121"/>
                  <a:pt x="100" y="121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0" y="129"/>
                  <a:pt x="100" y="129"/>
                  <a:pt x="100" y="129"/>
                </a:cubicBezTo>
                <a:cubicBezTo>
                  <a:pt x="108" y="129"/>
                  <a:pt x="115" y="122"/>
                  <a:pt x="115" y="114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5" y="7"/>
                  <a:pt x="108" y="0"/>
                  <a:pt x="10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22"/>
                  <a:pt x="7" y="129"/>
                  <a:pt x="16" y="129"/>
                </a:cubicBezTo>
                <a:cubicBezTo>
                  <a:pt x="100" y="129"/>
                  <a:pt x="100" y="129"/>
                  <a:pt x="100" y="129"/>
                </a:cubicBezTo>
                <a:cubicBezTo>
                  <a:pt x="100" y="125"/>
                  <a:pt x="100" y="125"/>
                  <a:pt x="100" y="125"/>
                </a:cubicBezTo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śḻiḓê">
            <a:extLst>
              <a:ext uri="{FF2B5EF4-FFF2-40B4-BE49-F238E27FC236}">
                <a16:creationId xmlns:a16="http://schemas.microsoft.com/office/drawing/2014/main" id="{F82062DA-89CC-4F99-8BE8-B769126D40A4}"/>
              </a:ext>
            </a:extLst>
          </p:cNvPr>
          <p:cNvSpPr/>
          <p:nvPr/>
        </p:nvSpPr>
        <p:spPr bwMode="auto">
          <a:xfrm>
            <a:off x="8124065" y="3673684"/>
            <a:ext cx="159213" cy="123951"/>
          </a:xfrm>
          <a:custGeom>
            <a:avLst/>
            <a:gdLst>
              <a:gd name="T0" fmla="*/ 59 w 63"/>
              <a:gd name="T1" fmla="*/ 45 h 49"/>
              <a:gd name="T2" fmla="*/ 59 w 63"/>
              <a:gd name="T3" fmla="*/ 41 h 49"/>
              <a:gd name="T4" fmla="*/ 8 w 63"/>
              <a:gd name="T5" fmla="*/ 41 h 49"/>
              <a:gd name="T6" fmla="*/ 8 w 63"/>
              <a:gd name="T7" fmla="*/ 23 h 49"/>
              <a:gd name="T8" fmla="*/ 13 w 63"/>
              <a:gd name="T9" fmla="*/ 12 h 49"/>
              <a:gd name="T10" fmla="*/ 24 w 63"/>
              <a:gd name="T11" fmla="*/ 8 h 49"/>
              <a:gd name="T12" fmla="*/ 39 w 63"/>
              <a:gd name="T13" fmla="*/ 8 h 49"/>
              <a:gd name="T14" fmla="*/ 50 w 63"/>
              <a:gd name="T15" fmla="*/ 12 h 49"/>
              <a:gd name="T16" fmla="*/ 55 w 63"/>
              <a:gd name="T17" fmla="*/ 23 h 49"/>
              <a:gd name="T18" fmla="*/ 55 w 63"/>
              <a:gd name="T19" fmla="*/ 45 h 49"/>
              <a:gd name="T20" fmla="*/ 59 w 63"/>
              <a:gd name="T21" fmla="*/ 45 h 49"/>
              <a:gd name="T22" fmla="*/ 59 w 63"/>
              <a:gd name="T23" fmla="*/ 41 h 49"/>
              <a:gd name="T24" fmla="*/ 59 w 63"/>
              <a:gd name="T25" fmla="*/ 45 h 49"/>
              <a:gd name="T26" fmla="*/ 63 w 63"/>
              <a:gd name="T27" fmla="*/ 45 h 49"/>
              <a:gd name="T28" fmla="*/ 63 w 63"/>
              <a:gd name="T29" fmla="*/ 23 h 49"/>
              <a:gd name="T30" fmla="*/ 39 w 63"/>
              <a:gd name="T31" fmla="*/ 0 h 49"/>
              <a:gd name="T32" fmla="*/ 24 w 63"/>
              <a:gd name="T33" fmla="*/ 0 h 49"/>
              <a:gd name="T34" fmla="*/ 0 w 63"/>
              <a:gd name="T35" fmla="*/ 23 h 49"/>
              <a:gd name="T36" fmla="*/ 0 w 63"/>
              <a:gd name="T37" fmla="*/ 49 h 49"/>
              <a:gd name="T38" fmla="*/ 63 w 63"/>
              <a:gd name="T39" fmla="*/ 49 h 49"/>
              <a:gd name="T40" fmla="*/ 63 w 63"/>
              <a:gd name="T41" fmla="*/ 45 h 49"/>
              <a:gd name="T42" fmla="*/ 59 w 63"/>
              <a:gd name="T43" fmla="*/ 4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3" h="49">
                <a:moveTo>
                  <a:pt x="59" y="45"/>
                </a:moveTo>
                <a:cubicBezTo>
                  <a:pt x="59" y="41"/>
                  <a:pt x="59" y="41"/>
                  <a:pt x="59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19"/>
                  <a:pt x="10" y="15"/>
                  <a:pt x="13" y="12"/>
                </a:cubicBezTo>
                <a:cubicBezTo>
                  <a:pt x="16" y="9"/>
                  <a:pt x="20" y="8"/>
                  <a:pt x="24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4" y="8"/>
                  <a:pt x="48" y="9"/>
                  <a:pt x="50" y="12"/>
                </a:cubicBezTo>
                <a:cubicBezTo>
                  <a:pt x="53" y="15"/>
                  <a:pt x="55" y="19"/>
                  <a:pt x="55" y="23"/>
                </a:cubicBezTo>
                <a:cubicBezTo>
                  <a:pt x="55" y="45"/>
                  <a:pt x="55" y="45"/>
                  <a:pt x="55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5"/>
                  <a:pt x="59" y="45"/>
                  <a:pt x="59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3" y="23"/>
                  <a:pt x="63" y="23"/>
                  <a:pt x="63" y="23"/>
                </a:cubicBezTo>
                <a:cubicBezTo>
                  <a:pt x="63" y="10"/>
                  <a:pt x="52" y="0"/>
                  <a:pt x="3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49"/>
                  <a:pt x="0" y="49"/>
                  <a:pt x="0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5"/>
                  <a:pt x="63" y="45"/>
                  <a:pt x="63" y="45"/>
                </a:cubicBezTo>
                <a:lnTo>
                  <a:pt x="59" y="45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śḷïḓe">
            <a:extLst>
              <a:ext uri="{FF2B5EF4-FFF2-40B4-BE49-F238E27FC236}">
                <a16:creationId xmlns:a16="http://schemas.microsoft.com/office/drawing/2014/main" id="{A9AEEF7A-E54F-4519-84FE-2CE34FDAEF7D}"/>
              </a:ext>
            </a:extLst>
          </p:cNvPr>
          <p:cNvSpPr/>
          <p:nvPr/>
        </p:nvSpPr>
        <p:spPr bwMode="auto">
          <a:xfrm>
            <a:off x="8195658" y="3880982"/>
            <a:ext cx="20303" cy="68387"/>
          </a:xfrm>
          <a:prstGeom prst="rect">
            <a:avLst/>
          </a:pr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$ḷîḓè">
            <a:extLst>
              <a:ext uri="{FF2B5EF4-FFF2-40B4-BE49-F238E27FC236}">
                <a16:creationId xmlns:a16="http://schemas.microsoft.com/office/drawing/2014/main" id="{2962F9BC-99DA-4C4A-AD27-250115DA8610}"/>
              </a:ext>
            </a:extLst>
          </p:cNvPr>
          <p:cNvSpPr/>
          <p:nvPr/>
        </p:nvSpPr>
        <p:spPr bwMode="auto">
          <a:xfrm>
            <a:off x="8195658" y="3880982"/>
            <a:ext cx="20303" cy="68387"/>
          </a:xfrm>
          <a:custGeom>
            <a:avLst/>
            <a:gdLst>
              <a:gd name="T0" fmla="*/ 0 w 19"/>
              <a:gd name="T1" fmla="*/ 0 h 64"/>
              <a:gd name="T2" fmla="*/ 0 w 19"/>
              <a:gd name="T3" fmla="*/ 64 h 64"/>
              <a:gd name="T4" fmla="*/ 19 w 19"/>
              <a:gd name="T5" fmla="*/ 64 h 64"/>
              <a:gd name="T6" fmla="*/ 19 w 19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64">
                <a:moveTo>
                  <a:pt x="0" y="0"/>
                </a:moveTo>
                <a:lnTo>
                  <a:pt x="0" y="64"/>
                </a:lnTo>
                <a:lnTo>
                  <a:pt x="19" y="64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ṩlíḋe">
            <a:extLst>
              <a:ext uri="{FF2B5EF4-FFF2-40B4-BE49-F238E27FC236}">
                <a16:creationId xmlns:a16="http://schemas.microsoft.com/office/drawing/2014/main" id="{CA421D50-0DDB-4CA1-B274-A310AC3C9B3D}"/>
              </a:ext>
            </a:extLst>
          </p:cNvPr>
          <p:cNvSpPr/>
          <p:nvPr/>
        </p:nvSpPr>
        <p:spPr bwMode="auto">
          <a:xfrm>
            <a:off x="8167876" y="3947231"/>
            <a:ext cx="72661" cy="75867"/>
          </a:xfrm>
          <a:custGeom>
            <a:avLst/>
            <a:gdLst>
              <a:gd name="T0" fmla="*/ 25 w 29"/>
              <a:gd name="T1" fmla="*/ 15 h 30"/>
              <a:gd name="T2" fmla="*/ 21 w 29"/>
              <a:gd name="T3" fmla="*/ 15 h 30"/>
              <a:gd name="T4" fmla="*/ 15 w 29"/>
              <a:gd name="T5" fmla="*/ 22 h 30"/>
              <a:gd name="T6" fmla="*/ 8 w 29"/>
              <a:gd name="T7" fmla="*/ 15 h 30"/>
              <a:gd name="T8" fmla="*/ 15 w 29"/>
              <a:gd name="T9" fmla="*/ 8 h 30"/>
              <a:gd name="T10" fmla="*/ 21 w 29"/>
              <a:gd name="T11" fmla="*/ 15 h 30"/>
              <a:gd name="T12" fmla="*/ 25 w 29"/>
              <a:gd name="T13" fmla="*/ 15 h 30"/>
              <a:gd name="T14" fmla="*/ 29 w 29"/>
              <a:gd name="T15" fmla="*/ 15 h 30"/>
              <a:gd name="T16" fmla="*/ 15 w 29"/>
              <a:gd name="T17" fmla="*/ 0 h 30"/>
              <a:gd name="T18" fmla="*/ 0 w 29"/>
              <a:gd name="T19" fmla="*/ 15 h 30"/>
              <a:gd name="T20" fmla="*/ 15 w 29"/>
              <a:gd name="T21" fmla="*/ 30 h 30"/>
              <a:gd name="T22" fmla="*/ 29 w 29"/>
              <a:gd name="T23" fmla="*/ 15 h 30"/>
              <a:gd name="T24" fmla="*/ 25 w 29"/>
              <a:gd name="T25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30">
                <a:moveTo>
                  <a:pt x="25" y="15"/>
                </a:moveTo>
                <a:cubicBezTo>
                  <a:pt x="21" y="15"/>
                  <a:pt x="21" y="15"/>
                  <a:pt x="21" y="15"/>
                </a:cubicBezTo>
                <a:cubicBezTo>
                  <a:pt x="21" y="19"/>
                  <a:pt x="18" y="22"/>
                  <a:pt x="15" y="22"/>
                </a:cubicBezTo>
                <a:cubicBezTo>
                  <a:pt x="11" y="22"/>
                  <a:pt x="8" y="19"/>
                  <a:pt x="8" y="15"/>
                </a:cubicBezTo>
                <a:cubicBezTo>
                  <a:pt x="8" y="11"/>
                  <a:pt x="11" y="8"/>
                  <a:pt x="15" y="8"/>
                </a:cubicBezTo>
                <a:cubicBezTo>
                  <a:pt x="18" y="8"/>
                  <a:pt x="21" y="11"/>
                  <a:pt x="21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3"/>
                  <a:pt x="7" y="30"/>
                  <a:pt x="15" y="30"/>
                </a:cubicBezTo>
                <a:cubicBezTo>
                  <a:pt x="23" y="30"/>
                  <a:pt x="29" y="23"/>
                  <a:pt x="29" y="15"/>
                </a:cubicBezTo>
                <a:lnTo>
                  <a:pt x="25" y="15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šļïḓé">
            <a:extLst>
              <a:ext uri="{FF2B5EF4-FFF2-40B4-BE49-F238E27FC236}">
                <a16:creationId xmlns:a16="http://schemas.microsoft.com/office/drawing/2014/main" id="{20BBD52A-1C51-446C-B9F9-255F0D076A58}"/>
              </a:ext>
            </a:extLst>
          </p:cNvPr>
          <p:cNvSpPr/>
          <p:nvPr/>
        </p:nvSpPr>
        <p:spPr bwMode="auto">
          <a:xfrm>
            <a:off x="9545228" y="3664067"/>
            <a:ext cx="364374" cy="364374"/>
          </a:xfrm>
          <a:prstGeom prst="ellipse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ṧ1ídé">
            <a:extLst>
              <a:ext uri="{FF2B5EF4-FFF2-40B4-BE49-F238E27FC236}">
                <a16:creationId xmlns:a16="http://schemas.microsoft.com/office/drawing/2014/main" id="{1A3D9BA2-A927-46A1-A9F1-ED677F2BA6C9}"/>
              </a:ext>
            </a:extLst>
          </p:cNvPr>
          <p:cNvSpPr/>
          <p:nvPr/>
        </p:nvSpPr>
        <p:spPr bwMode="auto">
          <a:xfrm>
            <a:off x="9638478" y="3653382"/>
            <a:ext cx="240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$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59" name="îṣḻïḍè">
            <a:extLst>
              <a:ext uri="{FF2B5EF4-FFF2-40B4-BE49-F238E27FC236}">
                <a16:creationId xmlns:a16="http://schemas.microsoft.com/office/drawing/2014/main" id="{52C4A98E-A6E6-4062-92EB-70ECD5FD8DE5}"/>
              </a:ext>
            </a:extLst>
          </p:cNvPr>
          <p:cNvSpPr/>
          <p:nvPr/>
        </p:nvSpPr>
        <p:spPr bwMode="auto">
          <a:xfrm>
            <a:off x="8299306" y="4121404"/>
            <a:ext cx="2537791" cy="1582513"/>
          </a:xfrm>
          <a:custGeom>
            <a:avLst/>
            <a:gdLst>
              <a:gd name="T0" fmla="*/ 1004 w 1004"/>
              <a:gd name="T1" fmla="*/ 625 h 625"/>
              <a:gd name="T2" fmla="*/ 0 w 1004"/>
              <a:gd name="T3" fmla="*/ 625 h 625"/>
              <a:gd name="T4" fmla="*/ 0 w 1004"/>
              <a:gd name="T5" fmla="*/ 44 h 625"/>
              <a:gd name="T6" fmla="*/ 44 w 1004"/>
              <a:gd name="T7" fmla="*/ 0 h 625"/>
              <a:gd name="T8" fmla="*/ 960 w 1004"/>
              <a:gd name="T9" fmla="*/ 0 h 625"/>
              <a:gd name="T10" fmla="*/ 1004 w 1004"/>
              <a:gd name="T11" fmla="*/ 44 h 625"/>
              <a:gd name="T12" fmla="*/ 1004 w 1004"/>
              <a:gd name="T13" fmla="*/ 625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4" h="625">
                <a:moveTo>
                  <a:pt x="1004" y="625"/>
                </a:moveTo>
                <a:cubicBezTo>
                  <a:pt x="0" y="625"/>
                  <a:pt x="0" y="625"/>
                  <a:pt x="0" y="625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960" y="0"/>
                  <a:pt x="960" y="0"/>
                  <a:pt x="960" y="0"/>
                </a:cubicBezTo>
                <a:cubicBezTo>
                  <a:pt x="984" y="0"/>
                  <a:pt x="1004" y="20"/>
                  <a:pt x="1004" y="44"/>
                </a:cubicBezTo>
                <a:cubicBezTo>
                  <a:pt x="1004" y="625"/>
                  <a:pt x="1004" y="625"/>
                  <a:pt x="1004" y="625"/>
                </a:cubicBezTo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ṥ1iḋè">
            <a:extLst>
              <a:ext uri="{FF2B5EF4-FFF2-40B4-BE49-F238E27FC236}">
                <a16:creationId xmlns:a16="http://schemas.microsoft.com/office/drawing/2014/main" id="{5E35F7D0-78D6-4E0E-B48E-21BA7643C8AA}"/>
              </a:ext>
            </a:extLst>
          </p:cNvPr>
          <p:cNvSpPr/>
          <p:nvPr/>
        </p:nvSpPr>
        <p:spPr bwMode="auto">
          <a:xfrm>
            <a:off x="8414709" y="4228258"/>
            <a:ext cx="2303779" cy="1368804"/>
          </a:xfrm>
          <a:prstGeom prst="rect">
            <a:avLst/>
          </a:prstGeom>
          <a:solidFill>
            <a:srgbClr val="26C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1" name="íš1íḍe">
            <a:extLst>
              <a:ext uri="{FF2B5EF4-FFF2-40B4-BE49-F238E27FC236}">
                <a16:creationId xmlns:a16="http://schemas.microsoft.com/office/drawing/2014/main" id="{655CE324-43E5-49CA-8024-6D9EF77A16FC}"/>
              </a:ext>
            </a:extLst>
          </p:cNvPr>
          <p:cNvSpPr/>
          <p:nvPr/>
        </p:nvSpPr>
        <p:spPr bwMode="auto">
          <a:xfrm>
            <a:off x="8414709" y="4228258"/>
            <a:ext cx="2303779" cy="136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ṣ1îḑê">
            <a:extLst>
              <a:ext uri="{FF2B5EF4-FFF2-40B4-BE49-F238E27FC236}">
                <a16:creationId xmlns:a16="http://schemas.microsoft.com/office/drawing/2014/main" id="{51BF0856-745C-4B7C-847E-4ADF7AAFB83C}"/>
              </a:ext>
            </a:extLst>
          </p:cNvPr>
          <p:cNvSpPr/>
          <p:nvPr/>
        </p:nvSpPr>
        <p:spPr bwMode="auto">
          <a:xfrm>
            <a:off x="8414709" y="4228258"/>
            <a:ext cx="1130519" cy="1133725"/>
          </a:xfrm>
          <a:custGeom>
            <a:avLst/>
            <a:gdLst>
              <a:gd name="T0" fmla="*/ 0 w 1058"/>
              <a:gd name="T1" fmla="*/ 0 h 1061"/>
              <a:gd name="T2" fmla="*/ 0 w 1058"/>
              <a:gd name="T3" fmla="*/ 765 h 1061"/>
              <a:gd name="T4" fmla="*/ 0 w 1058"/>
              <a:gd name="T5" fmla="*/ 1061 h 1061"/>
              <a:gd name="T6" fmla="*/ 1058 w 1058"/>
              <a:gd name="T7" fmla="*/ 0 h 1061"/>
              <a:gd name="T8" fmla="*/ 0 w 1058"/>
              <a:gd name="T9" fmla="*/ 0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8" h="1061">
                <a:moveTo>
                  <a:pt x="0" y="0"/>
                </a:moveTo>
                <a:lnTo>
                  <a:pt x="0" y="765"/>
                </a:lnTo>
                <a:lnTo>
                  <a:pt x="0" y="1061"/>
                </a:lnTo>
                <a:lnTo>
                  <a:pt x="10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DD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ŝļiďê">
            <a:extLst>
              <a:ext uri="{FF2B5EF4-FFF2-40B4-BE49-F238E27FC236}">
                <a16:creationId xmlns:a16="http://schemas.microsoft.com/office/drawing/2014/main" id="{DB41BADD-5C07-432D-992B-855DFD82120B}"/>
              </a:ext>
            </a:extLst>
          </p:cNvPr>
          <p:cNvSpPr/>
          <p:nvPr/>
        </p:nvSpPr>
        <p:spPr bwMode="auto">
          <a:xfrm>
            <a:off x="8414709" y="4228258"/>
            <a:ext cx="1130519" cy="1133725"/>
          </a:xfrm>
          <a:custGeom>
            <a:avLst/>
            <a:gdLst>
              <a:gd name="T0" fmla="*/ 0 w 1058"/>
              <a:gd name="T1" fmla="*/ 0 h 1061"/>
              <a:gd name="T2" fmla="*/ 0 w 1058"/>
              <a:gd name="T3" fmla="*/ 765 h 1061"/>
              <a:gd name="T4" fmla="*/ 0 w 1058"/>
              <a:gd name="T5" fmla="*/ 1061 h 1061"/>
              <a:gd name="T6" fmla="*/ 1058 w 1058"/>
              <a:gd name="T7" fmla="*/ 0 h 1061"/>
              <a:gd name="T8" fmla="*/ 0 w 1058"/>
              <a:gd name="T9" fmla="*/ 0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8" h="1061">
                <a:moveTo>
                  <a:pt x="0" y="0"/>
                </a:moveTo>
                <a:lnTo>
                  <a:pt x="0" y="765"/>
                </a:lnTo>
                <a:lnTo>
                  <a:pt x="0" y="1061"/>
                </a:lnTo>
                <a:lnTo>
                  <a:pt x="105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iṧ1iďe">
            <a:extLst>
              <a:ext uri="{FF2B5EF4-FFF2-40B4-BE49-F238E27FC236}">
                <a16:creationId xmlns:a16="http://schemas.microsoft.com/office/drawing/2014/main" id="{801F05CB-2101-434B-A957-CB35E4EC26AC}"/>
              </a:ext>
            </a:extLst>
          </p:cNvPr>
          <p:cNvSpPr/>
          <p:nvPr/>
        </p:nvSpPr>
        <p:spPr bwMode="auto">
          <a:xfrm>
            <a:off x="8414709" y="4228258"/>
            <a:ext cx="1580376" cy="1368804"/>
          </a:xfrm>
          <a:custGeom>
            <a:avLst/>
            <a:gdLst>
              <a:gd name="T0" fmla="*/ 1212 w 1479"/>
              <a:gd name="T1" fmla="*/ 0 h 1281"/>
              <a:gd name="T2" fmla="*/ 0 w 1479"/>
              <a:gd name="T3" fmla="*/ 1213 h 1281"/>
              <a:gd name="T4" fmla="*/ 0 w 1479"/>
              <a:gd name="T5" fmla="*/ 1281 h 1281"/>
              <a:gd name="T6" fmla="*/ 199 w 1479"/>
              <a:gd name="T7" fmla="*/ 1281 h 1281"/>
              <a:gd name="T8" fmla="*/ 1479 w 1479"/>
              <a:gd name="T9" fmla="*/ 0 h 1281"/>
              <a:gd name="T10" fmla="*/ 1212 w 1479"/>
              <a:gd name="T11" fmla="*/ 0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9" h="1281">
                <a:moveTo>
                  <a:pt x="1212" y="0"/>
                </a:moveTo>
                <a:lnTo>
                  <a:pt x="0" y="1213"/>
                </a:lnTo>
                <a:lnTo>
                  <a:pt x="0" y="1281"/>
                </a:lnTo>
                <a:lnTo>
                  <a:pt x="199" y="1281"/>
                </a:lnTo>
                <a:lnTo>
                  <a:pt x="1479" y="0"/>
                </a:lnTo>
                <a:lnTo>
                  <a:pt x="1212" y="0"/>
                </a:lnTo>
                <a:close/>
              </a:path>
            </a:pathLst>
          </a:custGeom>
          <a:solidFill>
            <a:srgbClr val="4DD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íŝ1iḑé">
            <a:extLst>
              <a:ext uri="{FF2B5EF4-FFF2-40B4-BE49-F238E27FC236}">
                <a16:creationId xmlns:a16="http://schemas.microsoft.com/office/drawing/2014/main" id="{EEBFB7BF-0EFD-4275-B55C-1A2ED7333D31}"/>
              </a:ext>
            </a:extLst>
          </p:cNvPr>
          <p:cNvSpPr/>
          <p:nvPr/>
        </p:nvSpPr>
        <p:spPr bwMode="auto">
          <a:xfrm>
            <a:off x="8414709" y="4228258"/>
            <a:ext cx="1580376" cy="1368804"/>
          </a:xfrm>
          <a:custGeom>
            <a:avLst/>
            <a:gdLst>
              <a:gd name="T0" fmla="*/ 1212 w 1479"/>
              <a:gd name="T1" fmla="*/ 0 h 1281"/>
              <a:gd name="T2" fmla="*/ 0 w 1479"/>
              <a:gd name="T3" fmla="*/ 1213 h 1281"/>
              <a:gd name="T4" fmla="*/ 0 w 1479"/>
              <a:gd name="T5" fmla="*/ 1281 h 1281"/>
              <a:gd name="T6" fmla="*/ 199 w 1479"/>
              <a:gd name="T7" fmla="*/ 1281 h 1281"/>
              <a:gd name="T8" fmla="*/ 1479 w 1479"/>
              <a:gd name="T9" fmla="*/ 0 h 1281"/>
              <a:gd name="T10" fmla="*/ 1212 w 1479"/>
              <a:gd name="T11" fmla="*/ 0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9" h="1281">
                <a:moveTo>
                  <a:pt x="1212" y="0"/>
                </a:moveTo>
                <a:lnTo>
                  <a:pt x="0" y="1213"/>
                </a:lnTo>
                <a:lnTo>
                  <a:pt x="0" y="1281"/>
                </a:lnTo>
                <a:lnTo>
                  <a:pt x="199" y="1281"/>
                </a:lnTo>
                <a:lnTo>
                  <a:pt x="1479" y="0"/>
                </a:lnTo>
                <a:lnTo>
                  <a:pt x="12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ṩļiḍê">
            <a:extLst>
              <a:ext uri="{FF2B5EF4-FFF2-40B4-BE49-F238E27FC236}">
                <a16:creationId xmlns:a16="http://schemas.microsoft.com/office/drawing/2014/main" id="{F3303096-3DAF-4BC0-BFD9-089153F68A30}"/>
              </a:ext>
            </a:extLst>
          </p:cNvPr>
          <p:cNvSpPr/>
          <p:nvPr/>
        </p:nvSpPr>
        <p:spPr bwMode="auto">
          <a:xfrm>
            <a:off x="8218096" y="5703917"/>
            <a:ext cx="2700209" cy="116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ŝľiḋè">
            <a:extLst>
              <a:ext uri="{FF2B5EF4-FFF2-40B4-BE49-F238E27FC236}">
                <a16:creationId xmlns:a16="http://schemas.microsoft.com/office/drawing/2014/main" id="{C3BBA589-4AC5-4F7F-A9D3-3863BD80B89A}"/>
              </a:ext>
            </a:extLst>
          </p:cNvPr>
          <p:cNvSpPr/>
          <p:nvPr/>
        </p:nvSpPr>
        <p:spPr bwMode="auto">
          <a:xfrm>
            <a:off x="8218096" y="5820388"/>
            <a:ext cx="2700209" cy="55564"/>
          </a:xfrm>
          <a:custGeom>
            <a:avLst/>
            <a:gdLst>
              <a:gd name="T0" fmla="*/ 0 w 2527"/>
              <a:gd name="T1" fmla="*/ 0 h 52"/>
              <a:gd name="T2" fmla="*/ 61 w 2527"/>
              <a:gd name="T3" fmla="*/ 52 h 52"/>
              <a:gd name="T4" fmla="*/ 2463 w 2527"/>
              <a:gd name="T5" fmla="*/ 52 h 52"/>
              <a:gd name="T6" fmla="*/ 2527 w 2527"/>
              <a:gd name="T7" fmla="*/ 0 h 52"/>
              <a:gd name="T8" fmla="*/ 0 w 2527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7" h="52">
                <a:moveTo>
                  <a:pt x="0" y="0"/>
                </a:moveTo>
                <a:lnTo>
                  <a:pt x="61" y="52"/>
                </a:lnTo>
                <a:lnTo>
                  <a:pt x="2463" y="52"/>
                </a:lnTo>
                <a:lnTo>
                  <a:pt x="2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ş1iḓé">
            <a:extLst>
              <a:ext uri="{FF2B5EF4-FFF2-40B4-BE49-F238E27FC236}">
                <a16:creationId xmlns:a16="http://schemas.microsoft.com/office/drawing/2014/main" id="{9CA75B7C-4568-46F3-AC13-E531C73F6E20}"/>
              </a:ext>
            </a:extLst>
          </p:cNvPr>
          <p:cNvSpPr/>
          <p:nvPr/>
        </p:nvSpPr>
        <p:spPr bwMode="auto">
          <a:xfrm>
            <a:off x="10394720" y="5752001"/>
            <a:ext cx="323769" cy="20303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ṥḷiďè">
            <a:extLst>
              <a:ext uri="{FF2B5EF4-FFF2-40B4-BE49-F238E27FC236}">
                <a16:creationId xmlns:a16="http://schemas.microsoft.com/office/drawing/2014/main" id="{E264699E-2378-46F2-854D-268FAFE11B99}"/>
              </a:ext>
            </a:extLst>
          </p:cNvPr>
          <p:cNvSpPr/>
          <p:nvPr/>
        </p:nvSpPr>
        <p:spPr bwMode="auto">
          <a:xfrm>
            <a:off x="10394720" y="5752001"/>
            <a:ext cx="323769" cy="20303"/>
          </a:xfrm>
          <a:custGeom>
            <a:avLst/>
            <a:gdLst>
              <a:gd name="T0" fmla="*/ 0 w 303"/>
              <a:gd name="T1" fmla="*/ 19 h 19"/>
              <a:gd name="T2" fmla="*/ 303 w 303"/>
              <a:gd name="T3" fmla="*/ 19 h 19"/>
              <a:gd name="T4" fmla="*/ 303 w 303"/>
              <a:gd name="T5" fmla="*/ 0 h 19"/>
              <a:gd name="T6" fmla="*/ 0 w 303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19">
                <a:moveTo>
                  <a:pt x="0" y="19"/>
                </a:moveTo>
                <a:lnTo>
                  <a:pt x="303" y="19"/>
                </a:lnTo>
                <a:lnTo>
                  <a:pt x="303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$ḻïďé">
            <a:extLst>
              <a:ext uri="{FF2B5EF4-FFF2-40B4-BE49-F238E27FC236}">
                <a16:creationId xmlns:a16="http://schemas.microsoft.com/office/drawing/2014/main" id="{6CAFD0F4-C2A5-4F68-92E6-AB325AEA7B3D}"/>
              </a:ext>
            </a:extLst>
          </p:cNvPr>
          <p:cNvSpPr/>
          <p:nvPr/>
        </p:nvSpPr>
        <p:spPr bwMode="auto">
          <a:xfrm>
            <a:off x="9024847" y="5073476"/>
            <a:ext cx="1086709" cy="303466"/>
          </a:xfrm>
          <a:custGeom>
            <a:avLst/>
            <a:gdLst>
              <a:gd name="T0" fmla="*/ 397 w 430"/>
              <a:gd name="T1" fmla="*/ 116 h 120"/>
              <a:gd name="T2" fmla="*/ 397 w 430"/>
              <a:gd name="T3" fmla="*/ 112 h 120"/>
              <a:gd name="T4" fmla="*/ 32 w 430"/>
              <a:gd name="T5" fmla="*/ 112 h 120"/>
              <a:gd name="T6" fmla="*/ 15 w 430"/>
              <a:gd name="T7" fmla="*/ 104 h 120"/>
              <a:gd name="T8" fmla="*/ 8 w 430"/>
              <a:gd name="T9" fmla="*/ 87 h 120"/>
              <a:gd name="T10" fmla="*/ 8 w 430"/>
              <a:gd name="T11" fmla="*/ 33 h 120"/>
              <a:gd name="T12" fmla="*/ 15 w 430"/>
              <a:gd name="T13" fmla="*/ 15 h 120"/>
              <a:gd name="T14" fmla="*/ 32 w 430"/>
              <a:gd name="T15" fmla="*/ 8 h 120"/>
              <a:gd name="T16" fmla="*/ 397 w 430"/>
              <a:gd name="T17" fmla="*/ 8 h 120"/>
              <a:gd name="T18" fmla="*/ 415 w 430"/>
              <a:gd name="T19" fmla="*/ 15 h 120"/>
              <a:gd name="T20" fmla="*/ 422 w 430"/>
              <a:gd name="T21" fmla="*/ 33 h 120"/>
              <a:gd name="T22" fmla="*/ 422 w 430"/>
              <a:gd name="T23" fmla="*/ 87 h 120"/>
              <a:gd name="T24" fmla="*/ 415 w 430"/>
              <a:gd name="T25" fmla="*/ 104 h 120"/>
              <a:gd name="T26" fmla="*/ 397 w 430"/>
              <a:gd name="T27" fmla="*/ 112 h 120"/>
              <a:gd name="T28" fmla="*/ 397 w 430"/>
              <a:gd name="T29" fmla="*/ 116 h 120"/>
              <a:gd name="T30" fmla="*/ 397 w 430"/>
              <a:gd name="T31" fmla="*/ 120 h 120"/>
              <a:gd name="T32" fmla="*/ 430 w 430"/>
              <a:gd name="T33" fmla="*/ 87 h 120"/>
              <a:gd name="T34" fmla="*/ 430 w 430"/>
              <a:gd name="T35" fmla="*/ 33 h 120"/>
              <a:gd name="T36" fmla="*/ 397 w 430"/>
              <a:gd name="T37" fmla="*/ 0 h 120"/>
              <a:gd name="T38" fmla="*/ 32 w 430"/>
              <a:gd name="T39" fmla="*/ 0 h 120"/>
              <a:gd name="T40" fmla="*/ 0 w 430"/>
              <a:gd name="T41" fmla="*/ 33 h 120"/>
              <a:gd name="T42" fmla="*/ 0 w 430"/>
              <a:gd name="T43" fmla="*/ 87 h 120"/>
              <a:gd name="T44" fmla="*/ 32 w 430"/>
              <a:gd name="T45" fmla="*/ 120 h 120"/>
              <a:gd name="T46" fmla="*/ 397 w 430"/>
              <a:gd name="T47" fmla="*/ 120 h 120"/>
              <a:gd name="T48" fmla="*/ 397 w 430"/>
              <a:gd name="T49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0" h="120">
                <a:moveTo>
                  <a:pt x="397" y="116"/>
                </a:moveTo>
                <a:cubicBezTo>
                  <a:pt x="397" y="112"/>
                  <a:pt x="397" y="112"/>
                  <a:pt x="397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26" y="112"/>
                  <a:pt x="19" y="109"/>
                  <a:pt x="15" y="104"/>
                </a:cubicBezTo>
                <a:cubicBezTo>
                  <a:pt x="10" y="100"/>
                  <a:pt x="8" y="94"/>
                  <a:pt x="8" y="87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26"/>
                  <a:pt x="10" y="20"/>
                  <a:pt x="15" y="15"/>
                </a:cubicBezTo>
                <a:cubicBezTo>
                  <a:pt x="19" y="11"/>
                  <a:pt x="26" y="8"/>
                  <a:pt x="32" y="8"/>
                </a:cubicBezTo>
                <a:cubicBezTo>
                  <a:pt x="397" y="8"/>
                  <a:pt x="397" y="8"/>
                  <a:pt x="397" y="8"/>
                </a:cubicBezTo>
                <a:cubicBezTo>
                  <a:pt x="404" y="8"/>
                  <a:pt x="410" y="11"/>
                  <a:pt x="415" y="15"/>
                </a:cubicBezTo>
                <a:cubicBezTo>
                  <a:pt x="419" y="20"/>
                  <a:pt x="422" y="26"/>
                  <a:pt x="422" y="33"/>
                </a:cubicBezTo>
                <a:cubicBezTo>
                  <a:pt x="422" y="87"/>
                  <a:pt x="422" y="87"/>
                  <a:pt x="422" y="87"/>
                </a:cubicBezTo>
                <a:cubicBezTo>
                  <a:pt x="422" y="94"/>
                  <a:pt x="419" y="100"/>
                  <a:pt x="415" y="104"/>
                </a:cubicBezTo>
                <a:cubicBezTo>
                  <a:pt x="410" y="109"/>
                  <a:pt x="404" y="112"/>
                  <a:pt x="397" y="112"/>
                </a:cubicBezTo>
                <a:cubicBezTo>
                  <a:pt x="397" y="116"/>
                  <a:pt x="397" y="116"/>
                  <a:pt x="397" y="116"/>
                </a:cubicBezTo>
                <a:cubicBezTo>
                  <a:pt x="397" y="120"/>
                  <a:pt x="397" y="120"/>
                  <a:pt x="397" y="120"/>
                </a:cubicBezTo>
                <a:cubicBezTo>
                  <a:pt x="415" y="120"/>
                  <a:pt x="430" y="105"/>
                  <a:pt x="430" y="87"/>
                </a:cubicBezTo>
                <a:cubicBezTo>
                  <a:pt x="430" y="33"/>
                  <a:pt x="430" y="33"/>
                  <a:pt x="430" y="33"/>
                </a:cubicBezTo>
                <a:cubicBezTo>
                  <a:pt x="430" y="15"/>
                  <a:pt x="415" y="0"/>
                  <a:pt x="39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5"/>
                  <a:pt x="0" y="3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5"/>
                  <a:pt x="14" y="120"/>
                  <a:pt x="32" y="120"/>
                </a:cubicBezTo>
                <a:cubicBezTo>
                  <a:pt x="397" y="120"/>
                  <a:pt x="397" y="120"/>
                  <a:pt x="397" y="120"/>
                </a:cubicBezTo>
                <a:lnTo>
                  <a:pt x="397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rmAutofit lnSpcReduction="10000"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Key words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71" name="ïs1íḑe">
            <a:extLst>
              <a:ext uri="{FF2B5EF4-FFF2-40B4-BE49-F238E27FC236}">
                <a16:creationId xmlns:a16="http://schemas.microsoft.com/office/drawing/2014/main" id="{370711C0-0ACD-4C3D-A74D-A3D3C1DE9317}"/>
              </a:ext>
            </a:extLst>
          </p:cNvPr>
          <p:cNvSpPr/>
          <p:nvPr/>
        </p:nvSpPr>
        <p:spPr bwMode="auto">
          <a:xfrm>
            <a:off x="9135976" y="4539204"/>
            <a:ext cx="864452" cy="20303"/>
          </a:xfrm>
          <a:custGeom>
            <a:avLst/>
            <a:gdLst>
              <a:gd name="T0" fmla="*/ 4 w 342"/>
              <a:gd name="T1" fmla="*/ 8 h 8"/>
              <a:gd name="T2" fmla="*/ 338 w 342"/>
              <a:gd name="T3" fmla="*/ 8 h 8"/>
              <a:gd name="T4" fmla="*/ 342 w 342"/>
              <a:gd name="T5" fmla="*/ 4 h 8"/>
              <a:gd name="T6" fmla="*/ 338 w 342"/>
              <a:gd name="T7" fmla="*/ 0 h 8"/>
              <a:gd name="T8" fmla="*/ 4 w 342"/>
              <a:gd name="T9" fmla="*/ 0 h 8"/>
              <a:gd name="T10" fmla="*/ 0 w 342"/>
              <a:gd name="T11" fmla="*/ 4 h 8"/>
              <a:gd name="T12" fmla="*/ 4 w 34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" h="8">
                <a:moveTo>
                  <a:pt x="4" y="8"/>
                </a:moveTo>
                <a:cubicBezTo>
                  <a:pt x="338" y="8"/>
                  <a:pt x="338" y="8"/>
                  <a:pt x="338" y="8"/>
                </a:cubicBezTo>
                <a:cubicBezTo>
                  <a:pt x="340" y="8"/>
                  <a:pt x="342" y="7"/>
                  <a:pt x="342" y="4"/>
                </a:cubicBezTo>
                <a:cubicBezTo>
                  <a:pt x="342" y="2"/>
                  <a:pt x="340" y="0"/>
                  <a:pt x="338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şlîḓe">
            <a:extLst>
              <a:ext uri="{FF2B5EF4-FFF2-40B4-BE49-F238E27FC236}">
                <a16:creationId xmlns:a16="http://schemas.microsoft.com/office/drawing/2014/main" id="{7C5ABE6F-D2BA-4339-ACE1-A2D6F1D2A5BF}"/>
              </a:ext>
            </a:extLst>
          </p:cNvPr>
          <p:cNvSpPr/>
          <p:nvPr/>
        </p:nvSpPr>
        <p:spPr bwMode="auto">
          <a:xfrm>
            <a:off x="9135976" y="4658881"/>
            <a:ext cx="864452" cy="19234"/>
          </a:xfrm>
          <a:custGeom>
            <a:avLst/>
            <a:gdLst>
              <a:gd name="T0" fmla="*/ 4 w 342"/>
              <a:gd name="T1" fmla="*/ 8 h 8"/>
              <a:gd name="T2" fmla="*/ 338 w 342"/>
              <a:gd name="T3" fmla="*/ 8 h 8"/>
              <a:gd name="T4" fmla="*/ 342 w 342"/>
              <a:gd name="T5" fmla="*/ 4 h 8"/>
              <a:gd name="T6" fmla="*/ 338 w 342"/>
              <a:gd name="T7" fmla="*/ 0 h 8"/>
              <a:gd name="T8" fmla="*/ 4 w 342"/>
              <a:gd name="T9" fmla="*/ 0 h 8"/>
              <a:gd name="T10" fmla="*/ 0 w 342"/>
              <a:gd name="T11" fmla="*/ 4 h 8"/>
              <a:gd name="T12" fmla="*/ 4 w 34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" h="8">
                <a:moveTo>
                  <a:pt x="4" y="8"/>
                </a:moveTo>
                <a:cubicBezTo>
                  <a:pt x="338" y="8"/>
                  <a:pt x="338" y="8"/>
                  <a:pt x="338" y="8"/>
                </a:cubicBezTo>
                <a:cubicBezTo>
                  <a:pt x="340" y="8"/>
                  <a:pt x="342" y="6"/>
                  <a:pt x="342" y="4"/>
                </a:cubicBezTo>
                <a:cubicBezTo>
                  <a:pt x="342" y="1"/>
                  <a:pt x="340" y="0"/>
                  <a:pt x="338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Sľîḑê">
            <a:extLst>
              <a:ext uri="{FF2B5EF4-FFF2-40B4-BE49-F238E27FC236}">
                <a16:creationId xmlns:a16="http://schemas.microsoft.com/office/drawing/2014/main" id="{B447E7F5-1F85-4097-83EF-925B3BEE00A9}"/>
              </a:ext>
            </a:extLst>
          </p:cNvPr>
          <p:cNvSpPr/>
          <p:nvPr/>
        </p:nvSpPr>
        <p:spPr bwMode="auto">
          <a:xfrm>
            <a:off x="9135976" y="4774284"/>
            <a:ext cx="864452" cy="20303"/>
          </a:xfrm>
          <a:custGeom>
            <a:avLst/>
            <a:gdLst>
              <a:gd name="T0" fmla="*/ 4 w 342"/>
              <a:gd name="T1" fmla="*/ 8 h 8"/>
              <a:gd name="T2" fmla="*/ 338 w 342"/>
              <a:gd name="T3" fmla="*/ 8 h 8"/>
              <a:gd name="T4" fmla="*/ 342 w 342"/>
              <a:gd name="T5" fmla="*/ 4 h 8"/>
              <a:gd name="T6" fmla="*/ 338 w 342"/>
              <a:gd name="T7" fmla="*/ 0 h 8"/>
              <a:gd name="T8" fmla="*/ 4 w 342"/>
              <a:gd name="T9" fmla="*/ 0 h 8"/>
              <a:gd name="T10" fmla="*/ 0 w 342"/>
              <a:gd name="T11" fmla="*/ 4 h 8"/>
              <a:gd name="T12" fmla="*/ 4 w 34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" h="8">
                <a:moveTo>
                  <a:pt x="4" y="8"/>
                </a:moveTo>
                <a:cubicBezTo>
                  <a:pt x="338" y="8"/>
                  <a:pt x="338" y="8"/>
                  <a:pt x="338" y="8"/>
                </a:cubicBezTo>
                <a:cubicBezTo>
                  <a:pt x="340" y="8"/>
                  <a:pt x="342" y="6"/>
                  <a:pt x="342" y="4"/>
                </a:cubicBezTo>
                <a:cubicBezTo>
                  <a:pt x="342" y="2"/>
                  <a:pt x="340" y="0"/>
                  <a:pt x="338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ṩḻíḋe">
            <a:extLst>
              <a:ext uri="{FF2B5EF4-FFF2-40B4-BE49-F238E27FC236}">
                <a16:creationId xmlns:a16="http://schemas.microsoft.com/office/drawing/2014/main" id="{A50691A6-089A-4FB0-BBBE-E1238F8D7BF4}"/>
              </a:ext>
            </a:extLst>
          </p:cNvPr>
          <p:cNvSpPr/>
          <p:nvPr/>
        </p:nvSpPr>
        <p:spPr bwMode="auto">
          <a:xfrm>
            <a:off x="10161778" y="4326564"/>
            <a:ext cx="1115559" cy="640058"/>
          </a:xfrm>
          <a:custGeom>
            <a:avLst/>
            <a:gdLst>
              <a:gd name="T0" fmla="*/ 414 w 441"/>
              <a:gd name="T1" fmla="*/ 253 h 253"/>
              <a:gd name="T2" fmla="*/ 27 w 441"/>
              <a:gd name="T3" fmla="*/ 253 h 253"/>
              <a:gd name="T4" fmla="*/ 0 w 441"/>
              <a:gd name="T5" fmla="*/ 225 h 253"/>
              <a:gd name="T6" fmla="*/ 0 w 441"/>
              <a:gd name="T7" fmla="*/ 27 h 253"/>
              <a:gd name="T8" fmla="*/ 27 w 441"/>
              <a:gd name="T9" fmla="*/ 0 h 253"/>
              <a:gd name="T10" fmla="*/ 414 w 441"/>
              <a:gd name="T11" fmla="*/ 0 h 253"/>
              <a:gd name="T12" fmla="*/ 441 w 441"/>
              <a:gd name="T13" fmla="*/ 27 h 253"/>
              <a:gd name="T14" fmla="*/ 441 w 441"/>
              <a:gd name="T15" fmla="*/ 225 h 253"/>
              <a:gd name="T16" fmla="*/ 414 w 441"/>
              <a:gd name="T17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253">
                <a:moveTo>
                  <a:pt x="414" y="253"/>
                </a:moveTo>
                <a:cubicBezTo>
                  <a:pt x="27" y="253"/>
                  <a:pt x="27" y="253"/>
                  <a:pt x="27" y="253"/>
                </a:cubicBezTo>
                <a:cubicBezTo>
                  <a:pt x="12" y="253"/>
                  <a:pt x="0" y="241"/>
                  <a:pt x="0" y="225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14" y="0"/>
                  <a:pt x="414" y="0"/>
                  <a:pt x="414" y="0"/>
                </a:cubicBezTo>
                <a:cubicBezTo>
                  <a:pt x="429" y="0"/>
                  <a:pt x="441" y="12"/>
                  <a:pt x="441" y="27"/>
                </a:cubicBezTo>
                <a:cubicBezTo>
                  <a:pt x="441" y="225"/>
                  <a:pt x="441" y="225"/>
                  <a:pt x="441" y="225"/>
                </a:cubicBezTo>
                <a:cubicBezTo>
                  <a:pt x="441" y="241"/>
                  <a:pt x="429" y="253"/>
                  <a:pt x="414" y="253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šľíďè">
            <a:extLst>
              <a:ext uri="{FF2B5EF4-FFF2-40B4-BE49-F238E27FC236}">
                <a16:creationId xmlns:a16="http://schemas.microsoft.com/office/drawing/2014/main" id="{3D79907A-F0F8-455F-9EC8-076226023C24}"/>
              </a:ext>
            </a:extLst>
          </p:cNvPr>
          <p:cNvSpPr/>
          <p:nvPr/>
        </p:nvSpPr>
        <p:spPr bwMode="auto">
          <a:xfrm>
            <a:off x="10311374" y="4407773"/>
            <a:ext cx="80141" cy="1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C</a:t>
            </a: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rgbClr val="CFD8DC"/>
              </a:solidFill>
              <a:effectLst/>
            </a:endParaRPr>
          </a:p>
        </p:txBody>
      </p:sp>
      <p:sp>
        <p:nvSpPr>
          <p:cNvPr id="76" name="ïṥḷïde">
            <a:extLst>
              <a:ext uri="{FF2B5EF4-FFF2-40B4-BE49-F238E27FC236}">
                <a16:creationId xmlns:a16="http://schemas.microsoft.com/office/drawing/2014/main" id="{0D0FCE44-1002-4800-B491-610B7F213A80}"/>
              </a:ext>
            </a:extLst>
          </p:cNvPr>
          <p:cNvSpPr/>
          <p:nvPr/>
        </p:nvSpPr>
        <p:spPr bwMode="auto">
          <a:xfrm>
            <a:off x="10376475" y="4407773"/>
            <a:ext cx="80141" cy="1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R</a:t>
            </a:r>
          </a:p>
        </p:txBody>
      </p:sp>
      <p:sp>
        <p:nvSpPr>
          <p:cNvPr id="77" name="íśľïḓê">
            <a:extLst>
              <a:ext uri="{FF2B5EF4-FFF2-40B4-BE49-F238E27FC236}">
                <a16:creationId xmlns:a16="http://schemas.microsoft.com/office/drawing/2014/main" id="{66B3AF5B-091B-4F3F-A762-DCD10BF8A537}"/>
              </a:ext>
            </a:extLst>
          </p:cNvPr>
          <p:cNvSpPr/>
          <p:nvPr/>
        </p:nvSpPr>
        <p:spPr bwMode="auto">
          <a:xfrm>
            <a:off x="10441576" y="4407773"/>
            <a:ext cx="131431" cy="1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ED</a:t>
            </a:r>
          </a:p>
        </p:txBody>
      </p:sp>
      <p:sp>
        <p:nvSpPr>
          <p:cNvPr id="78" name="í$ḷîḓê">
            <a:extLst>
              <a:ext uri="{FF2B5EF4-FFF2-40B4-BE49-F238E27FC236}">
                <a16:creationId xmlns:a16="http://schemas.microsoft.com/office/drawing/2014/main" id="{D1590DFE-666D-4103-B09B-46A364D9FCE8}"/>
              </a:ext>
            </a:extLst>
          </p:cNvPr>
          <p:cNvSpPr/>
          <p:nvPr/>
        </p:nvSpPr>
        <p:spPr bwMode="auto">
          <a:xfrm>
            <a:off x="10577017" y="4407773"/>
            <a:ext cx="100443" cy="1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IT</a:t>
            </a: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rgbClr val="CFD8DC"/>
              </a:solidFill>
              <a:effectLst/>
            </a:endParaRPr>
          </a:p>
        </p:txBody>
      </p:sp>
      <p:sp>
        <p:nvSpPr>
          <p:cNvPr id="79" name="ïṧļiďè">
            <a:extLst>
              <a:ext uri="{FF2B5EF4-FFF2-40B4-BE49-F238E27FC236}">
                <a16:creationId xmlns:a16="http://schemas.microsoft.com/office/drawing/2014/main" id="{B74D5A28-1C96-4E13-AD42-433FBFDF334A}"/>
              </a:ext>
            </a:extLst>
          </p:cNvPr>
          <p:cNvSpPr/>
          <p:nvPr/>
        </p:nvSpPr>
        <p:spPr bwMode="auto">
          <a:xfrm>
            <a:off x="10662420" y="4407773"/>
            <a:ext cx="80141" cy="1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C</a:t>
            </a:r>
          </a:p>
        </p:txBody>
      </p:sp>
      <p:sp>
        <p:nvSpPr>
          <p:cNvPr id="80" name="îṩḻiḋé">
            <a:extLst>
              <a:ext uri="{FF2B5EF4-FFF2-40B4-BE49-F238E27FC236}">
                <a16:creationId xmlns:a16="http://schemas.microsoft.com/office/drawing/2014/main" id="{0686F264-D272-4497-B078-1B55ED2D2719}"/>
              </a:ext>
            </a:extLst>
          </p:cNvPr>
          <p:cNvSpPr/>
          <p:nvPr/>
        </p:nvSpPr>
        <p:spPr bwMode="auto">
          <a:xfrm>
            <a:off x="10727521" y="4407773"/>
            <a:ext cx="133568" cy="1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AR</a:t>
            </a: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rgbClr val="CFD8DC"/>
              </a:solidFill>
              <a:effectLst/>
            </a:endParaRPr>
          </a:p>
        </p:txBody>
      </p:sp>
      <p:sp>
        <p:nvSpPr>
          <p:cNvPr id="81" name="îş1iḑè">
            <a:extLst>
              <a:ext uri="{FF2B5EF4-FFF2-40B4-BE49-F238E27FC236}">
                <a16:creationId xmlns:a16="http://schemas.microsoft.com/office/drawing/2014/main" id="{5C83AE76-A74F-4530-9A6D-CE93F1449E55}"/>
              </a:ext>
            </a:extLst>
          </p:cNvPr>
          <p:cNvSpPr/>
          <p:nvPr/>
        </p:nvSpPr>
        <p:spPr bwMode="auto">
          <a:xfrm>
            <a:off x="10865101" y="4407773"/>
            <a:ext cx="85484" cy="1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D</a:t>
            </a: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rgbClr val="CFD8DC"/>
              </a:solidFill>
              <a:effectLst/>
            </a:endParaRPr>
          </a:p>
        </p:txBody>
      </p:sp>
      <p:sp>
        <p:nvSpPr>
          <p:cNvPr id="82" name="íŝḻídè">
            <a:extLst>
              <a:ext uri="{FF2B5EF4-FFF2-40B4-BE49-F238E27FC236}">
                <a16:creationId xmlns:a16="http://schemas.microsoft.com/office/drawing/2014/main" id="{F3FB5B94-4EF8-4F36-9E63-DF97EC492128}"/>
              </a:ext>
            </a:extLst>
          </p:cNvPr>
          <p:cNvSpPr/>
          <p:nvPr/>
        </p:nvSpPr>
        <p:spPr bwMode="auto">
          <a:xfrm>
            <a:off x="10329538" y="4780289"/>
            <a:ext cx="75020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12</a:t>
            </a:r>
            <a:r>
              <a:rPr kumimoji="0" lang="en-US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34  5678  999</a:t>
            </a: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rgbClr val="CFD8DC"/>
              </a:solidFill>
              <a:effectLst/>
            </a:endParaRPr>
          </a:p>
        </p:txBody>
      </p:sp>
      <p:sp>
        <p:nvSpPr>
          <p:cNvPr id="83" name="ísḷidê">
            <a:extLst>
              <a:ext uri="{FF2B5EF4-FFF2-40B4-BE49-F238E27FC236}">
                <a16:creationId xmlns:a16="http://schemas.microsoft.com/office/drawing/2014/main" id="{33C3F682-5844-49CE-A3AF-C8E0AA5BE7B5}"/>
              </a:ext>
            </a:extLst>
          </p:cNvPr>
          <p:cNvSpPr/>
          <p:nvPr/>
        </p:nvSpPr>
        <p:spPr bwMode="auto">
          <a:xfrm>
            <a:off x="10291071" y="4518902"/>
            <a:ext cx="179515" cy="182721"/>
          </a:xfrm>
          <a:custGeom>
            <a:avLst/>
            <a:gdLst>
              <a:gd name="T0" fmla="*/ 60 w 71"/>
              <a:gd name="T1" fmla="*/ 72 h 72"/>
              <a:gd name="T2" fmla="*/ 11 w 71"/>
              <a:gd name="T3" fmla="*/ 72 h 72"/>
              <a:gd name="T4" fmla="*/ 0 w 71"/>
              <a:gd name="T5" fmla="*/ 61 h 72"/>
              <a:gd name="T6" fmla="*/ 0 w 71"/>
              <a:gd name="T7" fmla="*/ 11 h 72"/>
              <a:gd name="T8" fmla="*/ 11 w 71"/>
              <a:gd name="T9" fmla="*/ 0 h 72"/>
              <a:gd name="T10" fmla="*/ 60 w 71"/>
              <a:gd name="T11" fmla="*/ 0 h 72"/>
              <a:gd name="T12" fmla="*/ 71 w 71"/>
              <a:gd name="T13" fmla="*/ 11 h 72"/>
              <a:gd name="T14" fmla="*/ 71 w 71"/>
              <a:gd name="T15" fmla="*/ 61 h 72"/>
              <a:gd name="T16" fmla="*/ 60 w 71"/>
              <a:gd name="T1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72">
                <a:moveTo>
                  <a:pt x="60" y="72"/>
                </a:moveTo>
                <a:cubicBezTo>
                  <a:pt x="11" y="72"/>
                  <a:pt x="11" y="72"/>
                  <a:pt x="11" y="72"/>
                </a:cubicBezTo>
                <a:cubicBezTo>
                  <a:pt x="5" y="72"/>
                  <a:pt x="0" y="67"/>
                  <a:pt x="0" y="6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1" y="5"/>
                  <a:pt x="71" y="1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7"/>
                  <a:pt x="67" y="72"/>
                  <a:pt x="60" y="72"/>
                </a:cubicBezTo>
                <a:close/>
              </a:path>
            </a:pathLst>
          </a:custGeom>
          <a:solidFill>
            <a:srgbClr val="FFA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ṩlíḍe">
            <a:extLst>
              <a:ext uri="{FF2B5EF4-FFF2-40B4-BE49-F238E27FC236}">
                <a16:creationId xmlns:a16="http://schemas.microsoft.com/office/drawing/2014/main" id="{2A311EB9-CD59-4A79-8D2B-DD4268ECC81C}"/>
              </a:ext>
            </a:extLst>
          </p:cNvPr>
          <p:cNvSpPr/>
          <p:nvPr/>
        </p:nvSpPr>
        <p:spPr bwMode="auto">
          <a:xfrm>
            <a:off x="10281454" y="4557370"/>
            <a:ext cx="199818" cy="20303"/>
          </a:xfrm>
          <a:custGeom>
            <a:avLst/>
            <a:gdLst>
              <a:gd name="T0" fmla="*/ 4 w 79"/>
              <a:gd name="T1" fmla="*/ 8 h 8"/>
              <a:gd name="T2" fmla="*/ 75 w 79"/>
              <a:gd name="T3" fmla="*/ 8 h 8"/>
              <a:gd name="T4" fmla="*/ 79 w 79"/>
              <a:gd name="T5" fmla="*/ 4 h 8"/>
              <a:gd name="T6" fmla="*/ 75 w 79"/>
              <a:gd name="T7" fmla="*/ 0 h 8"/>
              <a:gd name="T8" fmla="*/ 4 w 79"/>
              <a:gd name="T9" fmla="*/ 0 h 8"/>
              <a:gd name="T10" fmla="*/ 0 w 79"/>
              <a:gd name="T11" fmla="*/ 4 h 8"/>
              <a:gd name="T12" fmla="*/ 4 w 79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8">
                <a:moveTo>
                  <a:pt x="4" y="8"/>
                </a:moveTo>
                <a:cubicBezTo>
                  <a:pt x="75" y="8"/>
                  <a:pt x="75" y="8"/>
                  <a:pt x="75" y="8"/>
                </a:cubicBezTo>
                <a:cubicBezTo>
                  <a:pt x="78" y="8"/>
                  <a:pt x="79" y="6"/>
                  <a:pt x="79" y="4"/>
                </a:cubicBezTo>
                <a:cubicBezTo>
                  <a:pt x="79" y="2"/>
                  <a:pt x="78" y="0"/>
                  <a:pt x="7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šļídé">
            <a:extLst>
              <a:ext uri="{FF2B5EF4-FFF2-40B4-BE49-F238E27FC236}">
                <a16:creationId xmlns:a16="http://schemas.microsoft.com/office/drawing/2014/main" id="{8BC55EBF-DE71-4CA2-88D7-0CB1CFB46F9C}"/>
              </a:ext>
            </a:extLst>
          </p:cNvPr>
          <p:cNvSpPr/>
          <p:nvPr/>
        </p:nvSpPr>
        <p:spPr bwMode="auto">
          <a:xfrm>
            <a:off x="10281454" y="4600111"/>
            <a:ext cx="199818" cy="20303"/>
          </a:xfrm>
          <a:custGeom>
            <a:avLst/>
            <a:gdLst>
              <a:gd name="T0" fmla="*/ 4 w 79"/>
              <a:gd name="T1" fmla="*/ 8 h 8"/>
              <a:gd name="T2" fmla="*/ 75 w 79"/>
              <a:gd name="T3" fmla="*/ 8 h 8"/>
              <a:gd name="T4" fmla="*/ 79 w 79"/>
              <a:gd name="T5" fmla="*/ 4 h 8"/>
              <a:gd name="T6" fmla="*/ 75 w 79"/>
              <a:gd name="T7" fmla="*/ 0 h 8"/>
              <a:gd name="T8" fmla="*/ 4 w 79"/>
              <a:gd name="T9" fmla="*/ 0 h 8"/>
              <a:gd name="T10" fmla="*/ 0 w 79"/>
              <a:gd name="T11" fmla="*/ 4 h 8"/>
              <a:gd name="T12" fmla="*/ 4 w 79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8">
                <a:moveTo>
                  <a:pt x="4" y="8"/>
                </a:moveTo>
                <a:cubicBezTo>
                  <a:pt x="75" y="8"/>
                  <a:pt x="75" y="8"/>
                  <a:pt x="75" y="8"/>
                </a:cubicBezTo>
                <a:cubicBezTo>
                  <a:pt x="78" y="8"/>
                  <a:pt x="79" y="6"/>
                  <a:pt x="79" y="4"/>
                </a:cubicBezTo>
                <a:cubicBezTo>
                  <a:pt x="79" y="2"/>
                  <a:pt x="78" y="0"/>
                  <a:pt x="7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iṩ1îḋê">
            <a:extLst>
              <a:ext uri="{FF2B5EF4-FFF2-40B4-BE49-F238E27FC236}">
                <a16:creationId xmlns:a16="http://schemas.microsoft.com/office/drawing/2014/main" id="{BDE46F1D-368C-4FD3-9366-E6358855EEB0}"/>
              </a:ext>
            </a:extLst>
          </p:cNvPr>
          <p:cNvSpPr/>
          <p:nvPr/>
        </p:nvSpPr>
        <p:spPr bwMode="auto">
          <a:xfrm>
            <a:off x="10281454" y="4642853"/>
            <a:ext cx="199818" cy="20303"/>
          </a:xfrm>
          <a:custGeom>
            <a:avLst/>
            <a:gdLst>
              <a:gd name="T0" fmla="*/ 4 w 79"/>
              <a:gd name="T1" fmla="*/ 8 h 8"/>
              <a:gd name="T2" fmla="*/ 75 w 79"/>
              <a:gd name="T3" fmla="*/ 8 h 8"/>
              <a:gd name="T4" fmla="*/ 79 w 79"/>
              <a:gd name="T5" fmla="*/ 4 h 8"/>
              <a:gd name="T6" fmla="*/ 75 w 79"/>
              <a:gd name="T7" fmla="*/ 0 h 8"/>
              <a:gd name="T8" fmla="*/ 4 w 79"/>
              <a:gd name="T9" fmla="*/ 0 h 8"/>
              <a:gd name="T10" fmla="*/ 0 w 79"/>
              <a:gd name="T11" fmla="*/ 4 h 8"/>
              <a:gd name="T12" fmla="*/ 4 w 79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8">
                <a:moveTo>
                  <a:pt x="4" y="8"/>
                </a:moveTo>
                <a:cubicBezTo>
                  <a:pt x="75" y="8"/>
                  <a:pt x="75" y="8"/>
                  <a:pt x="75" y="8"/>
                </a:cubicBezTo>
                <a:cubicBezTo>
                  <a:pt x="78" y="8"/>
                  <a:pt x="79" y="7"/>
                  <a:pt x="79" y="4"/>
                </a:cubicBezTo>
                <a:cubicBezTo>
                  <a:pt x="79" y="2"/>
                  <a:pt x="78" y="0"/>
                  <a:pt x="7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îṡļîḋê">
            <a:extLst>
              <a:ext uri="{FF2B5EF4-FFF2-40B4-BE49-F238E27FC236}">
                <a16:creationId xmlns:a16="http://schemas.microsoft.com/office/drawing/2014/main" id="{B1899F50-EAEB-4594-9DAA-BB549B6B3660}"/>
              </a:ext>
            </a:extLst>
          </p:cNvPr>
          <p:cNvSpPr/>
          <p:nvPr/>
        </p:nvSpPr>
        <p:spPr bwMode="auto">
          <a:xfrm>
            <a:off x="10341292" y="4566986"/>
            <a:ext cx="81209" cy="86552"/>
          </a:xfrm>
          <a:prstGeom prst="rect">
            <a:avLst/>
          </a:prstGeom>
          <a:solidFill>
            <a:srgbClr val="FFA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ṥļíḑê">
            <a:extLst>
              <a:ext uri="{FF2B5EF4-FFF2-40B4-BE49-F238E27FC236}">
                <a16:creationId xmlns:a16="http://schemas.microsoft.com/office/drawing/2014/main" id="{D800B613-23A9-491B-B9B5-E7289B2C303E}"/>
              </a:ext>
            </a:extLst>
          </p:cNvPr>
          <p:cNvSpPr/>
          <p:nvPr/>
        </p:nvSpPr>
        <p:spPr bwMode="auto">
          <a:xfrm>
            <a:off x="10331676" y="4557370"/>
            <a:ext cx="101512" cy="105786"/>
          </a:xfrm>
          <a:custGeom>
            <a:avLst/>
            <a:gdLst>
              <a:gd name="T0" fmla="*/ 36 w 40"/>
              <a:gd name="T1" fmla="*/ 38 h 42"/>
              <a:gd name="T2" fmla="*/ 36 w 40"/>
              <a:gd name="T3" fmla="*/ 34 h 42"/>
              <a:gd name="T4" fmla="*/ 8 w 40"/>
              <a:gd name="T5" fmla="*/ 34 h 42"/>
              <a:gd name="T6" fmla="*/ 8 w 40"/>
              <a:gd name="T7" fmla="*/ 8 h 42"/>
              <a:gd name="T8" fmla="*/ 32 w 40"/>
              <a:gd name="T9" fmla="*/ 8 h 42"/>
              <a:gd name="T10" fmla="*/ 32 w 40"/>
              <a:gd name="T11" fmla="*/ 38 h 42"/>
              <a:gd name="T12" fmla="*/ 36 w 40"/>
              <a:gd name="T13" fmla="*/ 38 h 42"/>
              <a:gd name="T14" fmla="*/ 36 w 40"/>
              <a:gd name="T15" fmla="*/ 34 h 42"/>
              <a:gd name="T16" fmla="*/ 36 w 40"/>
              <a:gd name="T17" fmla="*/ 38 h 42"/>
              <a:gd name="T18" fmla="*/ 40 w 40"/>
              <a:gd name="T19" fmla="*/ 38 h 42"/>
              <a:gd name="T20" fmla="*/ 40 w 40"/>
              <a:gd name="T21" fmla="*/ 4 h 42"/>
              <a:gd name="T22" fmla="*/ 38 w 40"/>
              <a:gd name="T23" fmla="*/ 1 h 42"/>
              <a:gd name="T24" fmla="*/ 36 w 40"/>
              <a:gd name="T25" fmla="*/ 0 h 42"/>
              <a:gd name="T26" fmla="*/ 4 w 40"/>
              <a:gd name="T27" fmla="*/ 0 h 42"/>
              <a:gd name="T28" fmla="*/ 1 w 40"/>
              <a:gd name="T29" fmla="*/ 1 h 42"/>
              <a:gd name="T30" fmla="*/ 0 w 40"/>
              <a:gd name="T31" fmla="*/ 4 h 42"/>
              <a:gd name="T32" fmla="*/ 0 w 40"/>
              <a:gd name="T33" fmla="*/ 38 h 42"/>
              <a:gd name="T34" fmla="*/ 1 w 40"/>
              <a:gd name="T35" fmla="*/ 41 h 42"/>
              <a:gd name="T36" fmla="*/ 4 w 40"/>
              <a:gd name="T37" fmla="*/ 42 h 42"/>
              <a:gd name="T38" fmla="*/ 36 w 40"/>
              <a:gd name="T39" fmla="*/ 42 h 42"/>
              <a:gd name="T40" fmla="*/ 38 w 40"/>
              <a:gd name="T41" fmla="*/ 41 h 42"/>
              <a:gd name="T42" fmla="*/ 40 w 40"/>
              <a:gd name="T43" fmla="*/ 38 h 42"/>
              <a:gd name="T44" fmla="*/ 36 w 40"/>
              <a:gd name="T45" fmla="*/ 3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" h="42">
                <a:moveTo>
                  <a:pt x="36" y="38"/>
                </a:moveTo>
                <a:cubicBezTo>
                  <a:pt x="36" y="34"/>
                  <a:pt x="36" y="34"/>
                  <a:pt x="36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8"/>
                  <a:pt x="8" y="8"/>
                  <a:pt x="8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38"/>
                  <a:pt x="32" y="38"/>
                  <a:pt x="32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8"/>
                  <a:pt x="36" y="38"/>
                  <a:pt x="36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6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3"/>
                  <a:pt x="0" y="4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1"/>
                  <a:pt x="1" y="41"/>
                </a:cubicBezTo>
                <a:cubicBezTo>
                  <a:pt x="2" y="42"/>
                  <a:pt x="3" y="42"/>
                  <a:pt x="4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7" y="42"/>
                  <a:pt x="38" y="42"/>
                  <a:pt x="38" y="41"/>
                </a:cubicBezTo>
                <a:cubicBezTo>
                  <a:pt x="39" y="41"/>
                  <a:pt x="40" y="39"/>
                  <a:pt x="40" y="38"/>
                </a:cubicBezTo>
                <a:lnTo>
                  <a:pt x="36" y="38"/>
                </a:lnTo>
                <a:close/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îṣlïḓê">
            <a:extLst>
              <a:ext uri="{FF2B5EF4-FFF2-40B4-BE49-F238E27FC236}">
                <a16:creationId xmlns:a16="http://schemas.microsoft.com/office/drawing/2014/main" id="{4F06E10A-C131-490A-AD46-7580E1B160CD}"/>
              </a:ext>
            </a:extLst>
          </p:cNvPr>
          <p:cNvSpPr/>
          <p:nvPr/>
        </p:nvSpPr>
        <p:spPr bwMode="auto">
          <a:xfrm>
            <a:off x="10916169" y="4409910"/>
            <a:ext cx="254313" cy="253245"/>
          </a:xfrm>
          <a:prstGeom prst="ellipse">
            <a:avLst/>
          </a:prstGeom>
          <a:solidFill>
            <a:srgbClr val="455A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$ļiḍê">
            <a:extLst>
              <a:ext uri="{FF2B5EF4-FFF2-40B4-BE49-F238E27FC236}">
                <a16:creationId xmlns:a16="http://schemas.microsoft.com/office/drawing/2014/main" id="{C896741E-B00C-4B50-AB7F-1D48E05D9E7A}"/>
              </a:ext>
            </a:extLst>
          </p:cNvPr>
          <p:cNvSpPr/>
          <p:nvPr/>
        </p:nvSpPr>
        <p:spPr bwMode="auto">
          <a:xfrm>
            <a:off x="8602772" y="3747413"/>
            <a:ext cx="690279" cy="1128382"/>
          </a:xfrm>
          <a:custGeom>
            <a:avLst/>
            <a:gdLst>
              <a:gd name="T0" fmla="*/ 255 w 273"/>
              <a:gd name="T1" fmla="*/ 446 h 446"/>
              <a:gd name="T2" fmla="*/ 19 w 273"/>
              <a:gd name="T3" fmla="*/ 446 h 446"/>
              <a:gd name="T4" fmla="*/ 0 w 273"/>
              <a:gd name="T5" fmla="*/ 428 h 446"/>
              <a:gd name="T6" fmla="*/ 0 w 273"/>
              <a:gd name="T7" fmla="*/ 18 h 446"/>
              <a:gd name="T8" fmla="*/ 19 w 273"/>
              <a:gd name="T9" fmla="*/ 0 h 446"/>
              <a:gd name="T10" fmla="*/ 255 w 273"/>
              <a:gd name="T11" fmla="*/ 0 h 446"/>
              <a:gd name="T12" fmla="*/ 273 w 273"/>
              <a:gd name="T13" fmla="*/ 18 h 446"/>
              <a:gd name="T14" fmla="*/ 273 w 273"/>
              <a:gd name="T15" fmla="*/ 428 h 446"/>
              <a:gd name="T16" fmla="*/ 255 w 273"/>
              <a:gd name="T17" fmla="*/ 446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3" h="446">
                <a:moveTo>
                  <a:pt x="255" y="446"/>
                </a:moveTo>
                <a:cubicBezTo>
                  <a:pt x="19" y="446"/>
                  <a:pt x="19" y="446"/>
                  <a:pt x="19" y="446"/>
                </a:cubicBezTo>
                <a:cubicBezTo>
                  <a:pt x="8" y="446"/>
                  <a:pt x="0" y="438"/>
                  <a:pt x="0" y="42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9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5" y="0"/>
                  <a:pt x="273" y="8"/>
                  <a:pt x="273" y="18"/>
                </a:cubicBezTo>
                <a:cubicBezTo>
                  <a:pt x="273" y="428"/>
                  <a:pt x="273" y="428"/>
                  <a:pt x="273" y="428"/>
                </a:cubicBezTo>
                <a:cubicBezTo>
                  <a:pt x="273" y="438"/>
                  <a:pt x="265" y="446"/>
                  <a:pt x="255" y="446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šḷidé">
            <a:extLst>
              <a:ext uri="{FF2B5EF4-FFF2-40B4-BE49-F238E27FC236}">
                <a16:creationId xmlns:a16="http://schemas.microsoft.com/office/drawing/2014/main" id="{ACED916E-C699-41D3-B5C1-8667FEB804B3}"/>
              </a:ext>
            </a:extLst>
          </p:cNvPr>
          <p:cNvSpPr/>
          <p:nvPr/>
        </p:nvSpPr>
        <p:spPr bwMode="auto">
          <a:xfrm>
            <a:off x="8682913" y="3860679"/>
            <a:ext cx="528929" cy="263930"/>
          </a:xfrm>
          <a:prstGeom prst="rect">
            <a:avLst/>
          </a:prstGeom>
          <a:solidFill>
            <a:srgbClr val="26C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ṧḻïḋê">
            <a:extLst>
              <a:ext uri="{FF2B5EF4-FFF2-40B4-BE49-F238E27FC236}">
                <a16:creationId xmlns:a16="http://schemas.microsoft.com/office/drawing/2014/main" id="{52D18580-7D37-4892-85E5-CF43782ABC89}"/>
              </a:ext>
            </a:extLst>
          </p:cNvPr>
          <p:cNvSpPr/>
          <p:nvPr/>
        </p:nvSpPr>
        <p:spPr bwMode="auto">
          <a:xfrm>
            <a:off x="8682913" y="3860679"/>
            <a:ext cx="220120" cy="220120"/>
          </a:xfrm>
          <a:custGeom>
            <a:avLst/>
            <a:gdLst>
              <a:gd name="T0" fmla="*/ 206 w 206"/>
              <a:gd name="T1" fmla="*/ 0 h 206"/>
              <a:gd name="T2" fmla="*/ 0 w 206"/>
              <a:gd name="T3" fmla="*/ 0 h 206"/>
              <a:gd name="T4" fmla="*/ 0 w 206"/>
              <a:gd name="T5" fmla="*/ 206 h 206"/>
              <a:gd name="T6" fmla="*/ 206 w 206"/>
              <a:gd name="T7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" h="206">
                <a:moveTo>
                  <a:pt x="206" y="0"/>
                </a:moveTo>
                <a:lnTo>
                  <a:pt x="0" y="0"/>
                </a:lnTo>
                <a:lnTo>
                  <a:pt x="0" y="206"/>
                </a:lnTo>
                <a:lnTo>
                  <a:pt x="206" y="0"/>
                </a:lnTo>
                <a:close/>
              </a:path>
            </a:pathLst>
          </a:custGeom>
          <a:solidFill>
            <a:srgbClr val="4DD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ŝlíḍê">
            <a:extLst>
              <a:ext uri="{FF2B5EF4-FFF2-40B4-BE49-F238E27FC236}">
                <a16:creationId xmlns:a16="http://schemas.microsoft.com/office/drawing/2014/main" id="{C0777DEA-6380-41F2-BE5F-090B37BDD675}"/>
              </a:ext>
            </a:extLst>
          </p:cNvPr>
          <p:cNvSpPr/>
          <p:nvPr/>
        </p:nvSpPr>
        <p:spPr bwMode="auto">
          <a:xfrm>
            <a:off x="8708558" y="3860679"/>
            <a:ext cx="364374" cy="263930"/>
          </a:xfrm>
          <a:custGeom>
            <a:avLst/>
            <a:gdLst>
              <a:gd name="T0" fmla="*/ 0 w 341"/>
              <a:gd name="T1" fmla="*/ 247 h 247"/>
              <a:gd name="T2" fmla="*/ 95 w 341"/>
              <a:gd name="T3" fmla="*/ 247 h 247"/>
              <a:gd name="T4" fmla="*/ 341 w 341"/>
              <a:gd name="T5" fmla="*/ 0 h 247"/>
              <a:gd name="T6" fmla="*/ 248 w 341"/>
              <a:gd name="T7" fmla="*/ 0 h 247"/>
              <a:gd name="T8" fmla="*/ 0 w 341"/>
              <a:gd name="T9" fmla="*/ 24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247">
                <a:moveTo>
                  <a:pt x="0" y="247"/>
                </a:moveTo>
                <a:lnTo>
                  <a:pt x="95" y="247"/>
                </a:lnTo>
                <a:lnTo>
                  <a:pt x="341" y="0"/>
                </a:lnTo>
                <a:lnTo>
                  <a:pt x="248" y="0"/>
                </a:lnTo>
                <a:lnTo>
                  <a:pt x="0" y="247"/>
                </a:lnTo>
                <a:close/>
              </a:path>
            </a:pathLst>
          </a:custGeom>
          <a:solidFill>
            <a:srgbClr val="4DD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îṡlïḓè">
            <a:extLst>
              <a:ext uri="{FF2B5EF4-FFF2-40B4-BE49-F238E27FC236}">
                <a16:creationId xmlns:a16="http://schemas.microsoft.com/office/drawing/2014/main" id="{5D35E6A2-9C06-4B0D-931F-740BC2071DAC}"/>
              </a:ext>
            </a:extLst>
          </p:cNvPr>
          <p:cNvSpPr/>
          <p:nvPr/>
        </p:nvSpPr>
        <p:spPr bwMode="auto">
          <a:xfrm>
            <a:off x="8682913" y="4207956"/>
            <a:ext cx="528929" cy="5748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íśļíḋê">
            <a:extLst>
              <a:ext uri="{FF2B5EF4-FFF2-40B4-BE49-F238E27FC236}">
                <a16:creationId xmlns:a16="http://schemas.microsoft.com/office/drawing/2014/main" id="{41288ABD-6C24-4978-BD73-E27F94171FD3}"/>
              </a:ext>
            </a:extLst>
          </p:cNvPr>
          <p:cNvSpPr/>
          <p:nvPr/>
        </p:nvSpPr>
        <p:spPr bwMode="auto">
          <a:xfrm>
            <a:off x="8754505" y="4283822"/>
            <a:ext cx="72661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ŝ1ïďè">
            <a:extLst>
              <a:ext uri="{FF2B5EF4-FFF2-40B4-BE49-F238E27FC236}">
                <a16:creationId xmlns:a16="http://schemas.microsoft.com/office/drawing/2014/main" id="{FBF09897-3E86-4F51-ADB1-4B80E833662A}"/>
              </a:ext>
            </a:extLst>
          </p:cNvPr>
          <p:cNvSpPr/>
          <p:nvPr/>
        </p:nvSpPr>
        <p:spPr bwMode="auto">
          <a:xfrm>
            <a:off x="8858154" y="4283822"/>
            <a:ext cx="75867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íšľïdê">
            <a:extLst>
              <a:ext uri="{FF2B5EF4-FFF2-40B4-BE49-F238E27FC236}">
                <a16:creationId xmlns:a16="http://schemas.microsoft.com/office/drawing/2014/main" id="{DC30231E-2344-423C-9E2B-BF1AC39E278F}"/>
              </a:ext>
            </a:extLst>
          </p:cNvPr>
          <p:cNvSpPr/>
          <p:nvPr/>
        </p:nvSpPr>
        <p:spPr bwMode="auto">
          <a:xfrm>
            <a:off x="8963940" y="4283822"/>
            <a:ext cx="73730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šlîḑe">
            <a:extLst>
              <a:ext uri="{FF2B5EF4-FFF2-40B4-BE49-F238E27FC236}">
                <a16:creationId xmlns:a16="http://schemas.microsoft.com/office/drawing/2014/main" id="{1C44C85A-A359-473B-868D-1CF67B129CA1}"/>
              </a:ext>
            </a:extLst>
          </p:cNvPr>
          <p:cNvSpPr/>
          <p:nvPr/>
        </p:nvSpPr>
        <p:spPr bwMode="auto">
          <a:xfrm>
            <a:off x="9067589" y="4283822"/>
            <a:ext cx="73730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îsḷîḍê">
            <a:extLst>
              <a:ext uri="{FF2B5EF4-FFF2-40B4-BE49-F238E27FC236}">
                <a16:creationId xmlns:a16="http://schemas.microsoft.com/office/drawing/2014/main" id="{4D225584-0CAC-44EB-946B-14707365E46A}"/>
              </a:ext>
            </a:extLst>
          </p:cNvPr>
          <p:cNvSpPr/>
          <p:nvPr/>
        </p:nvSpPr>
        <p:spPr bwMode="auto">
          <a:xfrm>
            <a:off x="8754505" y="4400294"/>
            <a:ext cx="72661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š1íḓê">
            <a:extLst>
              <a:ext uri="{FF2B5EF4-FFF2-40B4-BE49-F238E27FC236}">
                <a16:creationId xmlns:a16="http://schemas.microsoft.com/office/drawing/2014/main" id="{3085DB61-691E-4C67-8080-3C21A8E2FCE0}"/>
              </a:ext>
            </a:extLst>
          </p:cNvPr>
          <p:cNvSpPr/>
          <p:nvPr/>
        </p:nvSpPr>
        <p:spPr bwMode="auto">
          <a:xfrm>
            <a:off x="8858154" y="4400294"/>
            <a:ext cx="75867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işļïḍé">
            <a:extLst>
              <a:ext uri="{FF2B5EF4-FFF2-40B4-BE49-F238E27FC236}">
                <a16:creationId xmlns:a16="http://schemas.microsoft.com/office/drawing/2014/main" id="{572EF188-C3D6-4C7E-AB34-6F35936F03AD}"/>
              </a:ext>
            </a:extLst>
          </p:cNvPr>
          <p:cNvSpPr/>
          <p:nvPr/>
        </p:nvSpPr>
        <p:spPr bwMode="auto">
          <a:xfrm>
            <a:off x="8963940" y="4400294"/>
            <a:ext cx="73730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ïṥḷïdé">
            <a:extLst>
              <a:ext uri="{FF2B5EF4-FFF2-40B4-BE49-F238E27FC236}">
                <a16:creationId xmlns:a16="http://schemas.microsoft.com/office/drawing/2014/main" id="{603CF96E-5D61-477D-881B-E5351F429A02}"/>
              </a:ext>
            </a:extLst>
          </p:cNvPr>
          <p:cNvSpPr/>
          <p:nvPr/>
        </p:nvSpPr>
        <p:spPr bwMode="auto">
          <a:xfrm>
            <a:off x="9067589" y="4400294"/>
            <a:ext cx="73730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íṣlídê">
            <a:extLst>
              <a:ext uri="{FF2B5EF4-FFF2-40B4-BE49-F238E27FC236}">
                <a16:creationId xmlns:a16="http://schemas.microsoft.com/office/drawing/2014/main" id="{9A5C2543-008F-49D4-B06C-31A013BCFA56}"/>
              </a:ext>
            </a:extLst>
          </p:cNvPr>
          <p:cNvSpPr/>
          <p:nvPr/>
        </p:nvSpPr>
        <p:spPr bwMode="auto">
          <a:xfrm>
            <a:off x="8754505" y="4516765"/>
            <a:ext cx="72661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išḷîḓe">
            <a:extLst>
              <a:ext uri="{FF2B5EF4-FFF2-40B4-BE49-F238E27FC236}">
                <a16:creationId xmlns:a16="http://schemas.microsoft.com/office/drawing/2014/main" id="{0B9C2300-CCA1-4B69-99C3-6210796B1415}"/>
              </a:ext>
            </a:extLst>
          </p:cNvPr>
          <p:cNvSpPr/>
          <p:nvPr/>
        </p:nvSpPr>
        <p:spPr bwMode="auto">
          <a:xfrm>
            <a:off x="8858154" y="4516765"/>
            <a:ext cx="75867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iŝliḋê">
            <a:extLst>
              <a:ext uri="{FF2B5EF4-FFF2-40B4-BE49-F238E27FC236}">
                <a16:creationId xmlns:a16="http://schemas.microsoft.com/office/drawing/2014/main" id="{31FE1D2F-3748-4536-89BE-5F6E7A543DB3}"/>
              </a:ext>
            </a:extLst>
          </p:cNvPr>
          <p:cNvSpPr/>
          <p:nvPr/>
        </p:nvSpPr>
        <p:spPr bwMode="auto">
          <a:xfrm>
            <a:off x="8963940" y="4516765"/>
            <a:ext cx="73730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ş1îḓe">
            <a:extLst>
              <a:ext uri="{FF2B5EF4-FFF2-40B4-BE49-F238E27FC236}">
                <a16:creationId xmlns:a16="http://schemas.microsoft.com/office/drawing/2014/main" id="{0FA8BFF3-3F73-45F8-959A-4D4824FDCED3}"/>
              </a:ext>
            </a:extLst>
          </p:cNvPr>
          <p:cNvSpPr/>
          <p:nvPr/>
        </p:nvSpPr>
        <p:spPr bwMode="auto">
          <a:xfrm>
            <a:off x="9067589" y="4516765"/>
            <a:ext cx="73730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íṧľîḓe">
            <a:extLst>
              <a:ext uri="{FF2B5EF4-FFF2-40B4-BE49-F238E27FC236}">
                <a16:creationId xmlns:a16="http://schemas.microsoft.com/office/drawing/2014/main" id="{D6D707CD-5F02-45BC-A559-C049BEE73C0D}"/>
              </a:ext>
            </a:extLst>
          </p:cNvPr>
          <p:cNvSpPr/>
          <p:nvPr/>
        </p:nvSpPr>
        <p:spPr bwMode="auto">
          <a:xfrm>
            <a:off x="8754505" y="4633237"/>
            <a:ext cx="72661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ŝ1íḋê">
            <a:extLst>
              <a:ext uri="{FF2B5EF4-FFF2-40B4-BE49-F238E27FC236}">
                <a16:creationId xmlns:a16="http://schemas.microsoft.com/office/drawing/2014/main" id="{5CB92F3D-B62A-41DF-9819-9287F8EE607A}"/>
              </a:ext>
            </a:extLst>
          </p:cNvPr>
          <p:cNvSpPr/>
          <p:nvPr/>
        </p:nvSpPr>
        <p:spPr bwMode="auto">
          <a:xfrm>
            <a:off x="8858154" y="4633237"/>
            <a:ext cx="75867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î$ḻíḋê">
            <a:extLst>
              <a:ext uri="{FF2B5EF4-FFF2-40B4-BE49-F238E27FC236}">
                <a16:creationId xmlns:a16="http://schemas.microsoft.com/office/drawing/2014/main" id="{F74121E2-1522-405A-91F5-B6DD844EC6CD}"/>
              </a:ext>
            </a:extLst>
          </p:cNvPr>
          <p:cNvSpPr/>
          <p:nvPr/>
        </p:nvSpPr>
        <p:spPr bwMode="auto">
          <a:xfrm>
            <a:off x="8963940" y="4633237"/>
            <a:ext cx="73730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iṥlíḓé">
            <a:extLst>
              <a:ext uri="{FF2B5EF4-FFF2-40B4-BE49-F238E27FC236}">
                <a16:creationId xmlns:a16="http://schemas.microsoft.com/office/drawing/2014/main" id="{DF816D67-74F5-496D-8929-8C7C84F65AC0}"/>
              </a:ext>
            </a:extLst>
          </p:cNvPr>
          <p:cNvSpPr/>
          <p:nvPr/>
        </p:nvSpPr>
        <p:spPr bwMode="auto">
          <a:xfrm>
            <a:off x="9067589" y="4513559"/>
            <a:ext cx="73730" cy="193407"/>
          </a:xfrm>
          <a:prstGeom prst="rect">
            <a:avLst/>
          </a:prstGeom>
          <a:solidFill>
            <a:srgbClr val="F45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íŝlïḑe">
            <a:extLst>
              <a:ext uri="{FF2B5EF4-FFF2-40B4-BE49-F238E27FC236}">
                <a16:creationId xmlns:a16="http://schemas.microsoft.com/office/drawing/2014/main" id="{3400EB22-CF8E-43C7-8B39-17AAF480F47A}"/>
              </a:ext>
            </a:extLst>
          </p:cNvPr>
          <p:cNvSpPr/>
          <p:nvPr/>
        </p:nvSpPr>
        <p:spPr bwMode="auto">
          <a:xfrm>
            <a:off x="8713901" y="3675821"/>
            <a:ext cx="466954" cy="119677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íṧḷide">
            <a:extLst>
              <a:ext uri="{FF2B5EF4-FFF2-40B4-BE49-F238E27FC236}">
                <a16:creationId xmlns:a16="http://schemas.microsoft.com/office/drawing/2014/main" id="{08383F98-9F5C-42DF-8FBA-B12AAF876D41}"/>
              </a:ext>
            </a:extLst>
          </p:cNvPr>
          <p:cNvSpPr/>
          <p:nvPr/>
        </p:nvSpPr>
        <p:spPr bwMode="auto">
          <a:xfrm>
            <a:off x="8741683" y="3383040"/>
            <a:ext cx="411390" cy="4124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ṡ1îḋe">
            <a:extLst>
              <a:ext uri="{FF2B5EF4-FFF2-40B4-BE49-F238E27FC236}">
                <a16:creationId xmlns:a16="http://schemas.microsoft.com/office/drawing/2014/main" id="{66865373-DA16-434F-98BA-EDE5E91720E0}"/>
              </a:ext>
            </a:extLst>
          </p:cNvPr>
          <p:cNvSpPr/>
          <p:nvPr/>
        </p:nvSpPr>
        <p:spPr bwMode="auto">
          <a:xfrm>
            <a:off x="8810069" y="3451427"/>
            <a:ext cx="277821" cy="29919"/>
          </a:xfrm>
          <a:prstGeom prst="rect">
            <a:avLst/>
          </a:prstGeom>
          <a:solidFill>
            <a:srgbClr val="B0BE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išľíḍe">
            <a:extLst>
              <a:ext uri="{FF2B5EF4-FFF2-40B4-BE49-F238E27FC236}">
                <a16:creationId xmlns:a16="http://schemas.microsoft.com/office/drawing/2014/main" id="{60E592FE-1EF0-4440-B10E-755778AFD355}"/>
              </a:ext>
            </a:extLst>
          </p:cNvPr>
          <p:cNvSpPr/>
          <p:nvPr/>
        </p:nvSpPr>
        <p:spPr bwMode="auto">
          <a:xfrm>
            <a:off x="8810069" y="3451427"/>
            <a:ext cx="277821" cy="29919"/>
          </a:xfrm>
          <a:custGeom>
            <a:avLst/>
            <a:gdLst>
              <a:gd name="T0" fmla="*/ 0 w 260"/>
              <a:gd name="T1" fmla="*/ 28 h 28"/>
              <a:gd name="T2" fmla="*/ 260 w 260"/>
              <a:gd name="T3" fmla="*/ 28 h 28"/>
              <a:gd name="T4" fmla="*/ 260 w 260"/>
              <a:gd name="T5" fmla="*/ 0 h 28"/>
              <a:gd name="T6" fmla="*/ 0 w 260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28">
                <a:moveTo>
                  <a:pt x="0" y="28"/>
                </a:moveTo>
                <a:lnTo>
                  <a:pt x="260" y="28"/>
                </a:lnTo>
                <a:lnTo>
                  <a:pt x="26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işḷíḑè">
            <a:extLst>
              <a:ext uri="{FF2B5EF4-FFF2-40B4-BE49-F238E27FC236}">
                <a16:creationId xmlns:a16="http://schemas.microsoft.com/office/drawing/2014/main" id="{5939C424-0936-4124-8A28-47DB8D51B710}"/>
              </a:ext>
            </a:extLst>
          </p:cNvPr>
          <p:cNvSpPr/>
          <p:nvPr/>
        </p:nvSpPr>
        <p:spPr bwMode="auto">
          <a:xfrm>
            <a:off x="8810069" y="3534773"/>
            <a:ext cx="277821" cy="20303"/>
          </a:xfrm>
          <a:prstGeom prst="rect">
            <a:avLst/>
          </a:prstGeom>
          <a:solidFill>
            <a:srgbClr val="B0BE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ş1ïḍe">
            <a:extLst>
              <a:ext uri="{FF2B5EF4-FFF2-40B4-BE49-F238E27FC236}">
                <a16:creationId xmlns:a16="http://schemas.microsoft.com/office/drawing/2014/main" id="{4142CBAC-8A8F-48D0-9F5B-FED65660117B}"/>
              </a:ext>
            </a:extLst>
          </p:cNvPr>
          <p:cNvSpPr/>
          <p:nvPr/>
        </p:nvSpPr>
        <p:spPr bwMode="auto">
          <a:xfrm>
            <a:off x="8810069" y="3534773"/>
            <a:ext cx="277821" cy="20303"/>
          </a:xfrm>
          <a:custGeom>
            <a:avLst/>
            <a:gdLst>
              <a:gd name="T0" fmla="*/ 0 w 260"/>
              <a:gd name="T1" fmla="*/ 19 h 19"/>
              <a:gd name="T2" fmla="*/ 260 w 260"/>
              <a:gd name="T3" fmla="*/ 19 h 19"/>
              <a:gd name="T4" fmla="*/ 260 w 260"/>
              <a:gd name="T5" fmla="*/ 0 h 19"/>
              <a:gd name="T6" fmla="*/ 0 w 260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19">
                <a:moveTo>
                  <a:pt x="0" y="19"/>
                </a:moveTo>
                <a:lnTo>
                  <a:pt x="260" y="19"/>
                </a:lnTo>
                <a:lnTo>
                  <a:pt x="26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îṩ1iďè">
            <a:extLst>
              <a:ext uri="{FF2B5EF4-FFF2-40B4-BE49-F238E27FC236}">
                <a16:creationId xmlns:a16="http://schemas.microsoft.com/office/drawing/2014/main" id="{FFF9C381-500F-46FF-96AE-84CB2D534E4E}"/>
              </a:ext>
            </a:extLst>
          </p:cNvPr>
          <p:cNvSpPr/>
          <p:nvPr/>
        </p:nvSpPr>
        <p:spPr bwMode="auto">
          <a:xfrm>
            <a:off x="8810069" y="3579652"/>
            <a:ext cx="277821" cy="20303"/>
          </a:xfrm>
          <a:prstGeom prst="rect">
            <a:avLst/>
          </a:prstGeom>
          <a:solidFill>
            <a:srgbClr val="B0BE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iṥlîďê">
            <a:extLst>
              <a:ext uri="{FF2B5EF4-FFF2-40B4-BE49-F238E27FC236}">
                <a16:creationId xmlns:a16="http://schemas.microsoft.com/office/drawing/2014/main" id="{79E4561F-B125-4614-8B41-B41B91A70A12}"/>
              </a:ext>
            </a:extLst>
          </p:cNvPr>
          <p:cNvSpPr/>
          <p:nvPr/>
        </p:nvSpPr>
        <p:spPr bwMode="auto">
          <a:xfrm>
            <a:off x="8810069" y="3579652"/>
            <a:ext cx="277821" cy="20303"/>
          </a:xfrm>
          <a:custGeom>
            <a:avLst/>
            <a:gdLst>
              <a:gd name="T0" fmla="*/ 0 w 260"/>
              <a:gd name="T1" fmla="*/ 19 h 19"/>
              <a:gd name="T2" fmla="*/ 260 w 260"/>
              <a:gd name="T3" fmla="*/ 19 h 19"/>
              <a:gd name="T4" fmla="*/ 260 w 260"/>
              <a:gd name="T5" fmla="*/ 0 h 19"/>
              <a:gd name="T6" fmla="*/ 0 w 260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19">
                <a:moveTo>
                  <a:pt x="0" y="19"/>
                </a:moveTo>
                <a:lnTo>
                  <a:pt x="260" y="19"/>
                </a:lnTo>
                <a:lnTo>
                  <a:pt x="26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îṡliḍê">
            <a:extLst>
              <a:ext uri="{FF2B5EF4-FFF2-40B4-BE49-F238E27FC236}">
                <a16:creationId xmlns:a16="http://schemas.microsoft.com/office/drawing/2014/main" id="{012C9E6A-3CBA-4A91-B75F-833909C2144D}"/>
              </a:ext>
            </a:extLst>
          </p:cNvPr>
          <p:cNvSpPr/>
          <p:nvPr/>
        </p:nvSpPr>
        <p:spPr bwMode="auto">
          <a:xfrm>
            <a:off x="8810069" y="3623462"/>
            <a:ext cx="277821" cy="20303"/>
          </a:xfrm>
          <a:prstGeom prst="rect">
            <a:avLst/>
          </a:prstGeom>
          <a:solidFill>
            <a:srgbClr val="B0BE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şľíḓé">
            <a:extLst>
              <a:ext uri="{FF2B5EF4-FFF2-40B4-BE49-F238E27FC236}">
                <a16:creationId xmlns:a16="http://schemas.microsoft.com/office/drawing/2014/main" id="{DEBE7639-68AE-423D-A6B6-3EA0D7AE9F2C}"/>
              </a:ext>
            </a:extLst>
          </p:cNvPr>
          <p:cNvSpPr/>
          <p:nvPr/>
        </p:nvSpPr>
        <p:spPr bwMode="auto">
          <a:xfrm>
            <a:off x="8810069" y="3623462"/>
            <a:ext cx="277821" cy="20303"/>
          </a:xfrm>
          <a:custGeom>
            <a:avLst/>
            <a:gdLst>
              <a:gd name="T0" fmla="*/ 0 w 260"/>
              <a:gd name="T1" fmla="*/ 19 h 19"/>
              <a:gd name="T2" fmla="*/ 260 w 260"/>
              <a:gd name="T3" fmla="*/ 19 h 19"/>
              <a:gd name="T4" fmla="*/ 260 w 260"/>
              <a:gd name="T5" fmla="*/ 0 h 19"/>
              <a:gd name="T6" fmla="*/ 0 w 260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19">
                <a:moveTo>
                  <a:pt x="0" y="19"/>
                </a:moveTo>
                <a:lnTo>
                  <a:pt x="260" y="19"/>
                </a:lnTo>
                <a:lnTo>
                  <a:pt x="26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Slíḍe">
            <a:extLst>
              <a:ext uri="{FF2B5EF4-FFF2-40B4-BE49-F238E27FC236}">
                <a16:creationId xmlns:a16="http://schemas.microsoft.com/office/drawing/2014/main" id="{48A5C503-1A73-4CD4-8480-ADCDB1C1C812}"/>
              </a:ext>
            </a:extLst>
          </p:cNvPr>
          <p:cNvSpPr txBox="1"/>
          <p:nvPr/>
        </p:nvSpPr>
        <p:spPr>
          <a:xfrm>
            <a:off x="4061436" y="4555528"/>
            <a:ext cx="3026142" cy="13228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0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/>
          </a:p>
          <a:p>
            <a:pPr>
              <a:lnSpc>
                <a:spcPct val="150000"/>
              </a:lnSpc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334128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A50F3-8747-4692-989F-1C1A8C76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215930-D89D-42ED-A5B8-CC410B49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0C6B1F-DFE1-4BAD-BA70-DA7EE11B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D448E87-C6C9-412D-897C-AB20C4752414}"/>
              </a:ext>
            </a:extLst>
          </p:cNvPr>
          <p:cNvCxnSpPr>
            <a:cxnSpLocks/>
          </p:cNvCxnSpPr>
          <p:nvPr/>
        </p:nvCxnSpPr>
        <p:spPr>
          <a:xfrm flipV="1">
            <a:off x="6096000" y="1123950"/>
            <a:ext cx="1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90C1748-F00B-4A7D-9928-ACDA9EF316C1}"/>
              </a:ext>
            </a:extLst>
          </p:cNvPr>
          <p:cNvCxnSpPr>
            <a:cxnSpLocks/>
          </p:cNvCxnSpPr>
          <p:nvPr/>
        </p:nvCxnSpPr>
        <p:spPr>
          <a:xfrm>
            <a:off x="669925" y="3331547"/>
            <a:ext cx="1085056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íṣľiďê">
            <a:extLst>
              <a:ext uri="{FF2B5EF4-FFF2-40B4-BE49-F238E27FC236}">
                <a16:creationId xmlns:a16="http://schemas.microsoft.com/office/drawing/2014/main" id="{561233C0-B9F0-46E4-99DC-EE585C3E6043}"/>
              </a:ext>
            </a:extLst>
          </p:cNvPr>
          <p:cNvSpPr/>
          <p:nvPr/>
        </p:nvSpPr>
        <p:spPr bwMode="auto">
          <a:xfrm>
            <a:off x="6085326" y="2101293"/>
            <a:ext cx="1327140" cy="2655414"/>
          </a:xfrm>
          <a:custGeom>
            <a:avLst/>
            <a:gdLst>
              <a:gd name="connsiteX0" fmla="*/ 0 w 1855788"/>
              <a:gd name="connsiteY0" fmla="*/ 0 h 3713163"/>
              <a:gd name="connsiteX1" fmla="*/ 1855788 w 1855788"/>
              <a:gd name="connsiteY1" fmla="*/ 1856410 h 3713163"/>
              <a:gd name="connsiteX2" fmla="*/ 0 w 1855788"/>
              <a:gd name="connsiteY2" fmla="*/ 3713163 h 3713163"/>
              <a:gd name="connsiteX3" fmla="*/ 0 w 1855788"/>
              <a:gd name="connsiteY3" fmla="*/ 3136031 h 3713163"/>
              <a:gd name="connsiteX4" fmla="*/ 794 w 1855788"/>
              <a:gd name="connsiteY4" fmla="*/ 3136071 h 3713163"/>
              <a:gd name="connsiteX5" fmla="*/ 1280284 w 1855788"/>
              <a:gd name="connsiteY5" fmla="*/ 1856581 h 3713163"/>
              <a:gd name="connsiteX6" fmla="*/ 794 w 1855788"/>
              <a:gd name="connsiteY6" fmla="*/ 577091 h 3713163"/>
              <a:gd name="connsiteX7" fmla="*/ 0 w 1855788"/>
              <a:gd name="connsiteY7" fmla="*/ 577131 h 37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5788" h="3713163">
                <a:moveTo>
                  <a:pt x="0" y="0"/>
                </a:moveTo>
                <a:cubicBezTo>
                  <a:pt x="1024879" y="0"/>
                  <a:pt x="1855788" y="831341"/>
                  <a:pt x="1855788" y="1856410"/>
                </a:cubicBezTo>
                <a:cubicBezTo>
                  <a:pt x="1855788" y="2881822"/>
                  <a:pt x="1024879" y="3713163"/>
                  <a:pt x="0" y="3713163"/>
                </a:cubicBezTo>
                <a:lnTo>
                  <a:pt x="0" y="3136031"/>
                </a:lnTo>
                <a:lnTo>
                  <a:pt x="794" y="3136071"/>
                </a:lnTo>
                <a:cubicBezTo>
                  <a:pt x="707437" y="3136071"/>
                  <a:pt x="1280284" y="2563224"/>
                  <a:pt x="1280284" y="1856581"/>
                </a:cubicBezTo>
                <a:cubicBezTo>
                  <a:pt x="1280284" y="1149938"/>
                  <a:pt x="707437" y="577091"/>
                  <a:pt x="794" y="577091"/>
                </a:cubicBezTo>
                <a:lnTo>
                  <a:pt x="0" y="57713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2" name="is1íḓè">
            <a:extLst>
              <a:ext uri="{FF2B5EF4-FFF2-40B4-BE49-F238E27FC236}">
                <a16:creationId xmlns:a16="http://schemas.microsoft.com/office/drawing/2014/main" id="{D69D3418-6F2E-4959-925A-4CC1EDF95B96}"/>
              </a:ext>
            </a:extLst>
          </p:cNvPr>
          <p:cNvSpPr/>
          <p:nvPr/>
        </p:nvSpPr>
        <p:spPr bwMode="auto">
          <a:xfrm>
            <a:off x="4759322" y="2101293"/>
            <a:ext cx="1326004" cy="2655414"/>
          </a:xfrm>
          <a:custGeom>
            <a:avLst/>
            <a:gdLst>
              <a:gd name="connsiteX0" fmla="*/ 1854200 w 1854200"/>
              <a:gd name="connsiteY0" fmla="*/ 0 h 3713163"/>
              <a:gd name="connsiteX1" fmla="*/ 1854200 w 1854200"/>
              <a:gd name="connsiteY1" fmla="*/ 577131 h 3713163"/>
              <a:gd name="connsiteX2" fmla="*/ 1724174 w 1854200"/>
              <a:gd name="connsiteY2" fmla="*/ 583697 h 3713163"/>
              <a:gd name="connsiteX3" fmla="*/ 575504 w 1854200"/>
              <a:gd name="connsiteY3" fmla="*/ 1856581 h 3713163"/>
              <a:gd name="connsiteX4" fmla="*/ 1724174 w 1854200"/>
              <a:gd name="connsiteY4" fmla="*/ 3129465 h 3713163"/>
              <a:gd name="connsiteX5" fmla="*/ 1854200 w 1854200"/>
              <a:gd name="connsiteY5" fmla="*/ 3136031 h 3713163"/>
              <a:gd name="connsiteX6" fmla="*/ 1854200 w 1854200"/>
              <a:gd name="connsiteY6" fmla="*/ 3713163 h 3713163"/>
              <a:gd name="connsiteX7" fmla="*/ 0 w 1854200"/>
              <a:gd name="connsiteY7" fmla="*/ 1856410 h 3713163"/>
              <a:gd name="connsiteX8" fmla="*/ 1854200 w 1854200"/>
              <a:gd name="connsiteY8" fmla="*/ 0 h 37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4200" h="3713163">
                <a:moveTo>
                  <a:pt x="1854200" y="0"/>
                </a:moveTo>
                <a:lnTo>
                  <a:pt x="1854200" y="577131"/>
                </a:lnTo>
                <a:lnTo>
                  <a:pt x="1724174" y="583697"/>
                </a:lnTo>
                <a:cubicBezTo>
                  <a:pt x="1078983" y="649220"/>
                  <a:pt x="575504" y="1194103"/>
                  <a:pt x="575504" y="1856581"/>
                </a:cubicBezTo>
                <a:cubicBezTo>
                  <a:pt x="575504" y="2519059"/>
                  <a:pt x="1078983" y="3063943"/>
                  <a:pt x="1724174" y="3129465"/>
                </a:cubicBezTo>
                <a:lnTo>
                  <a:pt x="1854200" y="3136031"/>
                </a:lnTo>
                <a:lnTo>
                  <a:pt x="1854200" y="3713163"/>
                </a:lnTo>
                <a:cubicBezTo>
                  <a:pt x="830352" y="3713163"/>
                  <a:pt x="0" y="2881822"/>
                  <a:pt x="0" y="1856410"/>
                </a:cubicBezTo>
                <a:cubicBezTo>
                  <a:pt x="0" y="831341"/>
                  <a:pt x="830352" y="0"/>
                  <a:pt x="185420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îṩ1íḋê">
            <a:extLst>
              <a:ext uri="{FF2B5EF4-FFF2-40B4-BE49-F238E27FC236}">
                <a16:creationId xmlns:a16="http://schemas.microsoft.com/office/drawing/2014/main" id="{92AE6308-23B6-4B7A-A753-8E1553B4D995}"/>
              </a:ext>
            </a:extLst>
          </p:cNvPr>
          <p:cNvSpPr/>
          <p:nvPr/>
        </p:nvSpPr>
        <p:spPr bwMode="auto">
          <a:xfrm>
            <a:off x="5170887" y="2513991"/>
            <a:ext cx="1830018" cy="183001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79" name="ïṩlîḋè">
            <a:extLst>
              <a:ext uri="{FF2B5EF4-FFF2-40B4-BE49-F238E27FC236}">
                <a16:creationId xmlns:a16="http://schemas.microsoft.com/office/drawing/2014/main" id="{22B664BC-5F4E-4028-ADA0-532E60F83487}"/>
              </a:ext>
            </a:extLst>
          </p:cNvPr>
          <p:cNvSpPr/>
          <p:nvPr/>
        </p:nvSpPr>
        <p:spPr>
          <a:xfrm>
            <a:off x="4669865" y="3051356"/>
            <a:ext cx="630897" cy="630895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280" name="íśľíḍe">
            <a:extLst>
              <a:ext uri="{FF2B5EF4-FFF2-40B4-BE49-F238E27FC236}">
                <a16:creationId xmlns:a16="http://schemas.microsoft.com/office/drawing/2014/main" id="{6828D73D-96A0-4059-AB02-DC0ADCB09D40}"/>
              </a:ext>
            </a:extLst>
          </p:cNvPr>
          <p:cNvSpPr/>
          <p:nvPr/>
        </p:nvSpPr>
        <p:spPr bwMode="auto">
          <a:xfrm>
            <a:off x="4805812" y="3194120"/>
            <a:ext cx="359003" cy="34536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7" name="ïṣ1ïḓè">
            <a:extLst>
              <a:ext uri="{FF2B5EF4-FFF2-40B4-BE49-F238E27FC236}">
                <a16:creationId xmlns:a16="http://schemas.microsoft.com/office/drawing/2014/main" id="{A6C2FA71-E1BC-4EED-A3B1-8AB8F6F541F8}"/>
              </a:ext>
            </a:extLst>
          </p:cNvPr>
          <p:cNvSpPr/>
          <p:nvPr/>
        </p:nvSpPr>
        <p:spPr>
          <a:xfrm>
            <a:off x="6891238" y="3051356"/>
            <a:ext cx="630897" cy="630895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278" name="iṥḻiḍè">
            <a:extLst>
              <a:ext uri="{FF2B5EF4-FFF2-40B4-BE49-F238E27FC236}">
                <a16:creationId xmlns:a16="http://schemas.microsoft.com/office/drawing/2014/main" id="{54CCF733-A8A1-4DE8-83A6-7B9D04C576BF}"/>
              </a:ext>
            </a:extLst>
          </p:cNvPr>
          <p:cNvSpPr/>
          <p:nvPr/>
        </p:nvSpPr>
        <p:spPr bwMode="auto">
          <a:xfrm>
            <a:off x="7027185" y="3194120"/>
            <a:ext cx="359003" cy="34536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îŝḷiḑé">
            <a:extLst>
              <a:ext uri="{FF2B5EF4-FFF2-40B4-BE49-F238E27FC236}">
                <a16:creationId xmlns:a16="http://schemas.microsoft.com/office/drawing/2014/main" id="{CEB61E8E-B6BB-4FF9-A201-D7E8C12161DA}"/>
              </a:ext>
            </a:extLst>
          </p:cNvPr>
          <p:cNvSpPr/>
          <p:nvPr/>
        </p:nvSpPr>
        <p:spPr bwMode="auto">
          <a:xfrm>
            <a:off x="669925" y="1494076"/>
            <a:ext cx="3551878" cy="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3" name="íṣ1îḋé">
            <a:extLst>
              <a:ext uri="{FF2B5EF4-FFF2-40B4-BE49-F238E27FC236}">
                <a16:creationId xmlns:a16="http://schemas.microsoft.com/office/drawing/2014/main" id="{4900432F-45CE-4344-8C02-221F8627AE02}"/>
              </a:ext>
            </a:extLst>
          </p:cNvPr>
          <p:cNvSpPr txBox="1"/>
          <p:nvPr/>
        </p:nvSpPr>
        <p:spPr bwMode="auto">
          <a:xfrm>
            <a:off x="669925" y="1124744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4" name="íšľïḓé">
            <a:extLst>
              <a:ext uri="{FF2B5EF4-FFF2-40B4-BE49-F238E27FC236}">
                <a16:creationId xmlns:a16="http://schemas.microsoft.com/office/drawing/2014/main" id="{032685C5-6E75-4E21-B62C-61FD61DA9BB3}"/>
              </a:ext>
            </a:extLst>
          </p:cNvPr>
          <p:cNvSpPr/>
          <p:nvPr/>
        </p:nvSpPr>
        <p:spPr bwMode="auto">
          <a:xfrm>
            <a:off x="669925" y="5250205"/>
            <a:ext cx="3551878" cy="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5" name="îŝḷïḍe">
            <a:extLst>
              <a:ext uri="{FF2B5EF4-FFF2-40B4-BE49-F238E27FC236}">
                <a16:creationId xmlns:a16="http://schemas.microsoft.com/office/drawing/2014/main" id="{37227CC1-98DD-4CFC-8EE6-B94E9EDEAAF6}"/>
              </a:ext>
            </a:extLst>
          </p:cNvPr>
          <p:cNvSpPr txBox="1"/>
          <p:nvPr/>
        </p:nvSpPr>
        <p:spPr bwMode="auto">
          <a:xfrm>
            <a:off x="669925" y="4880873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6" name="íşļîḋê">
            <a:extLst>
              <a:ext uri="{FF2B5EF4-FFF2-40B4-BE49-F238E27FC236}">
                <a16:creationId xmlns:a16="http://schemas.microsoft.com/office/drawing/2014/main" id="{2A20267C-E4BB-4337-B84F-DE9B9B8678C3}"/>
              </a:ext>
            </a:extLst>
          </p:cNvPr>
          <p:cNvSpPr/>
          <p:nvPr/>
        </p:nvSpPr>
        <p:spPr bwMode="auto">
          <a:xfrm>
            <a:off x="7968610" y="1494076"/>
            <a:ext cx="3551878" cy="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7" name="iṧḻîďè">
            <a:extLst>
              <a:ext uri="{FF2B5EF4-FFF2-40B4-BE49-F238E27FC236}">
                <a16:creationId xmlns:a16="http://schemas.microsoft.com/office/drawing/2014/main" id="{8B1594DA-21B2-4CAE-B44D-4E37B731EC2F}"/>
              </a:ext>
            </a:extLst>
          </p:cNvPr>
          <p:cNvSpPr txBox="1"/>
          <p:nvPr/>
        </p:nvSpPr>
        <p:spPr bwMode="auto">
          <a:xfrm>
            <a:off x="7968610" y="1124744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8" name="îṩḷîḋê">
            <a:extLst>
              <a:ext uri="{FF2B5EF4-FFF2-40B4-BE49-F238E27FC236}">
                <a16:creationId xmlns:a16="http://schemas.microsoft.com/office/drawing/2014/main" id="{80A89D01-3E37-48A9-A1F1-434AA5AEC699}"/>
              </a:ext>
            </a:extLst>
          </p:cNvPr>
          <p:cNvSpPr/>
          <p:nvPr/>
        </p:nvSpPr>
        <p:spPr bwMode="auto">
          <a:xfrm>
            <a:off x="7968610" y="5250205"/>
            <a:ext cx="3551878" cy="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9" name="ï$ľîḍê">
            <a:extLst>
              <a:ext uri="{FF2B5EF4-FFF2-40B4-BE49-F238E27FC236}">
                <a16:creationId xmlns:a16="http://schemas.microsoft.com/office/drawing/2014/main" id="{B3E92DA8-6C95-4BE0-845E-F7251C3AE95C}"/>
              </a:ext>
            </a:extLst>
          </p:cNvPr>
          <p:cNvSpPr txBox="1"/>
          <p:nvPr/>
        </p:nvSpPr>
        <p:spPr bwMode="auto">
          <a:xfrm>
            <a:off x="7968610" y="4880873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77" name="i$ḷíḍé">
            <a:extLst>
              <a:ext uri="{FF2B5EF4-FFF2-40B4-BE49-F238E27FC236}">
                <a16:creationId xmlns:a16="http://schemas.microsoft.com/office/drawing/2014/main" id="{843E097A-F162-4A72-8907-EE071534C757}"/>
              </a:ext>
            </a:extLst>
          </p:cNvPr>
          <p:cNvSpPr/>
          <p:nvPr/>
        </p:nvSpPr>
        <p:spPr bwMode="auto">
          <a:xfrm>
            <a:off x="5453629" y="3468006"/>
            <a:ext cx="200605" cy="213917"/>
          </a:xfrm>
          <a:custGeom>
            <a:avLst/>
            <a:gdLst>
              <a:gd name="T0" fmla="*/ 1544 w 2703"/>
              <a:gd name="T1" fmla="*/ 327 h 2889"/>
              <a:gd name="T2" fmla="*/ 2561 w 2703"/>
              <a:gd name="T3" fmla="*/ 2066 h 2889"/>
              <a:gd name="T4" fmla="*/ 2387 w 2703"/>
              <a:gd name="T5" fmla="*/ 2759 h 2889"/>
              <a:gd name="T6" fmla="*/ 1728 w 2703"/>
              <a:gd name="T7" fmla="*/ 2617 h 2889"/>
              <a:gd name="T8" fmla="*/ 961 w 2703"/>
              <a:gd name="T9" fmla="*/ 2385 h 2889"/>
              <a:gd name="T10" fmla="*/ 884 w 2703"/>
              <a:gd name="T11" fmla="*/ 2159 h 2889"/>
              <a:gd name="T12" fmla="*/ 224 w 2703"/>
              <a:gd name="T13" fmla="*/ 1757 h 2889"/>
              <a:gd name="T14" fmla="*/ 499 w 2703"/>
              <a:gd name="T15" fmla="*/ 664 h 2889"/>
              <a:gd name="T16" fmla="*/ 611 w 2703"/>
              <a:gd name="T17" fmla="*/ 610 h 2889"/>
              <a:gd name="T18" fmla="*/ 855 w 2703"/>
              <a:gd name="T19" fmla="*/ 139 h 2889"/>
              <a:gd name="T20" fmla="*/ 1544 w 2703"/>
              <a:gd name="T21" fmla="*/ 327 h 2889"/>
              <a:gd name="T22" fmla="*/ 1795 w 2703"/>
              <a:gd name="T23" fmla="*/ 2514 h 2889"/>
              <a:gd name="T24" fmla="*/ 2330 w 2703"/>
              <a:gd name="T25" fmla="*/ 2661 h 2889"/>
              <a:gd name="T26" fmla="*/ 2464 w 2703"/>
              <a:gd name="T27" fmla="*/ 2123 h 2889"/>
              <a:gd name="T28" fmla="*/ 1447 w 2703"/>
              <a:gd name="T29" fmla="*/ 384 h 2889"/>
              <a:gd name="T30" fmla="*/ 912 w 2703"/>
              <a:gd name="T31" fmla="*/ 236 h 2889"/>
              <a:gd name="T32" fmla="*/ 729 w 2703"/>
              <a:gd name="T33" fmla="*/ 638 h 2889"/>
              <a:gd name="T34" fmla="*/ 737 w 2703"/>
              <a:gd name="T35" fmla="*/ 687 h 2889"/>
              <a:gd name="T36" fmla="*/ 690 w 2703"/>
              <a:gd name="T37" fmla="*/ 702 h 2889"/>
              <a:gd name="T38" fmla="*/ 556 w 2703"/>
              <a:gd name="T39" fmla="*/ 761 h 2889"/>
              <a:gd name="T40" fmla="*/ 322 w 2703"/>
              <a:gd name="T41" fmla="*/ 1700 h 2889"/>
              <a:gd name="T42" fmla="*/ 935 w 2703"/>
              <a:gd name="T43" fmla="*/ 2047 h 2889"/>
              <a:gd name="T44" fmla="*/ 991 w 2703"/>
              <a:gd name="T45" fmla="*/ 2045 h 2889"/>
              <a:gd name="T46" fmla="*/ 993 w 2703"/>
              <a:gd name="T47" fmla="*/ 2101 h 2889"/>
              <a:gd name="T48" fmla="*/ 1059 w 2703"/>
              <a:gd name="T49" fmla="*/ 2328 h 2889"/>
              <a:gd name="T50" fmla="*/ 1698 w 2703"/>
              <a:gd name="T51" fmla="*/ 2504 h 2889"/>
              <a:gd name="T52" fmla="*/ 1715 w 2703"/>
              <a:gd name="T53" fmla="*/ 2494 h 2889"/>
              <a:gd name="T54" fmla="*/ 1765 w 2703"/>
              <a:gd name="T55" fmla="*/ 2462 h 2889"/>
              <a:gd name="T56" fmla="*/ 1795 w 2703"/>
              <a:gd name="T57" fmla="*/ 2514 h 2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03" h="2889">
                <a:moveTo>
                  <a:pt x="1544" y="327"/>
                </a:moveTo>
                <a:cubicBezTo>
                  <a:pt x="2561" y="2066"/>
                  <a:pt x="2561" y="2066"/>
                  <a:pt x="2561" y="2066"/>
                </a:cubicBezTo>
                <a:cubicBezTo>
                  <a:pt x="2703" y="2309"/>
                  <a:pt x="2625" y="2620"/>
                  <a:pt x="2387" y="2759"/>
                </a:cubicBezTo>
                <a:cubicBezTo>
                  <a:pt x="2164" y="2889"/>
                  <a:pt x="1880" y="2824"/>
                  <a:pt x="1728" y="2617"/>
                </a:cubicBezTo>
                <a:cubicBezTo>
                  <a:pt x="1458" y="2755"/>
                  <a:pt x="1119" y="2656"/>
                  <a:pt x="961" y="2385"/>
                </a:cubicBezTo>
                <a:cubicBezTo>
                  <a:pt x="920" y="2316"/>
                  <a:pt x="894" y="2238"/>
                  <a:pt x="884" y="2159"/>
                </a:cubicBezTo>
                <a:cubicBezTo>
                  <a:pt x="613" y="2147"/>
                  <a:pt x="364" y="1996"/>
                  <a:pt x="224" y="1757"/>
                </a:cubicBezTo>
                <a:cubicBezTo>
                  <a:pt x="0" y="1374"/>
                  <a:pt x="123" y="883"/>
                  <a:pt x="499" y="664"/>
                </a:cubicBezTo>
                <a:cubicBezTo>
                  <a:pt x="535" y="643"/>
                  <a:pt x="572" y="625"/>
                  <a:pt x="611" y="610"/>
                </a:cubicBezTo>
                <a:cubicBezTo>
                  <a:pt x="597" y="420"/>
                  <a:pt x="691" y="235"/>
                  <a:pt x="855" y="139"/>
                </a:cubicBezTo>
                <a:cubicBezTo>
                  <a:pt x="1093" y="0"/>
                  <a:pt x="1402" y="84"/>
                  <a:pt x="1544" y="327"/>
                </a:cubicBezTo>
                <a:close/>
                <a:moveTo>
                  <a:pt x="1795" y="2514"/>
                </a:moveTo>
                <a:cubicBezTo>
                  <a:pt x="1906" y="2703"/>
                  <a:pt x="2145" y="2769"/>
                  <a:pt x="2330" y="2661"/>
                </a:cubicBezTo>
                <a:cubicBezTo>
                  <a:pt x="2514" y="2554"/>
                  <a:pt x="2574" y="2312"/>
                  <a:pt x="2464" y="2123"/>
                </a:cubicBezTo>
                <a:cubicBezTo>
                  <a:pt x="1447" y="384"/>
                  <a:pt x="1447" y="384"/>
                  <a:pt x="1447" y="384"/>
                </a:cubicBezTo>
                <a:cubicBezTo>
                  <a:pt x="1336" y="195"/>
                  <a:pt x="1096" y="129"/>
                  <a:pt x="912" y="236"/>
                </a:cubicBezTo>
                <a:cubicBezTo>
                  <a:pt x="775" y="317"/>
                  <a:pt x="701" y="478"/>
                  <a:pt x="729" y="638"/>
                </a:cubicBezTo>
                <a:cubicBezTo>
                  <a:pt x="737" y="687"/>
                  <a:pt x="737" y="687"/>
                  <a:pt x="737" y="687"/>
                </a:cubicBezTo>
                <a:cubicBezTo>
                  <a:pt x="690" y="702"/>
                  <a:pt x="690" y="702"/>
                  <a:pt x="690" y="702"/>
                </a:cubicBezTo>
                <a:cubicBezTo>
                  <a:pt x="643" y="717"/>
                  <a:pt x="598" y="737"/>
                  <a:pt x="556" y="761"/>
                </a:cubicBezTo>
                <a:cubicBezTo>
                  <a:pt x="234" y="949"/>
                  <a:pt x="129" y="1370"/>
                  <a:pt x="322" y="1700"/>
                </a:cubicBezTo>
                <a:cubicBezTo>
                  <a:pt x="450" y="1919"/>
                  <a:pt x="685" y="2052"/>
                  <a:pt x="935" y="2047"/>
                </a:cubicBezTo>
                <a:cubicBezTo>
                  <a:pt x="991" y="2045"/>
                  <a:pt x="991" y="2045"/>
                  <a:pt x="991" y="2045"/>
                </a:cubicBezTo>
                <a:cubicBezTo>
                  <a:pt x="993" y="2101"/>
                  <a:pt x="993" y="2101"/>
                  <a:pt x="993" y="2101"/>
                </a:cubicBezTo>
                <a:cubicBezTo>
                  <a:pt x="995" y="2180"/>
                  <a:pt x="1018" y="2259"/>
                  <a:pt x="1059" y="2328"/>
                </a:cubicBezTo>
                <a:cubicBezTo>
                  <a:pt x="1191" y="2554"/>
                  <a:pt x="1477" y="2633"/>
                  <a:pt x="1698" y="2504"/>
                </a:cubicBezTo>
                <a:cubicBezTo>
                  <a:pt x="1704" y="2501"/>
                  <a:pt x="1710" y="2497"/>
                  <a:pt x="1715" y="2494"/>
                </a:cubicBezTo>
                <a:cubicBezTo>
                  <a:pt x="1765" y="2462"/>
                  <a:pt x="1765" y="2462"/>
                  <a:pt x="1765" y="2462"/>
                </a:cubicBezTo>
                <a:lnTo>
                  <a:pt x="1795" y="251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ŝľîḓé">
            <a:extLst>
              <a:ext uri="{FF2B5EF4-FFF2-40B4-BE49-F238E27FC236}">
                <a16:creationId xmlns:a16="http://schemas.microsoft.com/office/drawing/2014/main" id="{C85D4182-C3BE-46DF-8D71-F2D4653EC993}"/>
              </a:ext>
            </a:extLst>
          </p:cNvPr>
          <p:cNvSpPr/>
          <p:nvPr/>
        </p:nvSpPr>
        <p:spPr bwMode="auto">
          <a:xfrm>
            <a:off x="5911801" y="2760315"/>
            <a:ext cx="203082" cy="192866"/>
          </a:xfrm>
          <a:custGeom>
            <a:avLst/>
            <a:gdLst>
              <a:gd name="T0" fmla="*/ 561 w 2737"/>
              <a:gd name="T1" fmla="*/ 2601 h 2605"/>
              <a:gd name="T2" fmla="*/ 527 w 2737"/>
              <a:gd name="T3" fmla="*/ 2590 h 2605"/>
              <a:gd name="T4" fmla="*/ 504 w 2737"/>
              <a:gd name="T5" fmla="*/ 2533 h 2605"/>
              <a:gd name="T6" fmla="*/ 653 w 2737"/>
              <a:gd name="T7" fmla="*/ 1664 h 2605"/>
              <a:gd name="T8" fmla="*/ 22 w 2737"/>
              <a:gd name="T9" fmla="*/ 1049 h 2605"/>
              <a:gd name="T10" fmla="*/ 7 w 2737"/>
              <a:gd name="T11" fmla="*/ 989 h 2605"/>
              <a:gd name="T12" fmla="*/ 54 w 2737"/>
              <a:gd name="T13" fmla="*/ 950 h 2605"/>
              <a:gd name="T14" fmla="*/ 926 w 2737"/>
              <a:gd name="T15" fmla="*/ 823 h 2605"/>
              <a:gd name="T16" fmla="*/ 1317 w 2737"/>
              <a:gd name="T17" fmla="*/ 32 h 2605"/>
              <a:gd name="T18" fmla="*/ 1369 w 2737"/>
              <a:gd name="T19" fmla="*/ 0 h 2605"/>
              <a:gd name="T20" fmla="*/ 1421 w 2737"/>
              <a:gd name="T21" fmla="*/ 32 h 2605"/>
              <a:gd name="T22" fmla="*/ 1811 w 2737"/>
              <a:gd name="T23" fmla="*/ 823 h 2605"/>
              <a:gd name="T24" fmla="*/ 2684 w 2737"/>
              <a:gd name="T25" fmla="*/ 950 h 2605"/>
              <a:gd name="T26" fmla="*/ 2731 w 2737"/>
              <a:gd name="T27" fmla="*/ 989 h 2605"/>
              <a:gd name="T28" fmla="*/ 2716 w 2737"/>
              <a:gd name="T29" fmla="*/ 1049 h 2605"/>
              <a:gd name="T30" fmla="*/ 2085 w 2737"/>
              <a:gd name="T31" fmla="*/ 1664 h 2605"/>
              <a:gd name="T32" fmla="*/ 2234 w 2737"/>
              <a:gd name="T33" fmla="*/ 2533 h 2605"/>
              <a:gd name="T34" fmla="*/ 2210 w 2737"/>
              <a:gd name="T35" fmla="*/ 2590 h 2605"/>
              <a:gd name="T36" fmla="*/ 2149 w 2737"/>
              <a:gd name="T37" fmla="*/ 2595 h 2605"/>
              <a:gd name="T38" fmla="*/ 1369 w 2737"/>
              <a:gd name="T39" fmla="*/ 2185 h 2605"/>
              <a:gd name="T40" fmla="*/ 588 w 2737"/>
              <a:gd name="T41" fmla="*/ 2595 h 2605"/>
              <a:gd name="T42" fmla="*/ 561 w 2737"/>
              <a:gd name="T43" fmla="*/ 2601 h 2605"/>
              <a:gd name="T44" fmla="*/ 187 w 2737"/>
              <a:gd name="T45" fmla="*/ 1048 h 2605"/>
              <a:gd name="T46" fmla="*/ 756 w 2737"/>
              <a:gd name="T47" fmla="*/ 1602 h 2605"/>
              <a:gd name="T48" fmla="*/ 773 w 2737"/>
              <a:gd name="T49" fmla="*/ 1654 h 2605"/>
              <a:gd name="T50" fmla="*/ 639 w 2737"/>
              <a:gd name="T51" fmla="*/ 2437 h 2605"/>
              <a:gd name="T52" fmla="*/ 1342 w 2737"/>
              <a:gd name="T53" fmla="*/ 2067 h 2605"/>
              <a:gd name="T54" fmla="*/ 1396 w 2737"/>
              <a:gd name="T55" fmla="*/ 2067 h 2605"/>
              <a:gd name="T56" fmla="*/ 2099 w 2737"/>
              <a:gd name="T57" fmla="*/ 2437 h 2605"/>
              <a:gd name="T58" fmla="*/ 1965 w 2737"/>
              <a:gd name="T59" fmla="*/ 1654 h 2605"/>
              <a:gd name="T60" fmla="*/ 1981 w 2737"/>
              <a:gd name="T61" fmla="*/ 1602 h 2605"/>
              <a:gd name="T62" fmla="*/ 2550 w 2737"/>
              <a:gd name="T63" fmla="*/ 1048 h 2605"/>
              <a:gd name="T64" fmla="*/ 1764 w 2737"/>
              <a:gd name="T65" fmla="*/ 934 h 2605"/>
              <a:gd name="T66" fmla="*/ 1720 w 2737"/>
              <a:gd name="T67" fmla="*/ 902 h 2605"/>
              <a:gd name="T68" fmla="*/ 1369 w 2737"/>
              <a:gd name="T69" fmla="*/ 190 h 2605"/>
              <a:gd name="T70" fmla="*/ 1017 w 2737"/>
              <a:gd name="T71" fmla="*/ 902 h 2605"/>
              <a:gd name="T72" fmla="*/ 973 w 2737"/>
              <a:gd name="T73" fmla="*/ 934 h 2605"/>
              <a:gd name="T74" fmla="*/ 187 w 2737"/>
              <a:gd name="T75" fmla="*/ 1048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37" h="2605">
                <a:moveTo>
                  <a:pt x="561" y="2601"/>
                </a:moveTo>
                <a:cubicBezTo>
                  <a:pt x="549" y="2601"/>
                  <a:pt x="537" y="2598"/>
                  <a:pt x="527" y="2590"/>
                </a:cubicBezTo>
                <a:cubicBezTo>
                  <a:pt x="509" y="2577"/>
                  <a:pt x="500" y="2555"/>
                  <a:pt x="504" y="2533"/>
                </a:cubicBezTo>
                <a:cubicBezTo>
                  <a:pt x="653" y="1664"/>
                  <a:pt x="653" y="1664"/>
                  <a:pt x="653" y="1664"/>
                </a:cubicBezTo>
                <a:cubicBezTo>
                  <a:pt x="22" y="1049"/>
                  <a:pt x="22" y="1049"/>
                  <a:pt x="22" y="1049"/>
                </a:cubicBezTo>
                <a:cubicBezTo>
                  <a:pt x="6" y="1034"/>
                  <a:pt x="0" y="1011"/>
                  <a:pt x="7" y="989"/>
                </a:cubicBezTo>
                <a:cubicBezTo>
                  <a:pt x="14" y="968"/>
                  <a:pt x="32" y="953"/>
                  <a:pt x="54" y="950"/>
                </a:cubicBezTo>
                <a:cubicBezTo>
                  <a:pt x="926" y="823"/>
                  <a:pt x="926" y="823"/>
                  <a:pt x="926" y="823"/>
                </a:cubicBezTo>
                <a:cubicBezTo>
                  <a:pt x="1317" y="32"/>
                  <a:pt x="1317" y="32"/>
                  <a:pt x="1317" y="32"/>
                </a:cubicBezTo>
                <a:cubicBezTo>
                  <a:pt x="1326" y="13"/>
                  <a:pt x="1347" y="0"/>
                  <a:pt x="1369" y="0"/>
                </a:cubicBezTo>
                <a:cubicBezTo>
                  <a:pt x="1391" y="0"/>
                  <a:pt x="1411" y="13"/>
                  <a:pt x="1421" y="32"/>
                </a:cubicBezTo>
                <a:cubicBezTo>
                  <a:pt x="1811" y="823"/>
                  <a:pt x="1811" y="823"/>
                  <a:pt x="1811" y="823"/>
                </a:cubicBezTo>
                <a:cubicBezTo>
                  <a:pt x="2684" y="950"/>
                  <a:pt x="2684" y="950"/>
                  <a:pt x="2684" y="950"/>
                </a:cubicBezTo>
                <a:cubicBezTo>
                  <a:pt x="2706" y="953"/>
                  <a:pt x="2724" y="968"/>
                  <a:pt x="2731" y="989"/>
                </a:cubicBezTo>
                <a:cubicBezTo>
                  <a:pt x="2737" y="1011"/>
                  <a:pt x="2732" y="1034"/>
                  <a:pt x="2716" y="1049"/>
                </a:cubicBezTo>
                <a:cubicBezTo>
                  <a:pt x="2085" y="1664"/>
                  <a:pt x="2085" y="1664"/>
                  <a:pt x="2085" y="1664"/>
                </a:cubicBezTo>
                <a:cubicBezTo>
                  <a:pt x="2234" y="2533"/>
                  <a:pt x="2234" y="2533"/>
                  <a:pt x="2234" y="2533"/>
                </a:cubicBezTo>
                <a:cubicBezTo>
                  <a:pt x="2237" y="2555"/>
                  <a:pt x="2228" y="2577"/>
                  <a:pt x="2210" y="2590"/>
                </a:cubicBezTo>
                <a:cubicBezTo>
                  <a:pt x="2193" y="2603"/>
                  <a:pt x="2169" y="2605"/>
                  <a:pt x="2149" y="2595"/>
                </a:cubicBezTo>
                <a:cubicBezTo>
                  <a:pt x="1369" y="2185"/>
                  <a:pt x="1369" y="2185"/>
                  <a:pt x="1369" y="2185"/>
                </a:cubicBezTo>
                <a:cubicBezTo>
                  <a:pt x="588" y="2595"/>
                  <a:pt x="588" y="2595"/>
                  <a:pt x="588" y="2595"/>
                </a:cubicBezTo>
                <a:cubicBezTo>
                  <a:pt x="580" y="2599"/>
                  <a:pt x="571" y="2601"/>
                  <a:pt x="561" y="2601"/>
                </a:cubicBezTo>
                <a:close/>
                <a:moveTo>
                  <a:pt x="187" y="1048"/>
                </a:moveTo>
                <a:cubicBezTo>
                  <a:pt x="756" y="1602"/>
                  <a:pt x="756" y="1602"/>
                  <a:pt x="756" y="1602"/>
                </a:cubicBezTo>
                <a:cubicBezTo>
                  <a:pt x="770" y="1616"/>
                  <a:pt x="776" y="1635"/>
                  <a:pt x="773" y="1654"/>
                </a:cubicBezTo>
                <a:cubicBezTo>
                  <a:pt x="639" y="2437"/>
                  <a:pt x="639" y="2437"/>
                  <a:pt x="639" y="2437"/>
                </a:cubicBezTo>
                <a:cubicBezTo>
                  <a:pt x="1342" y="2067"/>
                  <a:pt x="1342" y="2067"/>
                  <a:pt x="1342" y="2067"/>
                </a:cubicBezTo>
                <a:cubicBezTo>
                  <a:pt x="1359" y="2058"/>
                  <a:pt x="1379" y="2058"/>
                  <a:pt x="1396" y="2067"/>
                </a:cubicBezTo>
                <a:cubicBezTo>
                  <a:pt x="2099" y="2437"/>
                  <a:pt x="2099" y="2437"/>
                  <a:pt x="2099" y="2437"/>
                </a:cubicBezTo>
                <a:cubicBezTo>
                  <a:pt x="1965" y="1654"/>
                  <a:pt x="1965" y="1654"/>
                  <a:pt x="1965" y="1654"/>
                </a:cubicBezTo>
                <a:cubicBezTo>
                  <a:pt x="1961" y="1635"/>
                  <a:pt x="1968" y="1616"/>
                  <a:pt x="1981" y="1602"/>
                </a:cubicBezTo>
                <a:cubicBezTo>
                  <a:pt x="2550" y="1048"/>
                  <a:pt x="2550" y="1048"/>
                  <a:pt x="2550" y="1048"/>
                </a:cubicBezTo>
                <a:cubicBezTo>
                  <a:pt x="1764" y="934"/>
                  <a:pt x="1764" y="934"/>
                  <a:pt x="1764" y="934"/>
                </a:cubicBezTo>
                <a:cubicBezTo>
                  <a:pt x="1745" y="931"/>
                  <a:pt x="1729" y="919"/>
                  <a:pt x="1720" y="902"/>
                </a:cubicBezTo>
                <a:cubicBezTo>
                  <a:pt x="1369" y="190"/>
                  <a:pt x="1369" y="190"/>
                  <a:pt x="1369" y="190"/>
                </a:cubicBezTo>
                <a:cubicBezTo>
                  <a:pt x="1017" y="902"/>
                  <a:pt x="1017" y="902"/>
                  <a:pt x="1017" y="902"/>
                </a:cubicBezTo>
                <a:cubicBezTo>
                  <a:pt x="1009" y="919"/>
                  <a:pt x="992" y="931"/>
                  <a:pt x="973" y="934"/>
                </a:cubicBezTo>
                <a:lnTo>
                  <a:pt x="187" y="1048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ṣľíḓè">
            <a:extLst>
              <a:ext uri="{FF2B5EF4-FFF2-40B4-BE49-F238E27FC236}">
                <a16:creationId xmlns:a16="http://schemas.microsoft.com/office/drawing/2014/main" id="{7683552C-634C-4997-A4F5-0AFDF84236E7}"/>
              </a:ext>
            </a:extLst>
          </p:cNvPr>
          <p:cNvSpPr/>
          <p:nvPr/>
        </p:nvSpPr>
        <p:spPr bwMode="auto">
          <a:xfrm>
            <a:off x="6402169" y="3661491"/>
            <a:ext cx="222894" cy="202772"/>
          </a:xfrm>
          <a:custGeom>
            <a:avLst/>
            <a:gdLst>
              <a:gd name="T0" fmla="*/ 845 w 3005"/>
              <a:gd name="T1" fmla="*/ 2719 h 2737"/>
              <a:gd name="T2" fmla="*/ 907 w 3005"/>
              <a:gd name="T3" fmla="*/ 2733 h 2737"/>
              <a:gd name="T4" fmla="*/ 1037 w 3005"/>
              <a:gd name="T5" fmla="*/ 2703 h 2737"/>
              <a:gd name="T6" fmla="*/ 2896 w 3005"/>
              <a:gd name="T7" fmla="*/ 1597 h 2737"/>
              <a:gd name="T8" fmla="*/ 2991 w 3005"/>
              <a:gd name="T9" fmla="*/ 1480 h 2737"/>
              <a:gd name="T10" fmla="*/ 3000 w 3005"/>
              <a:gd name="T11" fmla="*/ 1444 h 2737"/>
              <a:gd name="T12" fmla="*/ 3003 w 3005"/>
              <a:gd name="T13" fmla="*/ 1419 h 2737"/>
              <a:gd name="T14" fmla="*/ 2972 w 3005"/>
              <a:gd name="T15" fmla="*/ 1296 h 2737"/>
              <a:gd name="T16" fmla="*/ 2269 w 3005"/>
              <a:gd name="T17" fmla="*/ 114 h 2737"/>
              <a:gd name="T18" fmla="*/ 2189 w 3005"/>
              <a:gd name="T19" fmla="*/ 36 h 2737"/>
              <a:gd name="T20" fmla="*/ 2130 w 3005"/>
              <a:gd name="T21" fmla="*/ 13 h 2737"/>
              <a:gd name="T22" fmla="*/ 1968 w 3005"/>
              <a:gd name="T23" fmla="*/ 38 h 2737"/>
              <a:gd name="T24" fmla="*/ 109 w 3005"/>
              <a:gd name="T25" fmla="*/ 1145 h 2737"/>
              <a:gd name="T26" fmla="*/ 15 w 3005"/>
              <a:gd name="T27" fmla="*/ 1260 h 2737"/>
              <a:gd name="T28" fmla="*/ 2 w 3005"/>
              <a:gd name="T29" fmla="*/ 1322 h 2737"/>
              <a:gd name="T30" fmla="*/ 33 w 3005"/>
              <a:gd name="T31" fmla="*/ 1445 h 2737"/>
              <a:gd name="T32" fmla="*/ 736 w 3005"/>
              <a:gd name="T33" fmla="*/ 2627 h 2737"/>
              <a:gd name="T34" fmla="*/ 845 w 3005"/>
              <a:gd name="T35" fmla="*/ 2719 h 2737"/>
              <a:gd name="T36" fmla="*/ 1896 w 3005"/>
              <a:gd name="T37" fmla="*/ 1228 h 2737"/>
              <a:gd name="T38" fmla="*/ 2175 w 3005"/>
              <a:gd name="T39" fmla="*/ 140 h 2737"/>
              <a:gd name="T40" fmla="*/ 2191 w 3005"/>
              <a:gd name="T41" fmla="*/ 161 h 2737"/>
              <a:gd name="T42" fmla="*/ 2894 w 3005"/>
              <a:gd name="T43" fmla="*/ 1343 h 2737"/>
              <a:gd name="T44" fmla="*/ 2911 w 3005"/>
              <a:gd name="T45" fmla="*/ 1389 h 2737"/>
              <a:gd name="T46" fmla="*/ 1896 w 3005"/>
              <a:gd name="T47" fmla="*/ 1228 h 2737"/>
              <a:gd name="T48" fmla="*/ 1210 w 3005"/>
              <a:gd name="T49" fmla="*/ 1638 h 2737"/>
              <a:gd name="T50" fmla="*/ 861 w 3005"/>
              <a:gd name="T51" fmla="*/ 2626 h 2737"/>
              <a:gd name="T52" fmla="*/ 815 w 3005"/>
              <a:gd name="T53" fmla="*/ 2581 h 2737"/>
              <a:gd name="T54" fmla="*/ 111 w 3005"/>
              <a:gd name="T55" fmla="*/ 1399 h 2737"/>
              <a:gd name="T56" fmla="*/ 96 w 3005"/>
              <a:gd name="T57" fmla="*/ 1359 h 2737"/>
              <a:gd name="T58" fmla="*/ 1210 w 3005"/>
              <a:gd name="T59" fmla="*/ 1638 h 2737"/>
              <a:gd name="T60" fmla="*/ 2891 w 3005"/>
              <a:gd name="T61" fmla="*/ 1478 h 2737"/>
              <a:gd name="T62" fmla="*/ 2849 w 3005"/>
              <a:gd name="T63" fmla="*/ 1518 h 2737"/>
              <a:gd name="T64" fmla="*/ 991 w 3005"/>
              <a:gd name="T65" fmla="*/ 2625 h 2737"/>
              <a:gd name="T66" fmla="*/ 953 w 3005"/>
              <a:gd name="T67" fmla="*/ 2640 h 2737"/>
              <a:gd name="T68" fmla="*/ 1444 w 3005"/>
              <a:gd name="T69" fmla="*/ 1248 h 2737"/>
              <a:gd name="T70" fmla="*/ 2891 w 3005"/>
              <a:gd name="T71" fmla="*/ 1478 h 2737"/>
              <a:gd name="T72" fmla="*/ 1805 w 3005"/>
              <a:gd name="T73" fmla="*/ 1213 h 2737"/>
              <a:gd name="T74" fmla="*/ 1397 w 3005"/>
              <a:gd name="T75" fmla="*/ 1148 h 2737"/>
              <a:gd name="T76" fmla="*/ 1379 w 3005"/>
              <a:gd name="T77" fmla="*/ 1159 h 2737"/>
              <a:gd name="T78" fmla="*/ 1240 w 3005"/>
              <a:gd name="T79" fmla="*/ 1552 h 2737"/>
              <a:gd name="T80" fmla="*/ 111 w 3005"/>
              <a:gd name="T81" fmla="*/ 1269 h 2737"/>
              <a:gd name="T82" fmla="*/ 156 w 3005"/>
              <a:gd name="T83" fmla="*/ 1223 h 2737"/>
              <a:gd name="T84" fmla="*/ 2015 w 3005"/>
              <a:gd name="T85" fmla="*/ 116 h 2737"/>
              <a:gd name="T86" fmla="*/ 2091 w 3005"/>
              <a:gd name="T87" fmla="*/ 99 h 2737"/>
              <a:gd name="T88" fmla="*/ 1805 w 3005"/>
              <a:gd name="T89" fmla="*/ 1213 h 2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05" h="2737">
                <a:moveTo>
                  <a:pt x="845" y="2719"/>
                </a:moveTo>
                <a:cubicBezTo>
                  <a:pt x="865" y="2727"/>
                  <a:pt x="886" y="2732"/>
                  <a:pt x="907" y="2733"/>
                </a:cubicBezTo>
                <a:cubicBezTo>
                  <a:pt x="953" y="2737"/>
                  <a:pt x="998" y="2727"/>
                  <a:pt x="1037" y="2703"/>
                </a:cubicBezTo>
                <a:cubicBezTo>
                  <a:pt x="2896" y="1597"/>
                  <a:pt x="2896" y="1597"/>
                  <a:pt x="2896" y="1597"/>
                </a:cubicBezTo>
                <a:cubicBezTo>
                  <a:pt x="2940" y="1571"/>
                  <a:pt x="2974" y="1529"/>
                  <a:pt x="2991" y="1480"/>
                </a:cubicBezTo>
                <a:cubicBezTo>
                  <a:pt x="2995" y="1467"/>
                  <a:pt x="2998" y="1455"/>
                  <a:pt x="3000" y="1444"/>
                </a:cubicBezTo>
                <a:cubicBezTo>
                  <a:pt x="3002" y="1436"/>
                  <a:pt x="3002" y="1428"/>
                  <a:pt x="3003" y="1419"/>
                </a:cubicBezTo>
                <a:cubicBezTo>
                  <a:pt x="3005" y="1375"/>
                  <a:pt x="2994" y="1333"/>
                  <a:pt x="2972" y="1296"/>
                </a:cubicBezTo>
                <a:cubicBezTo>
                  <a:pt x="2269" y="114"/>
                  <a:pt x="2269" y="114"/>
                  <a:pt x="2269" y="114"/>
                </a:cubicBezTo>
                <a:cubicBezTo>
                  <a:pt x="2250" y="82"/>
                  <a:pt x="2222" y="55"/>
                  <a:pt x="2189" y="36"/>
                </a:cubicBezTo>
                <a:cubicBezTo>
                  <a:pt x="2170" y="26"/>
                  <a:pt x="2151" y="18"/>
                  <a:pt x="2130" y="13"/>
                </a:cubicBezTo>
                <a:cubicBezTo>
                  <a:pt x="2074" y="0"/>
                  <a:pt x="2017" y="9"/>
                  <a:pt x="1968" y="38"/>
                </a:cubicBezTo>
                <a:cubicBezTo>
                  <a:pt x="109" y="1145"/>
                  <a:pt x="109" y="1145"/>
                  <a:pt x="109" y="1145"/>
                </a:cubicBezTo>
                <a:cubicBezTo>
                  <a:pt x="65" y="1171"/>
                  <a:pt x="32" y="1212"/>
                  <a:pt x="15" y="1260"/>
                </a:cubicBezTo>
                <a:cubicBezTo>
                  <a:pt x="8" y="1280"/>
                  <a:pt x="4" y="1301"/>
                  <a:pt x="2" y="1322"/>
                </a:cubicBezTo>
                <a:cubicBezTo>
                  <a:pt x="0" y="1365"/>
                  <a:pt x="11" y="1408"/>
                  <a:pt x="33" y="1445"/>
                </a:cubicBezTo>
                <a:cubicBezTo>
                  <a:pt x="736" y="2627"/>
                  <a:pt x="736" y="2627"/>
                  <a:pt x="736" y="2627"/>
                </a:cubicBezTo>
                <a:cubicBezTo>
                  <a:pt x="762" y="2669"/>
                  <a:pt x="799" y="2701"/>
                  <a:pt x="845" y="2719"/>
                </a:cubicBezTo>
                <a:close/>
                <a:moveTo>
                  <a:pt x="1896" y="1228"/>
                </a:moveTo>
                <a:cubicBezTo>
                  <a:pt x="2175" y="140"/>
                  <a:pt x="2175" y="140"/>
                  <a:pt x="2175" y="140"/>
                </a:cubicBezTo>
                <a:cubicBezTo>
                  <a:pt x="2181" y="146"/>
                  <a:pt x="2186" y="153"/>
                  <a:pt x="2191" y="161"/>
                </a:cubicBezTo>
                <a:cubicBezTo>
                  <a:pt x="2894" y="1343"/>
                  <a:pt x="2894" y="1343"/>
                  <a:pt x="2894" y="1343"/>
                </a:cubicBezTo>
                <a:cubicBezTo>
                  <a:pt x="2903" y="1357"/>
                  <a:pt x="2908" y="1373"/>
                  <a:pt x="2911" y="1389"/>
                </a:cubicBezTo>
                <a:lnTo>
                  <a:pt x="1896" y="1228"/>
                </a:lnTo>
                <a:close/>
                <a:moveTo>
                  <a:pt x="1210" y="1638"/>
                </a:moveTo>
                <a:cubicBezTo>
                  <a:pt x="861" y="2626"/>
                  <a:pt x="861" y="2626"/>
                  <a:pt x="861" y="2626"/>
                </a:cubicBezTo>
                <a:cubicBezTo>
                  <a:pt x="842" y="2615"/>
                  <a:pt x="826" y="2600"/>
                  <a:pt x="815" y="2581"/>
                </a:cubicBezTo>
                <a:cubicBezTo>
                  <a:pt x="111" y="1399"/>
                  <a:pt x="111" y="1399"/>
                  <a:pt x="111" y="1399"/>
                </a:cubicBezTo>
                <a:cubicBezTo>
                  <a:pt x="104" y="1387"/>
                  <a:pt x="99" y="1373"/>
                  <a:pt x="96" y="1359"/>
                </a:cubicBezTo>
                <a:lnTo>
                  <a:pt x="1210" y="1638"/>
                </a:lnTo>
                <a:close/>
                <a:moveTo>
                  <a:pt x="2891" y="1478"/>
                </a:moveTo>
                <a:cubicBezTo>
                  <a:pt x="2881" y="1495"/>
                  <a:pt x="2866" y="1508"/>
                  <a:pt x="2849" y="1518"/>
                </a:cubicBezTo>
                <a:cubicBezTo>
                  <a:pt x="991" y="2625"/>
                  <a:pt x="991" y="2625"/>
                  <a:pt x="991" y="2625"/>
                </a:cubicBezTo>
                <a:cubicBezTo>
                  <a:pt x="979" y="2632"/>
                  <a:pt x="966" y="2637"/>
                  <a:pt x="953" y="2640"/>
                </a:cubicBezTo>
                <a:cubicBezTo>
                  <a:pt x="1444" y="1248"/>
                  <a:pt x="1444" y="1248"/>
                  <a:pt x="1444" y="1248"/>
                </a:cubicBezTo>
                <a:lnTo>
                  <a:pt x="2891" y="1478"/>
                </a:lnTo>
                <a:close/>
                <a:moveTo>
                  <a:pt x="1805" y="1213"/>
                </a:moveTo>
                <a:cubicBezTo>
                  <a:pt x="1397" y="1148"/>
                  <a:pt x="1397" y="1148"/>
                  <a:pt x="1397" y="1148"/>
                </a:cubicBezTo>
                <a:cubicBezTo>
                  <a:pt x="1389" y="1147"/>
                  <a:pt x="1382" y="1152"/>
                  <a:pt x="1379" y="1159"/>
                </a:cubicBezTo>
                <a:cubicBezTo>
                  <a:pt x="1240" y="1552"/>
                  <a:pt x="1240" y="1552"/>
                  <a:pt x="1240" y="1552"/>
                </a:cubicBezTo>
                <a:cubicBezTo>
                  <a:pt x="111" y="1269"/>
                  <a:pt x="111" y="1269"/>
                  <a:pt x="111" y="1269"/>
                </a:cubicBezTo>
                <a:cubicBezTo>
                  <a:pt x="122" y="1250"/>
                  <a:pt x="137" y="1234"/>
                  <a:pt x="156" y="1223"/>
                </a:cubicBezTo>
                <a:cubicBezTo>
                  <a:pt x="2015" y="116"/>
                  <a:pt x="2015" y="116"/>
                  <a:pt x="2015" y="116"/>
                </a:cubicBezTo>
                <a:cubicBezTo>
                  <a:pt x="2038" y="103"/>
                  <a:pt x="2065" y="97"/>
                  <a:pt x="2091" y="99"/>
                </a:cubicBezTo>
                <a:lnTo>
                  <a:pt x="1805" y="1213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îṣ1ïḋè">
            <a:extLst>
              <a:ext uri="{FF2B5EF4-FFF2-40B4-BE49-F238E27FC236}">
                <a16:creationId xmlns:a16="http://schemas.microsoft.com/office/drawing/2014/main" id="{AC48A12D-6DF6-41C2-AF7E-F06645A2A462}"/>
              </a:ext>
            </a:extLst>
          </p:cNvPr>
          <p:cNvSpPr/>
          <p:nvPr/>
        </p:nvSpPr>
        <p:spPr bwMode="auto">
          <a:xfrm>
            <a:off x="5683334" y="3801109"/>
            <a:ext cx="143333" cy="144572"/>
          </a:xfrm>
          <a:custGeom>
            <a:avLst/>
            <a:gdLst>
              <a:gd name="T0" fmla="*/ 1701 w 1931"/>
              <a:gd name="T1" fmla="*/ 723 h 1955"/>
              <a:gd name="T2" fmla="*/ 1856 w 1931"/>
              <a:gd name="T3" fmla="*/ 559 h 1955"/>
              <a:gd name="T4" fmla="*/ 1580 w 1931"/>
              <a:gd name="T5" fmla="*/ 251 h 1955"/>
              <a:gd name="T6" fmla="*/ 1467 w 1931"/>
              <a:gd name="T7" fmla="*/ 169 h 1955"/>
              <a:gd name="T8" fmla="*/ 1075 w 1931"/>
              <a:gd name="T9" fmla="*/ 0 h 1955"/>
              <a:gd name="T10" fmla="*/ 951 w 1931"/>
              <a:gd name="T11" fmla="*/ 200 h 1955"/>
              <a:gd name="T12" fmla="*/ 843 w 1931"/>
              <a:gd name="T13" fmla="*/ 2 h 1955"/>
              <a:gd name="T14" fmla="*/ 465 w 1931"/>
              <a:gd name="T15" fmla="*/ 169 h 1955"/>
              <a:gd name="T16" fmla="*/ 351 w 1931"/>
              <a:gd name="T17" fmla="*/ 251 h 1955"/>
              <a:gd name="T18" fmla="*/ 76 w 1931"/>
              <a:gd name="T19" fmla="*/ 559 h 1955"/>
              <a:gd name="T20" fmla="*/ 230 w 1931"/>
              <a:gd name="T21" fmla="*/ 723 h 1955"/>
              <a:gd name="T22" fmla="*/ 0 w 1931"/>
              <a:gd name="T23" fmla="*/ 793 h 1955"/>
              <a:gd name="T24" fmla="*/ 221 w 1931"/>
              <a:gd name="T25" fmla="*/ 1204 h 1955"/>
              <a:gd name="T26" fmla="*/ 76 w 1931"/>
              <a:gd name="T27" fmla="*/ 1395 h 1955"/>
              <a:gd name="T28" fmla="*/ 351 w 1931"/>
              <a:gd name="T29" fmla="*/ 1704 h 1955"/>
              <a:gd name="T30" fmla="*/ 465 w 1931"/>
              <a:gd name="T31" fmla="*/ 1786 h 1955"/>
              <a:gd name="T32" fmla="*/ 843 w 1931"/>
              <a:gd name="T33" fmla="*/ 1953 h 1955"/>
              <a:gd name="T34" fmla="*/ 951 w 1931"/>
              <a:gd name="T35" fmla="*/ 1755 h 1955"/>
              <a:gd name="T36" fmla="*/ 1075 w 1931"/>
              <a:gd name="T37" fmla="*/ 1955 h 1955"/>
              <a:gd name="T38" fmla="*/ 1464 w 1931"/>
              <a:gd name="T39" fmla="*/ 1818 h 1955"/>
              <a:gd name="T40" fmla="*/ 1434 w 1931"/>
              <a:gd name="T41" fmla="*/ 1598 h 1955"/>
              <a:gd name="T42" fmla="*/ 1638 w 1931"/>
              <a:gd name="T43" fmla="*/ 1694 h 1955"/>
              <a:gd name="T44" fmla="*/ 1846 w 1931"/>
              <a:gd name="T45" fmla="*/ 1337 h 1955"/>
              <a:gd name="T46" fmla="*/ 1890 w 1931"/>
              <a:gd name="T47" fmla="*/ 1204 h 1955"/>
              <a:gd name="T48" fmla="*/ 1890 w 1931"/>
              <a:gd name="T49" fmla="*/ 751 h 1955"/>
              <a:gd name="T50" fmla="*/ 1626 w 1931"/>
              <a:gd name="T51" fmla="*/ 1280 h 1955"/>
              <a:gd name="T52" fmla="*/ 1458 w 1931"/>
              <a:gd name="T53" fmla="*/ 1512 h 1955"/>
              <a:gd name="T54" fmla="*/ 1322 w 1931"/>
              <a:gd name="T55" fmla="*/ 1611 h 1955"/>
              <a:gd name="T56" fmla="*/ 1050 w 1931"/>
              <a:gd name="T57" fmla="*/ 1699 h 1955"/>
              <a:gd name="T58" fmla="*/ 924 w 1931"/>
              <a:gd name="T59" fmla="*/ 1670 h 1955"/>
              <a:gd name="T60" fmla="*/ 557 w 1931"/>
              <a:gd name="T61" fmla="*/ 1772 h 1955"/>
              <a:gd name="T62" fmla="*/ 524 w 1931"/>
              <a:gd name="T63" fmla="*/ 1513 h 1955"/>
              <a:gd name="T64" fmla="*/ 168 w 1931"/>
              <a:gd name="T65" fmla="*/ 1380 h 1955"/>
              <a:gd name="T66" fmla="*/ 294 w 1931"/>
              <a:gd name="T67" fmla="*/ 1152 h 1955"/>
              <a:gd name="T68" fmla="*/ 84 w 1931"/>
              <a:gd name="T69" fmla="*/ 834 h 1955"/>
              <a:gd name="T70" fmla="*/ 320 w 1931"/>
              <a:gd name="T71" fmla="*/ 723 h 1955"/>
              <a:gd name="T72" fmla="*/ 336 w 1931"/>
              <a:gd name="T73" fmla="*/ 343 h 1955"/>
              <a:gd name="T74" fmla="*/ 592 w 1931"/>
              <a:gd name="T75" fmla="*/ 392 h 1955"/>
              <a:gd name="T76" fmla="*/ 829 w 1931"/>
              <a:gd name="T77" fmla="*/ 94 h 1955"/>
              <a:gd name="T78" fmla="*/ 1007 w 1931"/>
              <a:gd name="T79" fmla="*/ 284 h 1955"/>
              <a:gd name="T80" fmla="*/ 1374 w 1931"/>
              <a:gd name="T81" fmla="*/ 183 h 1955"/>
              <a:gd name="T82" fmla="*/ 1407 w 1931"/>
              <a:gd name="T83" fmla="*/ 441 h 1955"/>
              <a:gd name="T84" fmla="*/ 1763 w 1931"/>
              <a:gd name="T85" fmla="*/ 574 h 1955"/>
              <a:gd name="T86" fmla="*/ 1638 w 1931"/>
              <a:gd name="T87" fmla="*/ 803 h 1955"/>
              <a:gd name="T88" fmla="*/ 1848 w 1931"/>
              <a:gd name="T89" fmla="*/ 1120 h 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31" h="1955">
                <a:moveTo>
                  <a:pt x="1890" y="751"/>
                </a:moveTo>
                <a:cubicBezTo>
                  <a:pt x="1710" y="751"/>
                  <a:pt x="1710" y="751"/>
                  <a:pt x="1710" y="751"/>
                </a:cubicBezTo>
                <a:cubicBezTo>
                  <a:pt x="1707" y="742"/>
                  <a:pt x="1704" y="732"/>
                  <a:pt x="1701" y="723"/>
                </a:cubicBezTo>
                <a:cubicBezTo>
                  <a:pt x="1846" y="618"/>
                  <a:pt x="1846" y="618"/>
                  <a:pt x="1846" y="618"/>
                </a:cubicBezTo>
                <a:cubicBezTo>
                  <a:pt x="1855" y="611"/>
                  <a:pt x="1861" y="601"/>
                  <a:pt x="1863" y="590"/>
                </a:cubicBezTo>
                <a:cubicBezTo>
                  <a:pt x="1865" y="579"/>
                  <a:pt x="1862" y="568"/>
                  <a:pt x="1856" y="559"/>
                </a:cubicBezTo>
                <a:cubicBezTo>
                  <a:pt x="1638" y="260"/>
                  <a:pt x="1638" y="260"/>
                  <a:pt x="1638" y="260"/>
                </a:cubicBezTo>
                <a:cubicBezTo>
                  <a:pt x="1630" y="249"/>
                  <a:pt x="1618" y="243"/>
                  <a:pt x="1604" y="243"/>
                </a:cubicBezTo>
                <a:cubicBezTo>
                  <a:pt x="1596" y="243"/>
                  <a:pt x="1587" y="246"/>
                  <a:pt x="1580" y="251"/>
                </a:cubicBezTo>
                <a:cubicBezTo>
                  <a:pt x="1434" y="357"/>
                  <a:pt x="1434" y="357"/>
                  <a:pt x="1434" y="357"/>
                </a:cubicBezTo>
                <a:cubicBezTo>
                  <a:pt x="1427" y="351"/>
                  <a:pt x="1419" y="345"/>
                  <a:pt x="1411" y="340"/>
                </a:cubicBezTo>
                <a:cubicBezTo>
                  <a:pt x="1467" y="169"/>
                  <a:pt x="1467" y="169"/>
                  <a:pt x="1467" y="169"/>
                </a:cubicBezTo>
                <a:cubicBezTo>
                  <a:pt x="1474" y="147"/>
                  <a:pt x="1462" y="123"/>
                  <a:pt x="1440" y="116"/>
                </a:cubicBezTo>
                <a:cubicBezTo>
                  <a:pt x="1088" y="2"/>
                  <a:pt x="1088" y="2"/>
                  <a:pt x="1088" y="2"/>
                </a:cubicBezTo>
                <a:cubicBezTo>
                  <a:pt x="1084" y="0"/>
                  <a:pt x="1080" y="0"/>
                  <a:pt x="1075" y="0"/>
                </a:cubicBezTo>
                <a:cubicBezTo>
                  <a:pt x="1057" y="0"/>
                  <a:pt x="1041" y="11"/>
                  <a:pt x="1036" y="29"/>
                </a:cubicBezTo>
                <a:cubicBezTo>
                  <a:pt x="980" y="200"/>
                  <a:pt x="980" y="200"/>
                  <a:pt x="980" y="200"/>
                </a:cubicBezTo>
                <a:cubicBezTo>
                  <a:pt x="970" y="199"/>
                  <a:pt x="961" y="199"/>
                  <a:pt x="951" y="200"/>
                </a:cubicBezTo>
                <a:cubicBezTo>
                  <a:pt x="896" y="29"/>
                  <a:pt x="896" y="29"/>
                  <a:pt x="896" y="29"/>
                </a:cubicBezTo>
                <a:cubicBezTo>
                  <a:pt x="890" y="11"/>
                  <a:pt x="874" y="0"/>
                  <a:pt x="856" y="0"/>
                </a:cubicBezTo>
                <a:cubicBezTo>
                  <a:pt x="851" y="0"/>
                  <a:pt x="847" y="0"/>
                  <a:pt x="843" y="2"/>
                </a:cubicBezTo>
                <a:cubicBezTo>
                  <a:pt x="492" y="116"/>
                  <a:pt x="492" y="116"/>
                  <a:pt x="492" y="116"/>
                </a:cubicBezTo>
                <a:cubicBezTo>
                  <a:pt x="481" y="119"/>
                  <a:pt x="472" y="127"/>
                  <a:pt x="467" y="137"/>
                </a:cubicBezTo>
                <a:cubicBezTo>
                  <a:pt x="462" y="147"/>
                  <a:pt x="461" y="158"/>
                  <a:pt x="465" y="169"/>
                </a:cubicBezTo>
                <a:cubicBezTo>
                  <a:pt x="520" y="340"/>
                  <a:pt x="520" y="340"/>
                  <a:pt x="520" y="340"/>
                </a:cubicBezTo>
                <a:cubicBezTo>
                  <a:pt x="512" y="345"/>
                  <a:pt x="505" y="351"/>
                  <a:pt x="497" y="357"/>
                </a:cubicBezTo>
                <a:cubicBezTo>
                  <a:pt x="351" y="251"/>
                  <a:pt x="351" y="251"/>
                  <a:pt x="351" y="251"/>
                </a:cubicBezTo>
                <a:cubicBezTo>
                  <a:pt x="344" y="246"/>
                  <a:pt x="336" y="243"/>
                  <a:pt x="327" y="243"/>
                </a:cubicBezTo>
                <a:cubicBezTo>
                  <a:pt x="313" y="243"/>
                  <a:pt x="301" y="249"/>
                  <a:pt x="293" y="260"/>
                </a:cubicBezTo>
                <a:cubicBezTo>
                  <a:pt x="76" y="559"/>
                  <a:pt x="76" y="559"/>
                  <a:pt x="76" y="559"/>
                </a:cubicBezTo>
                <a:cubicBezTo>
                  <a:pt x="69" y="568"/>
                  <a:pt x="67" y="579"/>
                  <a:pt x="68" y="590"/>
                </a:cubicBezTo>
                <a:cubicBezTo>
                  <a:pt x="70" y="601"/>
                  <a:pt x="76" y="611"/>
                  <a:pt x="85" y="618"/>
                </a:cubicBezTo>
                <a:cubicBezTo>
                  <a:pt x="230" y="723"/>
                  <a:pt x="230" y="723"/>
                  <a:pt x="230" y="723"/>
                </a:cubicBezTo>
                <a:cubicBezTo>
                  <a:pt x="227" y="733"/>
                  <a:pt x="224" y="742"/>
                  <a:pt x="221" y="751"/>
                </a:cubicBezTo>
                <a:cubicBezTo>
                  <a:pt x="42" y="751"/>
                  <a:pt x="42" y="751"/>
                  <a:pt x="42" y="751"/>
                </a:cubicBezTo>
                <a:cubicBezTo>
                  <a:pt x="19" y="751"/>
                  <a:pt x="0" y="769"/>
                  <a:pt x="0" y="793"/>
                </a:cubicBezTo>
                <a:cubicBezTo>
                  <a:pt x="0" y="1162"/>
                  <a:pt x="0" y="1162"/>
                  <a:pt x="0" y="1162"/>
                </a:cubicBezTo>
                <a:cubicBezTo>
                  <a:pt x="0" y="1185"/>
                  <a:pt x="19" y="1204"/>
                  <a:pt x="42" y="1204"/>
                </a:cubicBezTo>
                <a:cubicBezTo>
                  <a:pt x="221" y="1204"/>
                  <a:pt x="221" y="1204"/>
                  <a:pt x="221" y="1204"/>
                </a:cubicBezTo>
                <a:cubicBezTo>
                  <a:pt x="224" y="1213"/>
                  <a:pt x="227" y="1222"/>
                  <a:pt x="230" y="1231"/>
                </a:cubicBezTo>
                <a:cubicBezTo>
                  <a:pt x="85" y="1337"/>
                  <a:pt x="85" y="1337"/>
                  <a:pt x="85" y="1337"/>
                </a:cubicBezTo>
                <a:cubicBezTo>
                  <a:pt x="66" y="1351"/>
                  <a:pt x="62" y="1377"/>
                  <a:pt x="76" y="1395"/>
                </a:cubicBezTo>
                <a:cubicBezTo>
                  <a:pt x="293" y="1694"/>
                  <a:pt x="293" y="1694"/>
                  <a:pt x="293" y="1694"/>
                </a:cubicBezTo>
                <a:cubicBezTo>
                  <a:pt x="301" y="1705"/>
                  <a:pt x="313" y="1712"/>
                  <a:pt x="327" y="1712"/>
                </a:cubicBezTo>
                <a:cubicBezTo>
                  <a:pt x="336" y="1712"/>
                  <a:pt x="344" y="1709"/>
                  <a:pt x="351" y="1704"/>
                </a:cubicBezTo>
                <a:cubicBezTo>
                  <a:pt x="497" y="1598"/>
                  <a:pt x="497" y="1598"/>
                  <a:pt x="497" y="1598"/>
                </a:cubicBezTo>
                <a:cubicBezTo>
                  <a:pt x="504" y="1604"/>
                  <a:pt x="512" y="1609"/>
                  <a:pt x="520" y="1615"/>
                </a:cubicBezTo>
                <a:cubicBezTo>
                  <a:pt x="465" y="1786"/>
                  <a:pt x="465" y="1786"/>
                  <a:pt x="465" y="1786"/>
                </a:cubicBezTo>
                <a:cubicBezTo>
                  <a:pt x="461" y="1796"/>
                  <a:pt x="462" y="1808"/>
                  <a:pt x="467" y="1818"/>
                </a:cubicBezTo>
                <a:cubicBezTo>
                  <a:pt x="472" y="1828"/>
                  <a:pt x="481" y="1835"/>
                  <a:pt x="492" y="1839"/>
                </a:cubicBezTo>
                <a:cubicBezTo>
                  <a:pt x="843" y="1953"/>
                  <a:pt x="843" y="1953"/>
                  <a:pt x="843" y="1953"/>
                </a:cubicBezTo>
                <a:cubicBezTo>
                  <a:pt x="847" y="1954"/>
                  <a:pt x="851" y="1955"/>
                  <a:pt x="856" y="1955"/>
                </a:cubicBezTo>
                <a:cubicBezTo>
                  <a:pt x="874" y="1955"/>
                  <a:pt x="890" y="1943"/>
                  <a:pt x="896" y="1926"/>
                </a:cubicBezTo>
                <a:cubicBezTo>
                  <a:pt x="951" y="1755"/>
                  <a:pt x="951" y="1755"/>
                  <a:pt x="951" y="1755"/>
                </a:cubicBezTo>
                <a:cubicBezTo>
                  <a:pt x="961" y="1755"/>
                  <a:pt x="970" y="1755"/>
                  <a:pt x="980" y="1755"/>
                </a:cubicBezTo>
                <a:cubicBezTo>
                  <a:pt x="1036" y="1926"/>
                  <a:pt x="1036" y="1926"/>
                  <a:pt x="1036" y="1926"/>
                </a:cubicBezTo>
                <a:cubicBezTo>
                  <a:pt x="1041" y="1943"/>
                  <a:pt x="1057" y="1955"/>
                  <a:pt x="1075" y="1955"/>
                </a:cubicBezTo>
                <a:cubicBezTo>
                  <a:pt x="1080" y="1955"/>
                  <a:pt x="1084" y="1954"/>
                  <a:pt x="1088" y="1953"/>
                </a:cubicBezTo>
                <a:cubicBezTo>
                  <a:pt x="1440" y="1839"/>
                  <a:pt x="1440" y="1839"/>
                  <a:pt x="1440" y="1839"/>
                </a:cubicBezTo>
                <a:cubicBezTo>
                  <a:pt x="1450" y="1835"/>
                  <a:pt x="1459" y="1828"/>
                  <a:pt x="1464" y="1818"/>
                </a:cubicBezTo>
                <a:cubicBezTo>
                  <a:pt x="1469" y="1808"/>
                  <a:pt x="1470" y="1797"/>
                  <a:pt x="1467" y="1786"/>
                </a:cubicBezTo>
                <a:cubicBezTo>
                  <a:pt x="1411" y="1615"/>
                  <a:pt x="1411" y="1615"/>
                  <a:pt x="1411" y="1615"/>
                </a:cubicBezTo>
                <a:cubicBezTo>
                  <a:pt x="1419" y="1609"/>
                  <a:pt x="1427" y="1604"/>
                  <a:pt x="1434" y="1598"/>
                </a:cubicBezTo>
                <a:cubicBezTo>
                  <a:pt x="1580" y="1704"/>
                  <a:pt x="1580" y="1704"/>
                  <a:pt x="1580" y="1704"/>
                </a:cubicBezTo>
                <a:cubicBezTo>
                  <a:pt x="1589" y="1710"/>
                  <a:pt x="1600" y="1713"/>
                  <a:pt x="1611" y="1711"/>
                </a:cubicBezTo>
                <a:cubicBezTo>
                  <a:pt x="1622" y="1709"/>
                  <a:pt x="1632" y="1703"/>
                  <a:pt x="1638" y="1694"/>
                </a:cubicBezTo>
                <a:cubicBezTo>
                  <a:pt x="1856" y="1395"/>
                  <a:pt x="1856" y="1395"/>
                  <a:pt x="1856" y="1395"/>
                </a:cubicBezTo>
                <a:cubicBezTo>
                  <a:pt x="1862" y="1386"/>
                  <a:pt x="1865" y="1375"/>
                  <a:pt x="1863" y="1364"/>
                </a:cubicBezTo>
                <a:cubicBezTo>
                  <a:pt x="1861" y="1353"/>
                  <a:pt x="1855" y="1344"/>
                  <a:pt x="1846" y="1337"/>
                </a:cubicBezTo>
                <a:cubicBezTo>
                  <a:pt x="1701" y="1231"/>
                  <a:pt x="1701" y="1231"/>
                  <a:pt x="1701" y="1231"/>
                </a:cubicBezTo>
                <a:cubicBezTo>
                  <a:pt x="1704" y="1222"/>
                  <a:pt x="1707" y="1213"/>
                  <a:pt x="1710" y="1204"/>
                </a:cubicBezTo>
                <a:cubicBezTo>
                  <a:pt x="1890" y="1204"/>
                  <a:pt x="1890" y="1204"/>
                  <a:pt x="1890" y="1204"/>
                </a:cubicBezTo>
                <a:cubicBezTo>
                  <a:pt x="1913" y="1204"/>
                  <a:pt x="1931" y="1185"/>
                  <a:pt x="1931" y="1162"/>
                </a:cubicBezTo>
                <a:cubicBezTo>
                  <a:pt x="1931" y="793"/>
                  <a:pt x="1931" y="793"/>
                  <a:pt x="1931" y="793"/>
                </a:cubicBezTo>
                <a:cubicBezTo>
                  <a:pt x="1931" y="769"/>
                  <a:pt x="1913" y="751"/>
                  <a:pt x="1890" y="751"/>
                </a:cubicBezTo>
                <a:close/>
                <a:moveTo>
                  <a:pt x="1638" y="1152"/>
                </a:moveTo>
                <a:cubicBezTo>
                  <a:pt x="1631" y="1178"/>
                  <a:pt x="1623" y="1204"/>
                  <a:pt x="1612" y="1231"/>
                </a:cubicBezTo>
                <a:cubicBezTo>
                  <a:pt x="1605" y="1249"/>
                  <a:pt x="1611" y="1269"/>
                  <a:pt x="1626" y="1280"/>
                </a:cubicBezTo>
                <a:cubicBezTo>
                  <a:pt x="1763" y="1380"/>
                  <a:pt x="1763" y="1380"/>
                  <a:pt x="1763" y="1380"/>
                </a:cubicBezTo>
                <a:cubicBezTo>
                  <a:pt x="1595" y="1611"/>
                  <a:pt x="1595" y="1611"/>
                  <a:pt x="1595" y="1611"/>
                </a:cubicBezTo>
                <a:cubicBezTo>
                  <a:pt x="1458" y="1512"/>
                  <a:pt x="1458" y="1512"/>
                  <a:pt x="1458" y="1512"/>
                </a:cubicBezTo>
                <a:cubicBezTo>
                  <a:pt x="1443" y="1501"/>
                  <a:pt x="1421" y="1502"/>
                  <a:pt x="1407" y="1513"/>
                </a:cubicBezTo>
                <a:cubicBezTo>
                  <a:pt x="1386" y="1530"/>
                  <a:pt x="1364" y="1547"/>
                  <a:pt x="1339" y="1563"/>
                </a:cubicBezTo>
                <a:cubicBezTo>
                  <a:pt x="1323" y="1573"/>
                  <a:pt x="1316" y="1593"/>
                  <a:pt x="1322" y="1611"/>
                </a:cubicBezTo>
                <a:cubicBezTo>
                  <a:pt x="1374" y="1772"/>
                  <a:pt x="1374" y="1772"/>
                  <a:pt x="1374" y="1772"/>
                </a:cubicBezTo>
                <a:cubicBezTo>
                  <a:pt x="1102" y="1860"/>
                  <a:pt x="1102" y="1860"/>
                  <a:pt x="1102" y="1860"/>
                </a:cubicBezTo>
                <a:cubicBezTo>
                  <a:pt x="1050" y="1699"/>
                  <a:pt x="1050" y="1699"/>
                  <a:pt x="1050" y="1699"/>
                </a:cubicBezTo>
                <a:cubicBezTo>
                  <a:pt x="1044" y="1682"/>
                  <a:pt x="1028" y="1670"/>
                  <a:pt x="1010" y="1670"/>
                </a:cubicBezTo>
                <a:cubicBezTo>
                  <a:pt x="1009" y="1670"/>
                  <a:pt x="1008" y="1670"/>
                  <a:pt x="1007" y="1670"/>
                </a:cubicBezTo>
                <a:cubicBezTo>
                  <a:pt x="978" y="1672"/>
                  <a:pt x="954" y="1672"/>
                  <a:pt x="924" y="1670"/>
                </a:cubicBezTo>
                <a:cubicBezTo>
                  <a:pt x="905" y="1669"/>
                  <a:pt x="887" y="1681"/>
                  <a:pt x="882" y="1699"/>
                </a:cubicBezTo>
                <a:cubicBezTo>
                  <a:pt x="829" y="1860"/>
                  <a:pt x="829" y="1860"/>
                  <a:pt x="829" y="1860"/>
                </a:cubicBezTo>
                <a:cubicBezTo>
                  <a:pt x="557" y="1772"/>
                  <a:pt x="557" y="1772"/>
                  <a:pt x="557" y="1772"/>
                </a:cubicBezTo>
                <a:cubicBezTo>
                  <a:pt x="610" y="1611"/>
                  <a:pt x="610" y="1611"/>
                  <a:pt x="610" y="1611"/>
                </a:cubicBezTo>
                <a:cubicBezTo>
                  <a:pt x="616" y="1593"/>
                  <a:pt x="608" y="1573"/>
                  <a:pt x="592" y="1563"/>
                </a:cubicBezTo>
                <a:cubicBezTo>
                  <a:pt x="567" y="1546"/>
                  <a:pt x="545" y="1530"/>
                  <a:pt x="524" y="1513"/>
                </a:cubicBezTo>
                <a:cubicBezTo>
                  <a:pt x="510" y="1502"/>
                  <a:pt x="488" y="1501"/>
                  <a:pt x="473" y="1512"/>
                </a:cubicBezTo>
                <a:cubicBezTo>
                  <a:pt x="336" y="1611"/>
                  <a:pt x="336" y="1611"/>
                  <a:pt x="336" y="1611"/>
                </a:cubicBezTo>
                <a:cubicBezTo>
                  <a:pt x="168" y="1380"/>
                  <a:pt x="168" y="1380"/>
                  <a:pt x="168" y="1380"/>
                </a:cubicBezTo>
                <a:cubicBezTo>
                  <a:pt x="305" y="1280"/>
                  <a:pt x="305" y="1280"/>
                  <a:pt x="305" y="1280"/>
                </a:cubicBezTo>
                <a:cubicBezTo>
                  <a:pt x="321" y="1269"/>
                  <a:pt x="327" y="1249"/>
                  <a:pt x="320" y="1231"/>
                </a:cubicBezTo>
                <a:cubicBezTo>
                  <a:pt x="309" y="1203"/>
                  <a:pt x="300" y="1177"/>
                  <a:pt x="294" y="1152"/>
                </a:cubicBezTo>
                <a:cubicBezTo>
                  <a:pt x="289" y="1133"/>
                  <a:pt x="272" y="1120"/>
                  <a:pt x="253" y="1120"/>
                </a:cubicBezTo>
                <a:cubicBezTo>
                  <a:pt x="84" y="1120"/>
                  <a:pt x="84" y="1120"/>
                  <a:pt x="84" y="1120"/>
                </a:cubicBezTo>
                <a:cubicBezTo>
                  <a:pt x="84" y="834"/>
                  <a:pt x="84" y="834"/>
                  <a:pt x="84" y="834"/>
                </a:cubicBezTo>
                <a:cubicBezTo>
                  <a:pt x="253" y="834"/>
                  <a:pt x="253" y="834"/>
                  <a:pt x="253" y="834"/>
                </a:cubicBezTo>
                <a:cubicBezTo>
                  <a:pt x="272" y="834"/>
                  <a:pt x="289" y="821"/>
                  <a:pt x="294" y="803"/>
                </a:cubicBezTo>
                <a:cubicBezTo>
                  <a:pt x="300" y="778"/>
                  <a:pt x="309" y="752"/>
                  <a:pt x="320" y="723"/>
                </a:cubicBezTo>
                <a:cubicBezTo>
                  <a:pt x="327" y="706"/>
                  <a:pt x="321" y="685"/>
                  <a:pt x="305" y="674"/>
                </a:cubicBezTo>
                <a:cubicBezTo>
                  <a:pt x="168" y="574"/>
                  <a:pt x="168" y="574"/>
                  <a:pt x="168" y="574"/>
                </a:cubicBezTo>
                <a:cubicBezTo>
                  <a:pt x="336" y="343"/>
                  <a:pt x="336" y="343"/>
                  <a:pt x="336" y="343"/>
                </a:cubicBezTo>
                <a:cubicBezTo>
                  <a:pt x="473" y="443"/>
                  <a:pt x="473" y="443"/>
                  <a:pt x="473" y="443"/>
                </a:cubicBezTo>
                <a:cubicBezTo>
                  <a:pt x="488" y="454"/>
                  <a:pt x="510" y="453"/>
                  <a:pt x="524" y="441"/>
                </a:cubicBezTo>
                <a:cubicBezTo>
                  <a:pt x="545" y="424"/>
                  <a:pt x="568" y="408"/>
                  <a:pt x="592" y="392"/>
                </a:cubicBezTo>
                <a:cubicBezTo>
                  <a:pt x="608" y="382"/>
                  <a:pt x="616" y="362"/>
                  <a:pt x="610" y="344"/>
                </a:cubicBezTo>
                <a:cubicBezTo>
                  <a:pt x="557" y="183"/>
                  <a:pt x="557" y="183"/>
                  <a:pt x="557" y="183"/>
                </a:cubicBezTo>
                <a:cubicBezTo>
                  <a:pt x="829" y="94"/>
                  <a:pt x="829" y="94"/>
                  <a:pt x="829" y="94"/>
                </a:cubicBezTo>
                <a:cubicBezTo>
                  <a:pt x="882" y="256"/>
                  <a:pt x="882" y="256"/>
                  <a:pt x="882" y="256"/>
                </a:cubicBezTo>
                <a:cubicBezTo>
                  <a:pt x="888" y="274"/>
                  <a:pt x="905" y="286"/>
                  <a:pt x="924" y="284"/>
                </a:cubicBezTo>
                <a:cubicBezTo>
                  <a:pt x="952" y="283"/>
                  <a:pt x="979" y="283"/>
                  <a:pt x="1007" y="284"/>
                </a:cubicBezTo>
                <a:cubicBezTo>
                  <a:pt x="1027" y="286"/>
                  <a:pt x="1044" y="274"/>
                  <a:pt x="1050" y="256"/>
                </a:cubicBezTo>
                <a:cubicBezTo>
                  <a:pt x="1102" y="94"/>
                  <a:pt x="1102" y="94"/>
                  <a:pt x="1102" y="94"/>
                </a:cubicBezTo>
                <a:cubicBezTo>
                  <a:pt x="1374" y="183"/>
                  <a:pt x="1374" y="183"/>
                  <a:pt x="1374" y="183"/>
                </a:cubicBezTo>
                <a:cubicBezTo>
                  <a:pt x="1322" y="344"/>
                  <a:pt x="1322" y="344"/>
                  <a:pt x="1322" y="344"/>
                </a:cubicBezTo>
                <a:cubicBezTo>
                  <a:pt x="1316" y="362"/>
                  <a:pt x="1323" y="382"/>
                  <a:pt x="1339" y="392"/>
                </a:cubicBezTo>
                <a:cubicBezTo>
                  <a:pt x="1363" y="408"/>
                  <a:pt x="1386" y="424"/>
                  <a:pt x="1407" y="441"/>
                </a:cubicBezTo>
                <a:cubicBezTo>
                  <a:pt x="1421" y="453"/>
                  <a:pt x="1443" y="454"/>
                  <a:pt x="1458" y="443"/>
                </a:cubicBezTo>
                <a:cubicBezTo>
                  <a:pt x="1595" y="343"/>
                  <a:pt x="1595" y="343"/>
                  <a:pt x="1595" y="343"/>
                </a:cubicBezTo>
                <a:cubicBezTo>
                  <a:pt x="1763" y="574"/>
                  <a:pt x="1763" y="574"/>
                  <a:pt x="1763" y="574"/>
                </a:cubicBezTo>
                <a:cubicBezTo>
                  <a:pt x="1626" y="674"/>
                  <a:pt x="1626" y="674"/>
                  <a:pt x="1626" y="674"/>
                </a:cubicBezTo>
                <a:cubicBezTo>
                  <a:pt x="1611" y="685"/>
                  <a:pt x="1605" y="706"/>
                  <a:pt x="1612" y="723"/>
                </a:cubicBezTo>
                <a:cubicBezTo>
                  <a:pt x="1623" y="750"/>
                  <a:pt x="1631" y="777"/>
                  <a:pt x="1638" y="803"/>
                </a:cubicBezTo>
                <a:cubicBezTo>
                  <a:pt x="1643" y="821"/>
                  <a:pt x="1659" y="834"/>
                  <a:pt x="1678" y="834"/>
                </a:cubicBezTo>
                <a:cubicBezTo>
                  <a:pt x="1848" y="834"/>
                  <a:pt x="1848" y="834"/>
                  <a:pt x="1848" y="834"/>
                </a:cubicBezTo>
                <a:cubicBezTo>
                  <a:pt x="1848" y="1120"/>
                  <a:pt x="1848" y="1120"/>
                  <a:pt x="1848" y="1120"/>
                </a:cubicBezTo>
                <a:cubicBezTo>
                  <a:pt x="1678" y="1120"/>
                  <a:pt x="1678" y="1120"/>
                  <a:pt x="1678" y="1120"/>
                </a:cubicBezTo>
                <a:cubicBezTo>
                  <a:pt x="1659" y="1120"/>
                  <a:pt x="1643" y="1133"/>
                  <a:pt x="1638" y="1152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şļide">
            <a:extLst>
              <a:ext uri="{FF2B5EF4-FFF2-40B4-BE49-F238E27FC236}">
                <a16:creationId xmlns:a16="http://schemas.microsoft.com/office/drawing/2014/main" id="{1F9D94DB-32FE-495C-9BFD-484533EF4079}"/>
              </a:ext>
            </a:extLst>
          </p:cNvPr>
          <p:cNvSpPr/>
          <p:nvPr/>
        </p:nvSpPr>
        <p:spPr bwMode="auto">
          <a:xfrm>
            <a:off x="5718007" y="3836401"/>
            <a:ext cx="73989" cy="73989"/>
          </a:xfrm>
          <a:custGeom>
            <a:avLst/>
            <a:gdLst>
              <a:gd name="T0" fmla="*/ 499 w 997"/>
              <a:gd name="T1" fmla="*/ 0 h 997"/>
              <a:gd name="T2" fmla="*/ 0 w 997"/>
              <a:gd name="T3" fmla="*/ 498 h 997"/>
              <a:gd name="T4" fmla="*/ 499 w 997"/>
              <a:gd name="T5" fmla="*/ 997 h 997"/>
              <a:gd name="T6" fmla="*/ 997 w 997"/>
              <a:gd name="T7" fmla="*/ 498 h 997"/>
              <a:gd name="T8" fmla="*/ 499 w 997"/>
              <a:gd name="T9" fmla="*/ 0 h 997"/>
              <a:gd name="T10" fmla="*/ 499 w 997"/>
              <a:gd name="T11" fmla="*/ 913 h 997"/>
              <a:gd name="T12" fmla="*/ 84 w 997"/>
              <a:gd name="T13" fmla="*/ 498 h 997"/>
              <a:gd name="T14" fmla="*/ 499 w 997"/>
              <a:gd name="T15" fmla="*/ 84 h 997"/>
              <a:gd name="T16" fmla="*/ 913 w 997"/>
              <a:gd name="T17" fmla="*/ 498 h 997"/>
              <a:gd name="T18" fmla="*/ 499 w 997"/>
              <a:gd name="T19" fmla="*/ 913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7" h="997">
                <a:moveTo>
                  <a:pt x="499" y="0"/>
                </a:moveTo>
                <a:cubicBezTo>
                  <a:pt x="224" y="0"/>
                  <a:pt x="0" y="224"/>
                  <a:pt x="0" y="498"/>
                </a:cubicBezTo>
                <a:cubicBezTo>
                  <a:pt x="0" y="773"/>
                  <a:pt x="224" y="997"/>
                  <a:pt x="499" y="997"/>
                </a:cubicBezTo>
                <a:cubicBezTo>
                  <a:pt x="773" y="997"/>
                  <a:pt x="997" y="773"/>
                  <a:pt x="997" y="498"/>
                </a:cubicBezTo>
                <a:cubicBezTo>
                  <a:pt x="997" y="224"/>
                  <a:pt x="773" y="0"/>
                  <a:pt x="499" y="0"/>
                </a:cubicBezTo>
                <a:close/>
                <a:moveTo>
                  <a:pt x="499" y="913"/>
                </a:moveTo>
                <a:cubicBezTo>
                  <a:pt x="270" y="913"/>
                  <a:pt x="84" y="727"/>
                  <a:pt x="84" y="498"/>
                </a:cubicBezTo>
                <a:cubicBezTo>
                  <a:pt x="84" y="270"/>
                  <a:pt x="270" y="84"/>
                  <a:pt x="499" y="84"/>
                </a:cubicBezTo>
                <a:cubicBezTo>
                  <a:pt x="727" y="84"/>
                  <a:pt x="913" y="270"/>
                  <a:pt x="913" y="498"/>
                </a:cubicBezTo>
                <a:cubicBezTo>
                  <a:pt x="913" y="727"/>
                  <a:pt x="727" y="913"/>
                  <a:pt x="499" y="913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ṧļîḑê">
            <a:extLst>
              <a:ext uri="{FF2B5EF4-FFF2-40B4-BE49-F238E27FC236}">
                <a16:creationId xmlns:a16="http://schemas.microsoft.com/office/drawing/2014/main" id="{67EED282-ABBB-4F4D-91BE-02AC8C8F45A6}"/>
              </a:ext>
            </a:extLst>
          </p:cNvPr>
          <p:cNvSpPr/>
          <p:nvPr/>
        </p:nvSpPr>
        <p:spPr bwMode="auto">
          <a:xfrm>
            <a:off x="5540620" y="3685947"/>
            <a:ext cx="153859" cy="172434"/>
          </a:xfrm>
          <a:custGeom>
            <a:avLst/>
            <a:gdLst>
              <a:gd name="T0" fmla="*/ 1647 w 2072"/>
              <a:gd name="T1" fmla="*/ 100 h 2329"/>
              <a:gd name="T2" fmla="*/ 1150 w 2072"/>
              <a:gd name="T3" fmla="*/ 766 h 2329"/>
              <a:gd name="T4" fmla="*/ 736 w 2072"/>
              <a:gd name="T5" fmla="*/ 709 h 2329"/>
              <a:gd name="T6" fmla="*/ 57 w 2072"/>
              <a:gd name="T7" fmla="*/ 1593 h 2329"/>
              <a:gd name="T8" fmla="*/ 942 w 2072"/>
              <a:gd name="T9" fmla="*/ 2273 h 2329"/>
              <a:gd name="T10" fmla="*/ 1621 w 2072"/>
              <a:gd name="T11" fmla="*/ 1388 h 2329"/>
              <a:gd name="T12" fmla="*/ 1504 w 2072"/>
              <a:gd name="T13" fmla="*/ 1068 h 2329"/>
              <a:gd name="T14" fmla="*/ 2020 w 2072"/>
              <a:gd name="T15" fmla="*/ 379 h 2329"/>
              <a:gd name="T16" fmla="*/ 2064 w 2072"/>
              <a:gd name="T17" fmla="*/ 209 h 2329"/>
              <a:gd name="T18" fmla="*/ 1973 w 2072"/>
              <a:gd name="T19" fmla="*/ 53 h 2329"/>
              <a:gd name="T20" fmla="*/ 1800 w 2072"/>
              <a:gd name="T21" fmla="*/ 9 h 2329"/>
              <a:gd name="T22" fmla="*/ 1647 w 2072"/>
              <a:gd name="T23" fmla="*/ 100 h 2329"/>
              <a:gd name="T24" fmla="*/ 1145 w 2072"/>
              <a:gd name="T25" fmla="*/ 855 h 2329"/>
              <a:gd name="T26" fmla="*/ 1166 w 2072"/>
              <a:gd name="T27" fmla="*/ 865 h 2329"/>
              <a:gd name="T28" fmla="*/ 1182 w 2072"/>
              <a:gd name="T29" fmla="*/ 861 h 2329"/>
              <a:gd name="T30" fmla="*/ 1714 w 2072"/>
              <a:gd name="T31" fmla="*/ 150 h 2329"/>
              <a:gd name="T32" fmla="*/ 1812 w 2072"/>
              <a:gd name="T33" fmla="*/ 91 h 2329"/>
              <a:gd name="T34" fmla="*/ 1923 w 2072"/>
              <a:gd name="T35" fmla="*/ 120 h 2329"/>
              <a:gd name="T36" fmla="*/ 1982 w 2072"/>
              <a:gd name="T37" fmla="*/ 220 h 2329"/>
              <a:gd name="T38" fmla="*/ 1953 w 2072"/>
              <a:gd name="T39" fmla="*/ 329 h 2329"/>
              <a:gd name="T40" fmla="*/ 1408 w 2072"/>
              <a:gd name="T41" fmla="*/ 1058 h 2329"/>
              <a:gd name="T42" fmla="*/ 1406 w 2072"/>
              <a:gd name="T43" fmla="*/ 1068 h 2329"/>
              <a:gd name="T44" fmla="*/ 1408 w 2072"/>
              <a:gd name="T45" fmla="*/ 1073 h 2329"/>
              <a:gd name="T46" fmla="*/ 1420 w 2072"/>
              <a:gd name="T47" fmla="*/ 1090 h 2329"/>
              <a:gd name="T48" fmla="*/ 1539 w 2072"/>
              <a:gd name="T49" fmla="*/ 1399 h 2329"/>
              <a:gd name="T50" fmla="*/ 931 w 2072"/>
              <a:gd name="T51" fmla="*/ 2190 h 2329"/>
              <a:gd name="T52" fmla="*/ 139 w 2072"/>
              <a:gd name="T53" fmla="*/ 1583 h 2329"/>
              <a:gd name="T54" fmla="*/ 747 w 2072"/>
              <a:gd name="T55" fmla="*/ 791 h 2329"/>
              <a:gd name="T56" fmla="*/ 1145 w 2072"/>
              <a:gd name="T57" fmla="*/ 855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72" h="2329">
                <a:moveTo>
                  <a:pt x="1647" y="100"/>
                </a:moveTo>
                <a:cubicBezTo>
                  <a:pt x="1150" y="766"/>
                  <a:pt x="1150" y="766"/>
                  <a:pt x="1150" y="766"/>
                </a:cubicBezTo>
                <a:cubicBezTo>
                  <a:pt x="1019" y="710"/>
                  <a:pt x="877" y="690"/>
                  <a:pt x="736" y="709"/>
                </a:cubicBezTo>
                <a:cubicBezTo>
                  <a:pt x="305" y="765"/>
                  <a:pt x="0" y="1162"/>
                  <a:pt x="57" y="1593"/>
                </a:cubicBezTo>
                <a:cubicBezTo>
                  <a:pt x="114" y="2025"/>
                  <a:pt x="511" y="2329"/>
                  <a:pt x="942" y="2273"/>
                </a:cubicBezTo>
                <a:cubicBezTo>
                  <a:pt x="1373" y="2216"/>
                  <a:pt x="1678" y="1819"/>
                  <a:pt x="1621" y="1388"/>
                </a:cubicBezTo>
                <a:cubicBezTo>
                  <a:pt x="1606" y="1273"/>
                  <a:pt x="1567" y="1166"/>
                  <a:pt x="1504" y="1068"/>
                </a:cubicBezTo>
                <a:cubicBezTo>
                  <a:pt x="2020" y="379"/>
                  <a:pt x="2020" y="379"/>
                  <a:pt x="2020" y="379"/>
                </a:cubicBezTo>
                <a:cubicBezTo>
                  <a:pt x="2056" y="330"/>
                  <a:pt x="2072" y="270"/>
                  <a:pt x="2064" y="209"/>
                </a:cubicBezTo>
                <a:cubicBezTo>
                  <a:pt x="2056" y="146"/>
                  <a:pt x="2023" y="91"/>
                  <a:pt x="1973" y="53"/>
                </a:cubicBezTo>
                <a:cubicBezTo>
                  <a:pt x="1923" y="16"/>
                  <a:pt x="1862" y="0"/>
                  <a:pt x="1800" y="9"/>
                </a:cubicBezTo>
                <a:cubicBezTo>
                  <a:pt x="1739" y="18"/>
                  <a:pt x="1684" y="50"/>
                  <a:pt x="1647" y="100"/>
                </a:cubicBezTo>
                <a:close/>
                <a:moveTo>
                  <a:pt x="1145" y="855"/>
                </a:moveTo>
                <a:cubicBezTo>
                  <a:pt x="1166" y="865"/>
                  <a:pt x="1166" y="865"/>
                  <a:pt x="1166" y="865"/>
                </a:cubicBezTo>
                <a:cubicBezTo>
                  <a:pt x="1172" y="868"/>
                  <a:pt x="1178" y="866"/>
                  <a:pt x="1182" y="861"/>
                </a:cubicBezTo>
                <a:cubicBezTo>
                  <a:pt x="1714" y="150"/>
                  <a:pt x="1714" y="150"/>
                  <a:pt x="1714" y="150"/>
                </a:cubicBezTo>
                <a:cubicBezTo>
                  <a:pt x="1737" y="118"/>
                  <a:pt x="1772" y="97"/>
                  <a:pt x="1812" y="91"/>
                </a:cubicBezTo>
                <a:cubicBezTo>
                  <a:pt x="1851" y="86"/>
                  <a:pt x="1891" y="96"/>
                  <a:pt x="1923" y="120"/>
                </a:cubicBezTo>
                <a:cubicBezTo>
                  <a:pt x="1956" y="144"/>
                  <a:pt x="1976" y="180"/>
                  <a:pt x="1982" y="220"/>
                </a:cubicBezTo>
                <a:cubicBezTo>
                  <a:pt x="1987" y="259"/>
                  <a:pt x="1977" y="298"/>
                  <a:pt x="1953" y="329"/>
                </a:cubicBezTo>
                <a:cubicBezTo>
                  <a:pt x="1408" y="1058"/>
                  <a:pt x="1408" y="1058"/>
                  <a:pt x="1408" y="1058"/>
                </a:cubicBezTo>
                <a:cubicBezTo>
                  <a:pt x="1406" y="1061"/>
                  <a:pt x="1405" y="1064"/>
                  <a:pt x="1406" y="1068"/>
                </a:cubicBezTo>
                <a:cubicBezTo>
                  <a:pt x="1406" y="1070"/>
                  <a:pt x="1407" y="1072"/>
                  <a:pt x="1408" y="1073"/>
                </a:cubicBezTo>
                <a:cubicBezTo>
                  <a:pt x="1420" y="1090"/>
                  <a:pt x="1420" y="1090"/>
                  <a:pt x="1420" y="1090"/>
                </a:cubicBezTo>
                <a:cubicBezTo>
                  <a:pt x="1484" y="1184"/>
                  <a:pt x="1524" y="1287"/>
                  <a:pt x="1539" y="1399"/>
                </a:cubicBezTo>
                <a:cubicBezTo>
                  <a:pt x="1589" y="1784"/>
                  <a:pt x="1317" y="2140"/>
                  <a:pt x="931" y="2190"/>
                </a:cubicBezTo>
                <a:cubicBezTo>
                  <a:pt x="545" y="2241"/>
                  <a:pt x="190" y="1968"/>
                  <a:pt x="139" y="1583"/>
                </a:cubicBezTo>
                <a:cubicBezTo>
                  <a:pt x="88" y="1197"/>
                  <a:pt x="361" y="842"/>
                  <a:pt x="747" y="791"/>
                </a:cubicBezTo>
                <a:cubicBezTo>
                  <a:pt x="883" y="773"/>
                  <a:pt x="1021" y="795"/>
                  <a:pt x="1145" y="855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ŝľíde">
            <a:extLst>
              <a:ext uri="{FF2B5EF4-FFF2-40B4-BE49-F238E27FC236}">
                <a16:creationId xmlns:a16="http://schemas.microsoft.com/office/drawing/2014/main" id="{55167595-8543-4037-A82D-7078D60D48F2}"/>
              </a:ext>
            </a:extLst>
          </p:cNvPr>
          <p:cNvSpPr/>
          <p:nvPr/>
        </p:nvSpPr>
        <p:spPr bwMode="auto">
          <a:xfrm>
            <a:off x="5561052" y="3756221"/>
            <a:ext cx="83895" cy="82038"/>
          </a:xfrm>
          <a:custGeom>
            <a:avLst/>
            <a:gdLst>
              <a:gd name="T0" fmla="*/ 38 w 1130"/>
              <a:gd name="T1" fmla="*/ 612 h 1107"/>
              <a:gd name="T2" fmla="*/ 634 w 1130"/>
              <a:gd name="T3" fmla="*/ 1069 h 1107"/>
              <a:gd name="T4" fmla="*/ 1092 w 1130"/>
              <a:gd name="T5" fmla="*/ 473 h 1107"/>
              <a:gd name="T6" fmla="*/ 975 w 1130"/>
              <a:gd name="T7" fmla="*/ 206 h 1107"/>
              <a:gd name="T8" fmla="*/ 841 w 1130"/>
              <a:gd name="T9" fmla="*/ 89 h 1107"/>
              <a:gd name="T10" fmla="*/ 496 w 1130"/>
              <a:gd name="T11" fmla="*/ 16 h 1107"/>
              <a:gd name="T12" fmla="*/ 38 w 1130"/>
              <a:gd name="T13" fmla="*/ 612 h 1107"/>
              <a:gd name="T14" fmla="*/ 507 w 1130"/>
              <a:gd name="T15" fmla="*/ 98 h 1107"/>
              <a:gd name="T16" fmla="*/ 798 w 1130"/>
              <a:gd name="T17" fmla="*/ 160 h 1107"/>
              <a:gd name="T18" fmla="*/ 911 w 1130"/>
              <a:gd name="T19" fmla="*/ 258 h 1107"/>
              <a:gd name="T20" fmla="*/ 1009 w 1130"/>
              <a:gd name="T21" fmla="*/ 484 h 1107"/>
              <a:gd name="T22" fmla="*/ 623 w 1130"/>
              <a:gd name="T23" fmla="*/ 987 h 1107"/>
              <a:gd name="T24" fmla="*/ 121 w 1130"/>
              <a:gd name="T25" fmla="*/ 601 h 1107"/>
              <a:gd name="T26" fmla="*/ 507 w 1130"/>
              <a:gd name="T27" fmla="*/ 98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30" h="1107">
                <a:moveTo>
                  <a:pt x="38" y="612"/>
                </a:moveTo>
                <a:cubicBezTo>
                  <a:pt x="76" y="902"/>
                  <a:pt x="344" y="1107"/>
                  <a:pt x="634" y="1069"/>
                </a:cubicBezTo>
                <a:cubicBezTo>
                  <a:pt x="925" y="1031"/>
                  <a:pt x="1130" y="764"/>
                  <a:pt x="1092" y="473"/>
                </a:cubicBezTo>
                <a:cubicBezTo>
                  <a:pt x="1079" y="375"/>
                  <a:pt x="1038" y="283"/>
                  <a:pt x="975" y="206"/>
                </a:cubicBezTo>
                <a:cubicBezTo>
                  <a:pt x="937" y="159"/>
                  <a:pt x="892" y="120"/>
                  <a:pt x="841" y="89"/>
                </a:cubicBezTo>
                <a:cubicBezTo>
                  <a:pt x="738" y="26"/>
                  <a:pt x="615" y="0"/>
                  <a:pt x="496" y="16"/>
                </a:cubicBezTo>
                <a:cubicBezTo>
                  <a:pt x="205" y="54"/>
                  <a:pt x="0" y="321"/>
                  <a:pt x="38" y="612"/>
                </a:cubicBezTo>
                <a:close/>
                <a:moveTo>
                  <a:pt x="507" y="98"/>
                </a:moveTo>
                <a:cubicBezTo>
                  <a:pt x="609" y="85"/>
                  <a:pt x="710" y="106"/>
                  <a:pt x="798" y="160"/>
                </a:cubicBezTo>
                <a:cubicBezTo>
                  <a:pt x="841" y="186"/>
                  <a:pt x="879" y="219"/>
                  <a:pt x="911" y="258"/>
                </a:cubicBezTo>
                <a:cubicBezTo>
                  <a:pt x="965" y="323"/>
                  <a:pt x="999" y="401"/>
                  <a:pt x="1009" y="484"/>
                </a:cubicBezTo>
                <a:cubicBezTo>
                  <a:pt x="1042" y="729"/>
                  <a:pt x="869" y="955"/>
                  <a:pt x="623" y="987"/>
                </a:cubicBezTo>
                <a:cubicBezTo>
                  <a:pt x="378" y="1019"/>
                  <a:pt x="153" y="846"/>
                  <a:pt x="121" y="601"/>
                </a:cubicBezTo>
                <a:cubicBezTo>
                  <a:pt x="88" y="356"/>
                  <a:pt x="261" y="130"/>
                  <a:pt x="507" y="98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Sļiḑé">
            <a:extLst>
              <a:ext uri="{FF2B5EF4-FFF2-40B4-BE49-F238E27FC236}">
                <a16:creationId xmlns:a16="http://schemas.microsoft.com/office/drawing/2014/main" id="{F97864DC-ADF9-4098-8D50-953F39729B22}"/>
              </a:ext>
            </a:extLst>
          </p:cNvPr>
          <p:cNvSpPr/>
          <p:nvPr/>
        </p:nvSpPr>
        <p:spPr bwMode="auto">
          <a:xfrm>
            <a:off x="5901585" y="3950015"/>
            <a:ext cx="63153" cy="63153"/>
          </a:xfrm>
          <a:custGeom>
            <a:avLst/>
            <a:gdLst>
              <a:gd name="T0" fmla="*/ 354 w 853"/>
              <a:gd name="T1" fmla="*/ 812 h 853"/>
              <a:gd name="T2" fmla="*/ 813 w 853"/>
              <a:gd name="T3" fmla="*/ 499 h 853"/>
              <a:gd name="T4" fmla="*/ 500 w 853"/>
              <a:gd name="T5" fmla="*/ 40 h 853"/>
              <a:gd name="T6" fmla="*/ 40 w 853"/>
              <a:gd name="T7" fmla="*/ 353 h 853"/>
              <a:gd name="T8" fmla="*/ 354 w 853"/>
              <a:gd name="T9" fmla="*/ 812 h 853"/>
              <a:gd name="T10" fmla="*/ 114 w 853"/>
              <a:gd name="T11" fmla="*/ 367 h 853"/>
              <a:gd name="T12" fmla="*/ 486 w 853"/>
              <a:gd name="T13" fmla="*/ 113 h 853"/>
              <a:gd name="T14" fmla="*/ 739 w 853"/>
              <a:gd name="T15" fmla="*/ 485 h 853"/>
              <a:gd name="T16" fmla="*/ 368 w 853"/>
              <a:gd name="T17" fmla="*/ 739 h 853"/>
              <a:gd name="T18" fmla="*/ 114 w 853"/>
              <a:gd name="T19" fmla="*/ 367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3" h="853">
                <a:moveTo>
                  <a:pt x="354" y="812"/>
                </a:moveTo>
                <a:cubicBezTo>
                  <a:pt x="567" y="853"/>
                  <a:pt x="773" y="712"/>
                  <a:pt x="813" y="499"/>
                </a:cubicBezTo>
                <a:cubicBezTo>
                  <a:pt x="853" y="286"/>
                  <a:pt x="713" y="80"/>
                  <a:pt x="500" y="40"/>
                </a:cubicBezTo>
                <a:cubicBezTo>
                  <a:pt x="286" y="0"/>
                  <a:pt x="80" y="140"/>
                  <a:pt x="40" y="353"/>
                </a:cubicBezTo>
                <a:cubicBezTo>
                  <a:pt x="0" y="566"/>
                  <a:pt x="141" y="772"/>
                  <a:pt x="354" y="812"/>
                </a:cubicBezTo>
                <a:close/>
                <a:moveTo>
                  <a:pt x="114" y="367"/>
                </a:moveTo>
                <a:cubicBezTo>
                  <a:pt x="146" y="195"/>
                  <a:pt x="313" y="81"/>
                  <a:pt x="486" y="113"/>
                </a:cubicBezTo>
                <a:cubicBezTo>
                  <a:pt x="658" y="146"/>
                  <a:pt x="772" y="313"/>
                  <a:pt x="739" y="485"/>
                </a:cubicBezTo>
                <a:cubicBezTo>
                  <a:pt x="707" y="658"/>
                  <a:pt x="540" y="771"/>
                  <a:pt x="368" y="739"/>
                </a:cubicBezTo>
                <a:cubicBezTo>
                  <a:pt x="195" y="706"/>
                  <a:pt x="81" y="540"/>
                  <a:pt x="114" y="367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ṥļïďê">
            <a:extLst>
              <a:ext uri="{FF2B5EF4-FFF2-40B4-BE49-F238E27FC236}">
                <a16:creationId xmlns:a16="http://schemas.microsoft.com/office/drawing/2014/main" id="{8D9F37DD-1C73-4DFA-85AA-A5DA0358AAE3}"/>
              </a:ext>
            </a:extLst>
          </p:cNvPr>
          <p:cNvSpPr/>
          <p:nvPr/>
        </p:nvSpPr>
        <p:spPr bwMode="auto">
          <a:xfrm>
            <a:off x="5863817" y="3873240"/>
            <a:ext cx="134975" cy="174910"/>
          </a:xfrm>
          <a:custGeom>
            <a:avLst/>
            <a:gdLst>
              <a:gd name="T0" fmla="*/ 117 w 1824"/>
              <a:gd name="T1" fmla="*/ 1817 h 2360"/>
              <a:gd name="T2" fmla="*/ 699 w 1824"/>
              <a:gd name="T3" fmla="*/ 2304 h 2360"/>
              <a:gd name="T4" fmla="*/ 700 w 1824"/>
              <a:gd name="T5" fmla="*/ 2304 h 2360"/>
              <a:gd name="T6" fmla="*/ 813 w 1824"/>
              <a:gd name="T7" fmla="*/ 2325 h 2360"/>
              <a:gd name="T8" fmla="*/ 814 w 1824"/>
              <a:gd name="T9" fmla="*/ 2325 h 2360"/>
              <a:gd name="T10" fmla="*/ 1549 w 1824"/>
              <a:gd name="T11" fmla="*/ 2067 h 2360"/>
              <a:gd name="T12" fmla="*/ 1797 w 1824"/>
              <a:gd name="T13" fmla="*/ 1415 h 2360"/>
              <a:gd name="T14" fmla="*/ 1578 w 1824"/>
              <a:gd name="T15" fmla="*/ 717 h 2360"/>
              <a:gd name="T16" fmla="*/ 1467 w 1824"/>
              <a:gd name="T17" fmla="*/ 486 h 2360"/>
              <a:gd name="T18" fmla="*/ 1363 w 1824"/>
              <a:gd name="T19" fmla="*/ 286 h 2360"/>
              <a:gd name="T20" fmla="*/ 1337 w 1824"/>
              <a:gd name="T21" fmla="*/ 236 h 2360"/>
              <a:gd name="T22" fmla="*/ 1229 w 1824"/>
              <a:gd name="T23" fmla="*/ 27 h 2360"/>
              <a:gd name="T24" fmla="*/ 1224 w 1824"/>
              <a:gd name="T25" fmla="*/ 18 h 2360"/>
              <a:gd name="T26" fmla="*/ 1212 w 1824"/>
              <a:gd name="T27" fmla="*/ 9 h 2360"/>
              <a:gd name="T28" fmla="*/ 1167 w 1824"/>
              <a:gd name="T29" fmla="*/ 1 h 2360"/>
              <a:gd name="T30" fmla="*/ 1153 w 1824"/>
              <a:gd name="T31" fmla="*/ 5 h 2360"/>
              <a:gd name="T32" fmla="*/ 1146 w 1824"/>
              <a:gd name="T33" fmla="*/ 12 h 2360"/>
              <a:gd name="T34" fmla="*/ 929 w 1824"/>
              <a:gd name="T35" fmla="*/ 204 h 2360"/>
              <a:gd name="T36" fmla="*/ 927 w 1824"/>
              <a:gd name="T37" fmla="*/ 206 h 2360"/>
              <a:gd name="T38" fmla="*/ 758 w 1824"/>
              <a:gd name="T39" fmla="*/ 355 h 2360"/>
              <a:gd name="T40" fmla="*/ 571 w 1824"/>
              <a:gd name="T41" fmla="*/ 528 h 2360"/>
              <a:gd name="T42" fmla="*/ 98 w 1824"/>
              <a:gd name="T43" fmla="*/ 1124 h 2360"/>
              <a:gd name="T44" fmla="*/ 97 w 1824"/>
              <a:gd name="T45" fmla="*/ 1126 h 2360"/>
              <a:gd name="T46" fmla="*/ 117 w 1824"/>
              <a:gd name="T47" fmla="*/ 1817 h 2360"/>
              <a:gd name="T48" fmla="*/ 164 w 1824"/>
              <a:gd name="T49" fmla="*/ 1159 h 2360"/>
              <a:gd name="T50" fmla="*/ 624 w 1824"/>
              <a:gd name="T51" fmla="*/ 582 h 2360"/>
              <a:gd name="T52" fmla="*/ 808 w 1824"/>
              <a:gd name="T53" fmla="*/ 411 h 2360"/>
              <a:gd name="T54" fmla="*/ 976 w 1824"/>
              <a:gd name="T55" fmla="*/ 262 h 2360"/>
              <a:gd name="T56" fmla="*/ 979 w 1824"/>
              <a:gd name="T57" fmla="*/ 260 h 2360"/>
              <a:gd name="T58" fmla="*/ 1175 w 1824"/>
              <a:gd name="T59" fmla="*/ 87 h 2360"/>
              <a:gd name="T60" fmla="*/ 1271 w 1824"/>
              <a:gd name="T61" fmla="*/ 271 h 2360"/>
              <a:gd name="T62" fmla="*/ 1297 w 1824"/>
              <a:gd name="T63" fmla="*/ 320 h 2360"/>
              <a:gd name="T64" fmla="*/ 1400 w 1824"/>
              <a:gd name="T65" fmla="*/ 520 h 2360"/>
              <a:gd name="T66" fmla="*/ 1509 w 1824"/>
              <a:gd name="T67" fmla="*/ 748 h 2360"/>
              <a:gd name="T68" fmla="*/ 1723 w 1824"/>
              <a:gd name="T69" fmla="*/ 1425 h 2360"/>
              <a:gd name="T70" fmla="*/ 1496 w 1824"/>
              <a:gd name="T71" fmla="*/ 2013 h 2360"/>
              <a:gd name="T72" fmla="*/ 825 w 1824"/>
              <a:gd name="T73" fmla="*/ 2251 h 2360"/>
              <a:gd name="T74" fmla="*/ 716 w 1824"/>
              <a:gd name="T75" fmla="*/ 2230 h 2360"/>
              <a:gd name="T76" fmla="*/ 185 w 1824"/>
              <a:gd name="T77" fmla="*/ 1784 h 2360"/>
              <a:gd name="T78" fmla="*/ 164 w 1824"/>
              <a:gd name="T79" fmla="*/ 1159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24" h="2360">
                <a:moveTo>
                  <a:pt x="117" y="1817"/>
                </a:moveTo>
                <a:cubicBezTo>
                  <a:pt x="235" y="2062"/>
                  <a:pt x="453" y="2244"/>
                  <a:pt x="699" y="2304"/>
                </a:cubicBezTo>
                <a:cubicBezTo>
                  <a:pt x="700" y="2304"/>
                  <a:pt x="700" y="2304"/>
                  <a:pt x="700" y="2304"/>
                </a:cubicBezTo>
                <a:cubicBezTo>
                  <a:pt x="813" y="2325"/>
                  <a:pt x="813" y="2325"/>
                  <a:pt x="813" y="2325"/>
                </a:cubicBezTo>
                <a:cubicBezTo>
                  <a:pt x="814" y="2325"/>
                  <a:pt x="814" y="2325"/>
                  <a:pt x="814" y="2325"/>
                </a:cubicBezTo>
                <a:cubicBezTo>
                  <a:pt x="1073" y="2360"/>
                  <a:pt x="1347" y="2264"/>
                  <a:pt x="1549" y="2067"/>
                </a:cubicBezTo>
                <a:cubicBezTo>
                  <a:pt x="1733" y="1887"/>
                  <a:pt x="1824" y="1649"/>
                  <a:pt x="1797" y="1415"/>
                </a:cubicBezTo>
                <a:cubicBezTo>
                  <a:pt x="1764" y="1198"/>
                  <a:pt x="1694" y="976"/>
                  <a:pt x="1578" y="717"/>
                </a:cubicBezTo>
                <a:cubicBezTo>
                  <a:pt x="1546" y="647"/>
                  <a:pt x="1511" y="573"/>
                  <a:pt x="1467" y="486"/>
                </a:cubicBezTo>
                <a:cubicBezTo>
                  <a:pt x="1431" y="416"/>
                  <a:pt x="1396" y="348"/>
                  <a:pt x="1363" y="286"/>
                </a:cubicBezTo>
                <a:cubicBezTo>
                  <a:pt x="1337" y="236"/>
                  <a:pt x="1337" y="236"/>
                  <a:pt x="1337" y="236"/>
                </a:cubicBezTo>
                <a:cubicBezTo>
                  <a:pt x="1301" y="168"/>
                  <a:pt x="1264" y="97"/>
                  <a:pt x="1229" y="27"/>
                </a:cubicBezTo>
                <a:cubicBezTo>
                  <a:pt x="1224" y="18"/>
                  <a:pt x="1224" y="18"/>
                  <a:pt x="1224" y="18"/>
                </a:cubicBezTo>
                <a:cubicBezTo>
                  <a:pt x="1222" y="13"/>
                  <a:pt x="1217" y="10"/>
                  <a:pt x="1212" y="9"/>
                </a:cubicBezTo>
                <a:cubicBezTo>
                  <a:pt x="1167" y="1"/>
                  <a:pt x="1167" y="1"/>
                  <a:pt x="1167" y="1"/>
                </a:cubicBezTo>
                <a:cubicBezTo>
                  <a:pt x="1162" y="0"/>
                  <a:pt x="1157" y="1"/>
                  <a:pt x="1153" y="5"/>
                </a:cubicBezTo>
                <a:cubicBezTo>
                  <a:pt x="1146" y="12"/>
                  <a:pt x="1146" y="12"/>
                  <a:pt x="1146" y="12"/>
                </a:cubicBezTo>
                <a:cubicBezTo>
                  <a:pt x="1075" y="77"/>
                  <a:pt x="1001" y="141"/>
                  <a:pt x="929" y="204"/>
                </a:cubicBezTo>
                <a:cubicBezTo>
                  <a:pt x="927" y="206"/>
                  <a:pt x="927" y="206"/>
                  <a:pt x="927" y="206"/>
                </a:cubicBezTo>
                <a:cubicBezTo>
                  <a:pt x="873" y="253"/>
                  <a:pt x="815" y="303"/>
                  <a:pt x="758" y="355"/>
                </a:cubicBezTo>
                <a:cubicBezTo>
                  <a:pt x="687" y="418"/>
                  <a:pt x="626" y="475"/>
                  <a:pt x="571" y="528"/>
                </a:cubicBezTo>
                <a:cubicBezTo>
                  <a:pt x="357" y="737"/>
                  <a:pt x="207" y="926"/>
                  <a:pt x="98" y="1124"/>
                </a:cubicBezTo>
                <a:cubicBezTo>
                  <a:pt x="97" y="1126"/>
                  <a:pt x="97" y="1126"/>
                  <a:pt x="97" y="1126"/>
                </a:cubicBezTo>
                <a:cubicBezTo>
                  <a:pt x="0" y="1337"/>
                  <a:pt x="7" y="1588"/>
                  <a:pt x="117" y="1817"/>
                </a:cubicBezTo>
                <a:close/>
                <a:moveTo>
                  <a:pt x="164" y="1159"/>
                </a:moveTo>
                <a:cubicBezTo>
                  <a:pt x="269" y="968"/>
                  <a:pt x="415" y="785"/>
                  <a:pt x="624" y="582"/>
                </a:cubicBezTo>
                <a:cubicBezTo>
                  <a:pt x="677" y="529"/>
                  <a:pt x="738" y="474"/>
                  <a:pt x="808" y="411"/>
                </a:cubicBezTo>
                <a:cubicBezTo>
                  <a:pt x="864" y="360"/>
                  <a:pt x="922" y="309"/>
                  <a:pt x="976" y="262"/>
                </a:cubicBezTo>
                <a:cubicBezTo>
                  <a:pt x="979" y="260"/>
                  <a:pt x="979" y="260"/>
                  <a:pt x="979" y="260"/>
                </a:cubicBezTo>
                <a:cubicBezTo>
                  <a:pt x="1044" y="203"/>
                  <a:pt x="1110" y="145"/>
                  <a:pt x="1175" y="87"/>
                </a:cubicBezTo>
                <a:cubicBezTo>
                  <a:pt x="1207" y="149"/>
                  <a:pt x="1239" y="211"/>
                  <a:pt x="1271" y="271"/>
                </a:cubicBezTo>
                <a:cubicBezTo>
                  <a:pt x="1297" y="320"/>
                  <a:pt x="1297" y="320"/>
                  <a:pt x="1297" y="320"/>
                </a:cubicBezTo>
                <a:cubicBezTo>
                  <a:pt x="1330" y="384"/>
                  <a:pt x="1365" y="451"/>
                  <a:pt x="1400" y="520"/>
                </a:cubicBezTo>
                <a:cubicBezTo>
                  <a:pt x="1443" y="606"/>
                  <a:pt x="1478" y="679"/>
                  <a:pt x="1509" y="748"/>
                </a:cubicBezTo>
                <a:cubicBezTo>
                  <a:pt x="1623" y="1001"/>
                  <a:pt x="1691" y="1216"/>
                  <a:pt x="1723" y="1425"/>
                </a:cubicBezTo>
                <a:cubicBezTo>
                  <a:pt x="1747" y="1635"/>
                  <a:pt x="1664" y="1849"/>
                  <a:pt x="1496" y="2013"/>
                </a:cubicBezTo>
                <a:cubicBezTo>
                  <a:pt x="1311" y="2194"/>
                  <a:pt x="1061" y="2283"/>
                  <a:pt x="825" y="2251"/>
                </a:cubicBezTo>
                <a:cubicBezTo>
                  <a:pt x="716" y="2230"/>
                  <a:pt x="716" y="2230"/>
                  <a:pt x="716" y="2230"/>
                </a:cubicBezTo>
                <a:cubicBezTo>
                  <a:pt x="492" y="2176"/>
                  <a:pt x="293" y="2009"/>
                  <a:pt x="185" y="1784"/>
                </a:cubicBezTo>
                <a:cubicBezTo>
                  <a:pt x="84" y="1576"/>
                  <a:pt x="77" y="1349"/>
                  <a:pt x="164" y="1159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ï$ḻíḍè">
            <a:extLst>
              <a:ext uri="{FF2B5EF4-FFF2-40B4-BE49-F238E27FC236}">
                <a16:creationId xmlns:a16="http://schemas.microsoft.com/office/drawing/2014/main" id="{DB79AF1C-4B13-40C7-B7BB-52AC56704B9E}"/>
              </a:ext>
            </a:extLst>
          </p:cNvPr>
          <p:cNvSpPr/>
          <p:nvPr/>
        </p:nvSpPr>
        <p:spPr bwMode="auto">
          <a:xfrm>
            <a:off x="6466251" y="2924081"/>
            <a:ext cx="67178" cy="66868"/>
          </a:xfrm>
          <a:custGeom>
            <a:avLst/>
            <a:gdLst>
              <a:gd name="T0" fmla="*/ 0 w 217"/>
              <a:gd name="T1" fmla="*/ 15 h 216"/>
              <a:gd name="T2" fmla="*/ 202 w 217"/>
              <a:gd name="T3" fmla="*/ 216 h 216"/>
              <a:gd name="T4" fmla="*/ 217 w 217"/>
              <a:gd name="T5" fmla="*/ 202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2" y="216"/>
                </a:lnTo>
                <a:lnTo>
                  <a:pt x="217" y="202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ŝļiḓe">
            <a:extLst>
              <a:ext uri="{FF2B5EF4-FFF2-40B4-BE49-F238E27FC236}">
                <a16:creationId xmlns:a16="http://schemas.microsoft.com/office/drawing/2014/main" id="{59E90338-708C-4198-B1F7-01BBAE4E4DA9}"/>
              </a:ext>
            </a:extLst>
          </p:cNvPr>
          <p:cNvSpPr/>
          <p:nvPr/>
        </p:nvSpPr>
        <p:spPr bwMode="auto">
          <a:xfrm>
            <a:off x="6397835" y="2992807"/>
            <a:ext cx="67178" cy="66868"/>
          </a:xfrm>
          <a:custGeom>
            <a:avLst/>
            <a:gdLst>
              <a:gd name="T0" fmla="*/ 0 w 217"/>
              <a:gd name="T1" fmla="*/ 14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4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ïṩḻíḍê">
            <a:extLst>
              <a:ext uri="{FF2B5EF4-FFF2-40B4-BE49-F238E27FC236}">
                <a16:creationId xmlns:a16="http://schemas.microsoft.com/office/drawing/2014/main" id="{0F017D2A-4FBE-469F-9438-84D54D481C87}"/>
              </a:ext>
            </a:extLst>
          </p:cNvPr>
          <p:cNvSpPr/>
          <p:nvPr/>
        </p:nvSpPr>
        <p:spPr bwMode="auto">
          <a:xfrm>
            <a:off x="6458821" y="2931820"/>
            <a:ext cx="66868" cy="66868"/>
          </a:xfrm>
          <a:custGeom>
            <a:avLst/>
            <a:gdLst>
              <a:gd name="T0" fmla="*/ 0 w 216"/>
              <a:gd name="T1" fmla="*/ 15 h 216"/>
              <a:gd name="T2" fmla="*/ 202 w 216"/>
              <a:gd name="T3" fmla="*/ 216 h 216"/>
              <a:gd name="T4" fmla="*/ 216 w 216"/>
              <a:gd name="T5" fmla="*/ 201 h 216"/>
              <a:gd name="T6" fmla="*/ 15 w 216"/>
              <a:gd name="T7" fmla="*/ 0 h 216"/>
              <a:gd name="T8" fmla="*/ 0 w 216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6">
                <a:moveTo>
                  <a:pt x="0" y="15"/>
                </a:moveTo>
                <a:lnTo>
                  <a:pt x="202" y="216"/>
                </a:lnTo>
                <a:lnTo>
                  <a:pt x="216" y="201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ṡļïḓè">
            <a:extLst>
              <a:ext uri="{FF2B5EF4-FFF2-40B4-BE49-F238E27FC236}">
                <a16:creationId xmlns:a16="http://schemas.microsoft.com/office/drawing/2014/main" id="{A5198807-6A27-45DD-ACB1-DD80E4F7FCF9}"/>
              </a:ext>
            </a:extLst>
          </p:cNvPr>
          <p:cNvSpPr/>
          <p:nvPr/>
        </p:nvSpPr>
        <p:spPr bwMode="auto">
          <a:xfrm>
            <a:off x="6451082" y="2939559"/>
            <a:ext cx="67178" cy="66868"/>
          </a:xfrm>
          <a:custGeom>
            <a:avLst/>
            <a:gdLst>
              <a:gd name="T0" fmla="*/ 0 w 217"/>
              <a:gd name="T1" fmla="*/ 14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4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îṣľïḓé">
            <a:extLst>
              <a:ext uri="{FF2B5EF4-FFF2-40B4-BE49-F238E27FC236}">
                <a16:creationId xmlns:a16="http://schemas.microsoft.com/office/drawing/2014/main" id="{6FDE15F8-F626-4B6B-A4CC-B40870139937}"/>
              </a:ext>
            </a:extLst>
          </p:cNvPr>
          <p:cNvSpPr/>
          <p:nvPr/>
        </p:nvSpPr>
        <p:spPr bwMode="auto">
          <a:xfrm>
            <a:off x="6420743" y="2969898"/>
            <a:ext cx="67178" cy="66868"/>
          </a:xfrm>
          <a:custGeom>
            <a:avLst/>
            <a:gdLst>
              <a:gd name="T0" fmla="*/ 0 w 217"/>
              <a:gd name="T1" fmla="*/ 15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ṧḻïḓè">
            <a:extLst>
              <a:ext uri="{FF2B5EF4-FFF2-40B4-BE49-F238E27FC236}">
                <a16:creationId xmlns:a16="http://schemas.microsoft.com/office/drawing/2014/main" id="{EFE20979-50BD-40AF-8822-B1D974880877}"/>
              </a:ext>
            </a:extLst>
          </p:cNvPr>
          <p:cNvSpPr/>
          <p:nvPr/>
        </p:nvSpPr>
        <p:spPr bwMode="auto">
          <a:xfrm>
            <a:off x="6413004" y="2977637"/>
            <a:ext cx="67178" cy="66868"/>
          </a:xfrm>
          <a:custGeom>
            <a:avLst/>
            <a:gdLst>
              <a:gd name="T0" fmla="*/ 0 w 217"/>
              <a:gd name="T1" fmla="*/ 14 h 216"/>
              <a:gd name="T2" fmla="*/ 203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4"/>
                </a:moveTo>
                <a:lnTo>
                  <a:pt x="203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ṣlïdè">
            <a:extLst>
              <a:ext uri="{FF2B5EF4-FFF2-40B4-BE49-F238E27FC236}">
                <a16:creationId xmlns:a16="http://schemas.microsoft.com/office/drawing/2014/main" id="{683BF505-0F78-40DB-8258-5F2D57B3F083}"/>
              </a:ext>
            </a:extLst>
          </p:cNvPr>
          <p:cNvSpPr/>
          <p:nvPr/>
        </p:nvSpPr>
        <p:spPr bwMode="auto">
          <a:xfrm>
            <a:off x="6405574" y="2985067"/>
            <a:ext cx="67178" cy="66868"/>
          </a:xfrm>
          <a:custGeom>
            <a:avLst/>
            <a:gdLst>
              <a:gd name="T0" fmla="*/ 0 w 217"/>
              <a:gd name="T1" fmla="*/ 15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îSlîḋe">
            <a:extLst>
              <a:ext uri="{FF2B5EF4-FFF2-40B4-BE49-F238E27FC236}">
                <a16:creationId xmlns:a16="http://schemas.microsoft.com/office/drawing/2014/main" id="{1594A577-B279-46EA-8E31-0E3E3E047247}"/>
              </a:ext>
            </a:extLst>
          </p:cNvPr>
          <p:cNvSpPr/>
          <p:nvPr/>
        </p:nvSpPr>
        <p:spPr bwMode="auto">
          <a:xfrm>
            <a:off x="6443652" y="2946989"/>
            <a:ext cx="66868" cy="66868"/>
          </a:xfrm>
          <a:custGeom>
            <a:avLst/>
            <a:gdLst>
              <a:gd name="T0" fmla="*/ 0 w 216"/>
              <a:gd name="T1" fmla="*/ 15 h 216"/>
              <a:gd name="T2" fmla="*/ 202 w 216"/>
              <a:gd name="T3" fmla="*/ 216 h 216"/>
              <a:gd name="T4" fmla="*/ 216 w 216"/>
              <a:gd name="T5" fmla="*/ 201 h 216"/>
              <a:gd name="T6" fmla="*/ 14 w 216"/>
              <a:gd name="T7" fmla="*/ 0 h 216"/>
              <a:gd name="T8" fmla="*/ 0 w 216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6">
                <a:moveTo>
                  <a:pt x="0" y="15"/>
                </a:moveTo>
                <a:lnTo>
                  <a:pt x="202" y="216"/>
                </a:lnTo>
                <a:lnTo>
                  <a:pt x="216" y="201"/>
                </a:lnTo>
                <a:lnTo>
                  <a:pt x="14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îṧlîďè">
            <a:extLst>
              <a:ext uri="{FF2B5EF4-FFF2-40B4-BE49-F238E27FC236}">
                <a16:creationId xmlns:a16="http://schemas.microsoft.com/office/drawing/2014/main" id="{F7BD2DAC-2C5E-41BA-9D18-4198A397E7B5}"/>
              </a:ext>
            </a:extLst>
          </p:cNvPr>
          <p:cNvSpPr/>
          <p:nvPr/>
        </p:nvSpPr>
        <p:spPr bwMode="auto">
          <a:xfrm>
            <a:off x="6435912" y="2954729"/>
            <a:ext cx="67178" cy="66868"/>
          </a:xfrm>
          <a:custGeom>
            <a:avLst/>
            <a:gdLst>
              <a:gd name="T0" fmla="*/ 0 w 217"/>
              <a:gd name="T1" fmla="*/ 15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iSľîḓê">
            <a:extLst>
              <a:ext uri="{FF2B5EF4-FFF2-40B4-BE49-F238E27FC236}">
                <a16:creationId xmlns:a16="http://schemas.microsoft.com/office/drawing/2014/main" id="{97DADCB7-B073-4E63-BE5E-163FEFAF0CFF}"/>
              </a:ext>
            </a:extLst>
          </p:cNvPr>
          <p:cNvSpPr/>
          <p:nvPr/>
        </p:nvSpPr>
        <p:spPr bwMode="auto">
          <a:xfrm>
            <a:off x="6428173" y="2962159"/>
            <a:ext cx="67178" cy="66868"/>
          </a:xfrm>
          <a:custGeom>
            <a:avLst/>
            <a:gdLst>
              <a:gd name="T0" fmla="*/ 0 w 217"/>
              <a:gd name="T1" fmla="*/ 15 h 216"/>
              <a:gd name="T2" fmla="*/ 203 w 217"/>
              <a:gd name="T3" fmla="*/ 216 h 216"/>
              <a:gd name="T4" fmla="*/ 217 w 217"/>
              <a:gd name="T5" fmla="*/ 202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3" y="216"/>
                </a:lnTo>
                <a:lnTo>
                  <a:pt x="217" y="202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iś1ïḍê">
            <a:extLst>
              <a:ext uri="{FF2B5EF4-FFF2-40B4-BE49-F238E27FC236}">
                <a16:creationId xmlns:a16="http://schemas.microsoft.com/office/drawing/2014/main" id="{70F0CE67-FBEF-461C-A220-84CD0B7FEB72}"/>
              </a:ext>
            </a:extLst>
          </p:cNvPr>
          <p:cNvSpPr/>
          <p:nvPr/>
        </p:nvSpPr>
        <p:spPr bwMode="auto">
          <a:xfrm>
            <a:off x="6378951" y="2904577"/>
            <a:ext cx="217322" cy="186055"/>
          </a:xfrm>
          <a:custGeom>
            <a:avLst/>
            <a:gdLst>
              <a:gd name="T0" fmla="*/ 702 w 702"/>
              <a:gd name="T1" fmla="*/ 292 h 601"/>
              <a:gd name="T2" fmla="*/ 448 w 702"/>
              <a:gd name="T3" fmla="*/ 39 h 601"/>
              <a:gd name="T4" fmla="*/ 398 w 702"/>
              <a:gd name="T5" fmla="*/ 89 h 601"/>
              <a:gd name="T6" fmla="*/ 308 w 702"/>
              <a:gd name="T7" fmla="*/ 0 h 601"/>
              <a:gd name="T8" fmla="*/ 0 w 702"/>
              <a:gd name="T9" fmla="*/ 309 h 601"/>
              <a:gd name="T10" fmla="*/ 254 w 702"/>
              <a:gd name="T11" fmla="*/ 562 h 601"/>
              <a:gd name="T12" fmla="*/ 304 w 702"/>
              <a:gd name="T13" fmla="*/ 512 h 601"/>
              <a:gd name="T14" fmla="*/ 393 w 702"/>
              <a:gd name="T15" fmla="*/ 601 h 601"/>
              <a:gd name="T16" fmla="*/ 702 w 702"/>
              <a:gd name="T17" fmla="*/ 292 h 601"/>
              <a:gd name="T18" fmla="*/ 29 w 702"/>
              <a:gd name="T19" fmla="*/ 309 h 601"/>
              <a:gd name="T20" fmla="*/ 309 w 702"/>
              <a:gd name="T21" fmla="*/ 29 h 601"/>
              <a:gd name="T22" fmla="*/ 533 w 702"/>
              <a:gd name="T23" fmla="*/ 253 h 601"/>
              <a:gd name="T24" fmla="*/ 254 w 702"/>
              <a:gd name="T25" fmla="*/ 533 h 601"/>
              <a:gd name="T26" fmla="*/ 29 w 702"/>
              <a:gd name="T27" fmla="*/ 309 h 601"/>
              <a:gd name="T28" fmla="*/ 339 w 702"/>
              <a:gd name="T29" fmla="*/ 477 h 601"/>
              <a:gd name="T30" fmla="*/ 402 w 702"/>
              <a:gd name="T31" fmla="*/ 540 h 601"/>
              <a:gd name="T32" fmla="*/ 417 w 702"/>
              <a:gd name="T33" fmla="*/ 525 h 601"/>
              <a:gd name="T34" fmla="*/ 354 w 702"/>
              <a:gd name="T35" fmla="*/ 462 h 601"/>
              <a:gd name="T36" fmla="*/ 364 w 702"/>
              <a:gd name="T37" fmla="*/ 452 h 601"/>
              <a:gd name="T38" fmla="*/ 427 w 702"/>
              <a:gd name="T39" fmla="*/ 515 h 601"/>
              <a:gd name="T40" fmla="*/ 442 w 702"/>
              <a:gd name="T41" fmla="*/ 501 h 601"/>
              <a:gd name="T42" fmla="*/ 379 w 702"/>
              <a:gd name="T43" fmla="*/ 438 h 601"/>
              <a:gd name="T44" fmla="*/ 388 w 702"/>
              <a:gd name="T45" fmla="*/ 428 h 601"/>
              <a:gd name="T46" fmla="*/ 451 w 702"/>
              <a:gd name="T47" fmla="*/ 490 h 601"/>
              <a:gd name="T48" fmla="*/ 466 w 702"/>
              <a:gd name="T49" fmla="*/ 476 h 601"/>
              <a:gd name="T50" fmla="*/ 403 w 702"/>
              <a:gd name="T51" fmla="*/ 413 h 601"/>
              <a:gd name="T52" fmla="*/ 413 w 702"/>
              <a:gd name="T53" fmla="*/ 403 h 601"/>
              <a:gd name="T54" fmla="*/ 476 w 702"/>
              <a:gd name="T55" fmla="*/ 466 h 601"/>
              <a:gd name="T56" fmla="*/ 491 w 702"/>
              <a:gd name="T57" fmla="*/ 451 h 601"/>
              <a:gd name="T58" fmla="*/ 428 w 702"/>
              <a:gd name="T59" fmla="*/ 388 h 601"/>
              <a:gd name="T60" fmla="*/ 438 w 702"/>
              <a:gd name="T61" fmla="*/ 379 h 601"/>
              <a:gd name="T62" fmla="*/ 500 w 702"/>
              <a:gd name="T63" fmla="*/ 441 h 601"/>
              <a:gd name="T64" fmla="*/ 515 w 702"/>
              <a:gd name="T65" fmla="*/ 427 h 601"/>
              <a:gd name="T66" fmla="*/ 452 w 702"/>
              <a:gd name="T67" fmla="*/ 364 h 601"/>
              <a:gd name="T68" fmla="*/ 462 w 702"/>
              <a:gd name="T69" fmla="*/ 354 h 601"/>
              <a:gd name="T70" fmla="*/ 525 w 702"/>
              <a:gd name="T71" fmla="*/ 417 h 601"/>
              <a:gd name="T72" fmla="*/ 540 w 702"/>
              <a:gd name="T73" fmla="*/ 402 h 601"/>
              <a:gd name="T74" fmla="*/ 477 w 702"/>
              <a:gd name="T75" fmla="*/ 339 h 601"/>
              <a:gd name="T76" fmla="*/ 487 w 702"/>
              <a:gd name="T77" fmla="*/ 329 h 601"/>
              <a:gd name="T78" fmla="*/ 550 w 702"/>
              <a:gd name="T79" fmla="*/ 392 h 601"/>
              <a:gd name="T80" fmla="*/ 564 w 702"/>
              <a:gd name="T81" fmla="*/ 377 h 601"/>
              <a:gd name="T82" fmla="*/ 501 w 702"/>
              <a:gd name="T83" fmla="*/ 314 h 601"/>
              <a:gd name="T84" fmla="*/ 511 w 702"/>
              <a:gd name="T85" fmla="*/ 305 h 601"/>
              <a:gd name="T86" fmla="*/ 574 w 702"/>
              <a:gd name="T87" fmla="*/ 368 h 601"/>
              <a:gd name="T88" fmla="*/ 589 w 702"/>
              <a:gd name="T89" fmla="*/ 353 h 601"/>
              <a:gd name="T90" fmla="*/ 526 w 702"/>
              <a:gd name="T91" fmla="*/ 290 h 601"/>
              <a:gd name="T92" fmla="*/ 536 w 702"/>
              <a:gd name="T93" fmla="*/ 280 h 601"/>
              <a:gd name="T94" fmla="*/ 599 w 702"/>
              <a:gd name="T95" fmla="*/ 343 h 601"/>
              <a:gd name="T96" fmla="*/ 614 w 702"/>
              <a:gd name="T97" fmla="*/ 328 h 601"/>
              <a:gd name="T98" fmla="*/ 550 w 702"/>
              <a:gd name="T99" fmla="*/ 265 h 601"/>
              <a:gd name="T100" fmla="*/ 560 w 702"/>
              <a:gd name="T101" fmla="*/ 256 h 601"/>
              <a:gd name="T102" fmla="*/ 623 w 702"/>
              <a:gd name="T103" fmla="*/ 319 h 601"/>
              <a:gd name="T104" fmla="*/ 638 w 702"/>
              <a:gd name="T105" fmla="*/ 304 h 601"/>
              <a:gd name="T106" fmla="*/ 436 w 702"/>
              <a:gd name="T107" fmla="*/ 102 h 601"/>
              <a:gd name="T108" fmla="*/ 424 w 702"/>
              <a:gd name="T109" fmla="*/ 115 h 601"/>
              <a:gd name="T110" fmla="*/ 413 w 702"/>
              <a:gd name="T111" fmla="*/ 103 h 601"/>
              <a:gd name="T112" fmla="*/ 448 w 702"/>
              <a:gd name="T113" fmla="*/ 68 h 601"/>
              <a:gd name="T114" fmla="*/ 672 w 702"/>
              <a:gd name="T115" fmla="*/ 292 h 601"/>
              <a:gd name="T116" fmla="*/ 393 w 702"/>
              <a:gd name="T117" fmla="*/ 572 h 601"/>
              <a:gd name="T118" fmla="*/ 319 w 702"/>
              <a:gd name="T119" fmla="*/ 497 h 601"/>
              <a:gd name="T120" fmla="*/ 339 w 702"/>
              <a:gd name="T121" fmla="*/ 477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02" h="601">
                <a:moveTo>
                  <a:pt x="702" y="292"/>
                </a:moveTo>
                <a:lnTo>
                  <a:pt x="448" y="39"/>
                </a:lnTo>
                <a:lnTo>
                  <a:pt x="398" y="89"/>
                </a:lnTo>
                <a:lnTo>
                  <a:pt x="308" y="0"/>
                </a:lnTo>
                <a:lnTo>
                  <a:pt x="0" y="309"/>
                </a:lnTo>
                <a:lnTo>
                  <a:pt x="254" y="562"/>
                </a:lnTo>
                <a:lnTo>
                  <a:pt x="304" y="512"/>
                </a:lnTo>
                <a:lnTo>
                  <a:pt x="393" y="601"/>
                </a:lnTo>
                <a:lnTo>
                  <a:pt x="702" y="292"/>
                </a:lnTo>
                <a:close/>
                <a:moveTo>
                  <a:pt x="29" y="309"/>
                </a:moveTo>
                <a:lnTo>
                  <a:pt x="309" y="29"/>
                </a:lnTo>
                <a:lnTo>
                  <a:pt x="533" y="253"/>
                </a:lnTo>
                <a:lnTo>
                  <a:pt x="254" y="533"/>
                </a:lnTo>
                <a:lnTo>
                  <a:pt x="29" y="309"/>
                </a:lnTo>
                <a:close/>
                <a:moveTo>
                  <a:pt x="339" y="477"/>
                </a:moveTo>
                <a:lnTo>
                  <a:pt x="402" y="540"/>
                </a:lnTo>
                <a:lnTo>
                  <a:pt x="417" y="525"/>
                </a:lnTo>
                <a:lnTo>
                  <a:pt x="354" y="462"/>
                </a:lnTo>
                <a:lnTo>
                  <a:pt x="364" y="452"/>
                </a:lnTo>
                <a:lnTo>
                  <a:pt x="427" y="515"/>
                </a:lnTo>
                <a:lnTo>
                  <a:pt x="442" y="501"/>
                </a:lnTo>
                <a:lnTo>
                  <a:pt x="379" y="438"/>
                </a:lnTo>
                <a:lnTo>
                  <a:pt x="388" y="428"/>
                </a:lnTo>
                <a:lnTo>
                  <a:pt x="451" y="490"/>
                </a:lnTo>
                <a:lnTo>
                  <a:pt x="466" y="476"/>
                </a:lnTo>
                <a:lnTo>
                  <a:pt x="403" y="413"/>
                </a:lnTo>
                <a:lnTo>
                  <a:pt x="413" y="403"/>
                </a:lnTo>
                <a:lnTo>
                  <a:pt x="476" y="466"/>
                </a:lnTo>
                <a:lnTo>
                  <a:pt x="491" y="451"/>
                </a:lnTo>
                <a:lnTo>
                  <a:pt x="428" y="388"/>
                </a:lnTo>
                <a:lnTo>
                  <a:pt x="438" y="379"/>
                </a:lnTo>
                <a:lnTo>
                  <a:pt x="500" y="441"/>
                </a:lnTo>
                <a:lnTo>
                  <a:pt x="515" y="427"/>
                </a:lnTo>
                <a:lnTo>
                  <a:pt x="452" y="364"/>
                </a:lnTo>
                <a:lnTo>
                  <a:pt x="462" y="354"/>
                </a:lnTo>
                <a:lnTo>
                  <a:pt x="525" y="417"/>
                </a:lnTo>
                <a:lnTo>
                  <a:pt x="540" y="402"/>
                </a:lnTo>
                <a:lnTo>
                  <a:pt x="477" y="339"/>
                </a:lnTo>
                <a:lnTo>
                  <a:pt x="487" y="329"/>
                </a:lnTo>
                <a:lnTo>
                  <a:pt x="550" y="392"/>
                </a:lnTo>
                <a:lnTo>
                  <a:pt x="564" y="377"/>
                </a:lnTo>
                <a:lnTo>
                  <a:pt x="501" y="314"/>
                </a:lnTo>
                <a:lnTo>
                  <a:pt x="511" y="305"/>
                </a:lnTo>
                <a:lnTo>
                  <a:pt x="574" y="368"/>
                </a:lnTo>
                <a:lnTo>
                  <a:pt x="589" y="353"/>
                </a:lnTo>
                <a:lnTo>
                  <a:pt x="526" y="290"/>
                </a:lnTo>
                <a:lnTo>
                  <a:pt x="536" y="280"/>
                </a:lnTo>
                <a:lnTo>
                  <a:pt x="599" y="343"/>
                </a:lnTo>
                <a:lnTo>
                  <a:pt x="614" y="328"/>
                </a:lnTo>
                <a:lnTo>
                  <a:pt x="550" y="265"/>
                </a:lnTo>
                <a:lnTo>
                  <a:pt x="560" y="256"/>
                </a:lnTo>
                <a:lnTo>
                  <a:pt x="623" y="319"/>
                </a:lnTo>
                <a:lnTo>
                  <a:pt x="638" y="304"/>
                </a:lnTo>
                <a:lnTo>
                  <a:pt x="436" y="102"/>
                </a:lnTo>
                <a:lnTo>
                  <a:pt x="424" y="115"/>
                </a:lnTo>
                <a:lnTo>
                  <a:pt x="413" y="103"/>
                </a:lnTo>
                <a:lnTo>
                  <a:pt x="448" y="68"/>
                </a:lnTo>
                <a:lnTo>
                  <a:pt x="672" y="292"/>
                </a:lnTo>
                <a:lnTo>
                  <a:pt x="393" y="572"/>
                </a:lnTo>
                <a:lnTo>
                  <a:pt x="319" y="497"/>
                </a:lnTo>
                <a:lnTo>
                  <a:pt x="339" y="477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i$ļîḍé">
            <a:extLst>
              <a:ext uri="{FF2B5EF4-FFF2-40B4-BE49-F238E27FC236}">
                <a16:creationId xmlns:a16="http://schemas.microsoft.com/office/drawing/2014/main" id="{25AE844B-D0BA-47D7-8866-71D07C2C79F3}"/>
              </a:ext>
            </a:extLst>
          </p:cNvPr>
          <p:cNvSpPr/>
          <p:nvPr/>
        </p:nvSpPr>
        <p:spPr bwMode="auto">
          <a:xfrm>
            <a:off x="6582651" y="3285356"/>
            <a:ext cx="162837" cy="158503"/>
          </a:xfrm>
          <a:custGeom>
            <a:avLst/>
            <a:gdLst>
              <a:gd name="T0" fmla="*/ 526 w 526"/>
              <a:gd name="T1" fmla="*/ 377 h 512"/>
              <a:gd name="T2" fmla="*/ 457 w 526"/>
              <a:gd name="T3" fmla="*/ 0 h 512"/>
              <a:gd name="T4" fmla="*/ 0 w 526"/>
              <a:gd name="T5" fmla="*/ 29 h 512"/>
              <a:gd name="T6" fmla="*/ 89 w 526"/>
              <a:gd name="T7" fmla="*/ 512 h 512"/>
              <a:gd name="T8" fmla="*/ 526 w 526"/>
              <a:gd name="T9" fmla="*/ 377 h 512"/>
              <a:gd name="T10" fmla="*/ 504 w 526"/>
              <a:gd name="T11" fmla="*/ 364 h 512"/>
              <a:gd name="T12" fmla="*/ 104 w 526"/>
              <a:gd name="T13" fmla="*/ 487 h 512"/>
              <a:gd name="T14" fmla="*/ 23 w 526"/>
              <a:gd name="T15" fmla="*/ 47 h 512"/>
              <a:gd name="T16" fmla="*/ 441 w 526"/>
              <a:gd name="T17" fmla="*/ 20 h 512"/>
              <a:gd name="T18" fmla="*/ 504 w 526"/>
              <a:gd name="T19" fmla="*/ 36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6" h="512">
                <a:moveTo>
                  <a:pt x="526" y="377"/>
                </a:moveTo>
                <a:lnTo>
                  <a:pt x="457" y="0"/>
                </a:lnTo>
                <a:lnTo>
                  <a:pt x="0" y="29"/>
                </a:lnTo>
                <a:lnTo>
                  <a:pt x="89" y="512"/>
                </a:lnTo>
                <a:lnTo>
                  <a:pt x="526" y="377"/>
                </a:lnTo>
                <a:close/>
                <a:moveTo>
                  <a:pt x="504" y="364"/>
                </a:moveTo>
                <a:lnTo>
                  <a:pt x="104" y="487"/>
                </a:lnTo>
                <a:lnTo>
                  <a:pt x="23" y="47"/>
                </a:lnTo>
                <a:lnTo>
                  <a:pt x="441" y="20"/>
                </a:lnTo>
                <a:lnTo>
                  <a:pt x="504" y="36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îsľíḋé">
            <a:extLst>
              <a:ext uri="{FF2B5EF4-FFF2-40B4-BE49-F238E27FC236}">
                <a16:creationId xmlns:a16="http://schemas.microsoft.com/office/drawing/2014/main" id="{7EE2C8EA-1BFC-49F9-9D20-23E3BE810074}"/>
              </a:ext>
            </a:extLst>
          </p:cNvPr>
          <p:cNvSpPr/>
          <p:nvPr/>
        </p:nvSpPr>
        <p:spPr bwMode="auto">
          <a:xfrm>
            <a:off x="6638684" y="3304240"/>
            <a:ext cx="78323" cy="91634"/>
          </a:xfrm>
          <a:custGeom>
            <a:avLst/>
            <a:gdLst>
              <a:gd name="T0" fmla="*/ 710 w 1056"/>
              <a:gd name="T1" fmla="*/ 51 h 1240"/>
              <a:gd name="T2" fmla="*/ 115 w 1056"/>
              <a:gd name="T3" fmla="*/ 344 h 1240"/>
              <a:gd name="T4" fmla="*/ 29 w 1056"/>
              <a:gd name="T5" fmla="*/ 746 h 1240"/>
              <a:gd name="T6" fmla="*/ 253 w 1056"/>
              <a:gd name="T7" fmla="*/ 1097 h 1240"/>
              <a:gd name="T8" fmla="*/ 917 w 1056"/>
              <a:gd name="T9" fmla="*/ 1189 h 1240"/>
              <a:gd name="T10" fmla="*/ 987 w 1056"/>
              <a:gd name="T11" fmla="*/ 1212 h 1240"/>
              <a:gd name="T12" fmla="*/ 1048 w 1056"/>
              <a:gd name="T13" fmla="*/ 1123 h 1240"/>
              <a:gd name="T14" fmla="*/ 959 w 1056"/>
              <a:gd name="T15" fmla="*/ 1062 h 1240"/>
              <a:gd name="T16" fmla="*/ 902 w 1056"/>
              <a:gd name="T17" fmla="*/ 1109 h 1240"/>
              <a:gd name="T18" fmla="*/ 297 w 1056"/>
              <a:gd name="T19" fmla="*/ 1029 h 1240"/>
              <a:gd name="T20" fmla="*/ 108 w 1056"/>
              <a:gd name="T21" fmla="*/ 731 h 1240"/>
              <a:gd name="T22" fmla="*/ 179 w 1056"/>
              <a:gd name="T23" fmla="*/ 394 h 1240"/>
              <a:gd name="T24" fmla="*/ 720 w 1056"/>
              <a:gd name="T25" fmla="*/ 131 h 1240"/>
              <a:gd name="T26" fmla="*/ 793 w 1056"/>
              <a:gd name="T27" fmla="*/ 158 h 1240"/>
              <a:gd name="T28" fmla="*/ 854 w 1056"/>
              <a:gd name="T29" fmla="*/ 69 h 1240"/>
              <a:gd name="T30" fmla="*/ 765 w 1056"/>
              <a:gd name="T31" fmla="*/ 8 h 1240"/>
              <a:gd name="T32" fmla="*/ 710 w 1056"/>
              <a:gd name="T33" fmla="*/ 51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56" h="1240">
                <a:moveTo>
                  <a:pt x="710" y="51"/>
                </a:moveTo>
                <a:cubicBezTo>
                  <a:pt x="575" y="71"/>
                  <a:pt x="272" y="140"/>
                  <a:pt x="115" y="344"/>
                </a:cubicBezTo>
                <a:cubicBezTo>
                  <a:pt x="29" y="456"/>
                  <a:pt x="0" y="591"/>
                  <a:pt x="29" y="746"/>
                </a:cubicBezTo>
                <a:cubicBezTo>
                  <a:pt x="57" y="900"/>
                  <a:pt x="133" y="1019"/>
                  <a:pt x="253" y="1097"/>
                </a:cubicBezTo>
                <a:cubicBezTo>
                  <a:pt x="474" y="1240"/>
                  <a:pt x="783" y="1211"/>
                  <a:pt x="917" y="1189"/>
                </a:cubicBezTo>
                <a:cubicBezTo>
                  <a:pt x="935" y="1208"/>
                  <a:pt x="961" y="1217"/>
                  <a:pt x="987" y="1212"/>
                </a:cubicBezTo>
                <a:cubicBezTo>
                  <a:pt x="1028" y="1204"/>
                  <a:pt x="1056" y="1164"/>
                  <a:pt x="1048" y="1123"/>
                </a:cubicBezTo>
                <a:cubicBezTo>
                  <a:pt x="1040" y="1081"/>
                  <a:pt x="1001" y="1054"/>
                  <a:pt x="959" y="1062"/>
                </a:cubicBezTo>
                <a:cubicBezTo>
                  <a:pt x="933" y="1066"/>
                  <a:pt x="911" y="1084"/>
                  <a:pt x="902" y="1109"/>
                </a:cubicBezTo>
                <a:cubicBezTo>
                  <a:pt x="776" y="1129"/>
                  <a:pt x="491" y="1155"/>
                  <a:pt x="297" y="1029"/>
                </a:cubicBezTo>
                <a:cubicBezTo>
                  <a:pt x="196" y="963"/>
                  <a:pt x="133" y="863"/>
                  <a:pt x="108" y="731"/>
                </a:cubicBezTo>
                <a:cubicBezTo>
                  <a:pt x="84" y="600"/>
                  <a:pt x="108" y="487"/>
                  <a:pt x="179" y="394"/>
                </a:cubicBezTo>
                <a:cubicBezTo>
                  <a:pt x="316" y="215"/>
                  <a:pt x="595" y="152"/>
                  <a:pt x="720" y="131"/>
                </a:cubicBezTo>
                <a:cubicBezTo>
                  <a:pt x="738" y="153"/>
                  <a:pt x="765" y="163"/>
                  <a:pt x="793" y="158"/>
                </a:cubicBezTo>
                <a:cubicBezTo>
                  <a:pt x="834" y="150"/>
                  <a:pt x="862" y="110"/>
                  <a:pt x="854" y="69"/>
                </a:cubicBezTo>
                <a:cubicBezTo>
                  <a:pt x="847" y="28"/>
                  <a:pt x="807" y="0"/>
                  <a:pt x="765" y="8"/>
                </a:cubicBezTo>
                <a:cubicBezTo>
                  <a:pt x="741" y="12"/>
                  <a:pt x="720" y="28"/>
                  <a:pt x="710" y="51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sľíḍê">
            <a:extLst>
              <a:ext uri="{FF2B5EF4-FFF2-40B4-BE49-F238E27FC236}">
                <a16:creationId xmlns:a16="http://schemas.microsoft.com/office/drawing/2014/main" id="{AB11975C-CE41-4D40-B044-763967F24225}"/>
              </a:ext>
            </a:extLst>
          </p:cNvPr>
          <p:cNvSpPr/>
          <p:nvPr/>
        </p:nvSpPr>
        <p:spPr bwMode="auto">
          <a:xfrm>
            <a:off x="6290412" y="3858690"/>
            <a:ext cx="161289" cy="160979"/>
          </a:xfrm>
          <a:custGeom>
            <a:avLst/>
            <a:gdLst>
              <a:gd name="T0" fmla="*/ 1087 w 2175"/>
              <a:gd name="T1" fmla="*/ 0 h 2175"/>
              <a:gd name="T2" fmla="*/ 0 w 2175"/>
              <a:gd name="T3" fmla="*/ 1088 h 2175"/>
              <a:gd name="T4" fmla="*/ 1087 w 2175"/>
              <a:gd name="T5" fmla="*/ 2175 h 2175"/>
              <a:gd name="T6" fmla="*/ 2175 w 2175"/>
              <a:gd name="T7" fmla="*/ 1088 h 2175"/>
              <a:gd name="T8" fmla="*/ 1087 w 2175"/>
              <a:gd name="T9" fmla="*/ 0 h 2175"/>
              <a:gd name="T10" fmla="*/ 2085 w 2175"/>
              <a:gd name="T11" fmla="*/ 1088 h 2175"/>
              <a:gd name="T12" fmla="*/ 1087 w 2175"/>
              <a:gd name="T13" fmla="*/ 2086 h 2175"/>
              <a:gd name="T14" fmla="*/ 89 w 2175"/>
              <a:gd name="T15" fmla="*/ 1088 h 2175"/>
              <a:gd name="T16" fmla="*/ 1087 w 2175"/>
              <a:gd name="T17" fmla="*/ 89 h 2175"/>
              <a:gd name="T18" fmla="*/ 2085 w 2175"/>
              <a:gd name="T19" fmla="*/ 1088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75" h="2175">
                <a:moveTo>
                  <a:pt x="1087" y="0"/>
                </a:moveTo>
                <a:cubicBezTo>
                  <a:pt x="488" y="0"/>
                  <a:pt x="0" y="488"/>
                  <a:pt x="0" y="1088"/>
                </a:cubicBezTo>
                <a:cubicBezTo>
                  <a:pt x="0" y="1687"/>
                  <a:pt x="488" y="2175"/>
                  <a:pt x="1087" y="2175"/>
                </a:cubicBezTo>
                <a:cubicBezTo>
                  <a:pt x="1687" y="2175"/>
                  <a:pt x="2175" y="1687"/>
                  <a:pt x="2175" y="1088"/>
                </a:cubicBezTo>
                <a:cubicBezTo>
                  <a:pt x="2175" y="488"/>
                  <a:pt x="1687" y="0"/>
                  <a:pt x="1087" y="0"/>
                </a:cubicBezTo>
                <a:close/>
                <a:moveTo>
                  <a:pt x="2085" y="1088"/>
                </a:moveTo>
                <a:cubicBezTo>
                  <a:pt x="2085" y="1638"/>
                  <a:pt x="1638" y="2086"/>
                  <a:pt x="1087" y="2086"/>
                </a:cubicBezTo>
                <a:cubicBezTo>
                  <a:pt x="537" y="2086"/>
                  <a:pt x="89" y="1638"/>
                  <a:pt x="89" y="1088"/>
                </a:cubicBezTo>
                <a:cubicBezTo>
                  <a:pt x="89" y="537"/>
                  <a:pt x="537" y="89"/>
                  <a:pt x="1087" y="89"/>
                </a:cubicBezTo>
                <a:cubicBezTo>
                  <a:pt x="1638" y="89"/>
                  <a:pt x="2085" y="537"/>
                  <a:pt x="2085" y="1088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sḻíḑê">
            <a:extLst>
              <a:ext uri="{FF2B5EF4-FFF2-40B4-BE49-F238E27FC236}">
                <a16:creationId xmlns:a16="http://schemas.microsoft.com/office/drawing/2014/main" id="{AA02E44A-178F-44A5-992A-765CE341D757}"/>
              </a:ext>
            </a:extLst>
          </p:cNvPr>
          <p:cNvSpPr/>
          <p:nvPr/>
        </p:nvSpPr>
        <p:spPr bwMode="auto">
          <a:xfrm>
            <a:off x="6316107" y="3892434"/>
            <a:ext cx="109899" cy="93492"/>
          </a:xfrm>
          <a:custGeom>
            <a:avLst/>
            <a:gdLst>
              <a:gd name="T0" fmla="*/ 133 w 355"/>
              <a:gd name="T1" fmla="*/ 97 h 302"/>
              <a:gd name="T2" fmla="*/ 132 w 355"/>
              <a:gd name="T3" fmla="*/ 98 h 302"/>
              <a:gd name="T4" fmla="*/ 20 w 355"/>
              <a:gd name="T5" fmla="*/ 271 h 302"/>
              <a:gd name="T6" fmla="*/ 0 w 355"/>
              <a:gd name="T7" fmla="*/ 302 h 302"/>
              <a:gd name="T8" fmla="*/ 34 w 355"/>
              <a:gd name="T9" fmla="*/ 288 h 302"/>
              <a:gd name="T10" fmla="*/ 222 w 355"/>
              <a:gd name="T11" fmla="*/ 204 h 302"/>
              <a:gd name="T12" fmla="*/ 335 w 355"/>
              <a:gd name="T13" fmla="*/ 31 h 302"/>
              <a:gd name="T14" fmla="*/ 355 w 355"/>
              <a:gd name="T15" fmla="*/ 0 h 302"/>
              <a:gd name="T16" fmla="*/ 321 w 355"/>
              <a:gd name="T17" fmla="*/ 15 h 302"/>
              <a:gd name="T18" fmla="*/ 133 w 355"/>
              <a:gd name="T19" fmla="*/ 97 h 302"/>
              <a:gd name="T20" fmla="*/ 58 w 355"/>
              <a:gd name="T21" fmla="*/ 253 h 302"/>
              <a:gd name="T22" fmla="*/ 147 w 355"/>
              <a:gd name="T23" fmla="*/ 116 h 302"/>
              <a:gd name="T24" fmla="*/ 296 w 355"/>
              <a:gd name="T25" fmla="*/ 50 h 302"/>
              <a:gd name="T26" fmla="*/ 207 w 355"/>
              <a:gd name="T27" fmla="*/ 187 h 302"/>
              <a:gd name="T28" fmla="*/ 58 w 355"/>
              <a:gd name="T29" fmla="*/ 25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5" h="302">
                <a:moveTo>
                  <a:pt x="133" y="97"/>
                </a:moveTo>
                <a:lnTo>
                  <a:pt x="132" y="98"/>
                </a:lnTo>
                <a:lnTo>
                  <a:pt x="20" y="271"/>
                </a:lnTo>
                <a:lnTo>
                  <a:pt x="0" y="302"/>
                </a:lnTo>
                <a:lnTo>
                  <a:pt x="34" y="288"/>
                </a:lnTo>
                <a:lnTo>
                  <a:pt x="222" y="204"/>
                </a:lnTo>
                <a:lnTo>
                  <a:pt x="335" y="31"/>
                </a:lnTo>
                <a:lnTo>
                  <a:pt x="355" y="0"/>
                </a:lnTo>
                <a:lnTo>
                  <a:pt x="321" y="15"/>
                </a:lnTo>
                <a:lnTo>
                  <a:pt x="133" y="97"/>
                </a:lnTo>
                <a:close/>
                <a:moveTo>
                  <a:pt x="58" y="253"/>
                </a:moveTo>
                <a:lnTo>
                  <a:pt x="147" y="116"/>
                </a:lnTo>
                <a:lnTo>
                  <a:pt x="296" y="50"/>
                </a:lnTo>
                <a:lnTo>
                  <a:pt x="207" y="187"/>
                </a:lnTo>
                <a:lnTo>
                  <a:pt x="58" y="253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iṡḻíďé">
            <a:extLst>
              <a:ext uri="{FF2B5EF4-FFF2-40B4-BE49-F238E27FC236}">
                <a16:creationId xmlns:a16="http://schemas.microsoft.com/office/drawing/2014/main" id="{3444206F-C45B-4247-8963-74842FD572D6}"/>
              </a:ext>
            </a:extLst>
          </p:cNvPr>
          <p:cNvSpPr/>
          <p:nvPr/>
        </p:nvSpPr>
        <p:spPr bwMode="auto">
          <a:xfrm>
            <a:off x="6362853" y="3932060"/>
            <a:ext cx="16408" cy="16408"/>
          </a:xfrm>
          <a:prstGeom prst="ellipse">
            <a:avLst/>
          </a:pr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ṣļiḍe">
            <a:extLst>
              <a:ext uri="{FF2B5EF4-FFF2-40B4-BE49-F238E27FC236}">
                <a16:creationId xmlns:a16="http://schemas.microsoft.com/office/drawing/2014/main" id="{AF4B0FA7-4378-413B-82A0-87673774B275}"/>
              </a:ext>
            </a:extLst>
          </p:cNvPr>
          <p:cNvSpPr/>
          <p:nvPr/>
        </p:nvSpPr>
        <p:spPr bwMode="auto">
          <a:xfrm>
            <a:off x="6590081" y="3461195"/>
            <a:ext cx="143953" cy="90396"/>
          </a:xfrm>
          <a:custGeom>
            <a:avLst/>
            <a:gdLst>
              <a:gd name="T0" fmla="*/ 789 w 1942"/>
              <a:gd name="T1" fmla="*/ 120 h 1222"/>
              <a:gd name="T2" fmla="*/ 107 w 1942"/>
              <a:gd name="T3" fmla="*/ 424 h 1222"/>
              <a:gd name="T4" fmla="*/ 562 w 1942"/>
              <a:gd name="T5" fmla="*/ 1016 h 1222"/>
              <a:gd name="T6" fmla="*/ 586 w 1942"/>
              <a:gd name="T7" fmla="*/ 1023 h 1222"/>
              <a:gd name="T8" fmla="*/ 600 w 1942"/>
              <a:gd name="T9" fmla="*/ 1023 h 1222"/>
              <a:gd name="T10" fmla="*/ 610 w 1942"/>
              <a:gd name="T11" fmla="*/ 1028 h 1222"/>
              <a:gd name="T12" fmla="*/ 1277 w 1942"/>
              <a:gd name="T13" fmla="*/ 1197 h 1222"/>
              <a:gd name="T14" fmla="*/ 1279 w 1942"/>
              <a:gd name="T15" fmla="*/ 1197 h 1222"/>
              <a:gd name="T16" fmla="*/ 1284 w 1942"/>
              <a:gd name="T17" fmla="*/ 1198 h 1222"/>
              <a:gd name="T18" fmla="*/ 1286 w 1942"/>
              <a:gd name="T19" fmla="*/ 1198 h 1222"/>
              <a:gd name="T20" fmla="*/ 1852 w 1942"/>
              <a:gd name="T21" fmla="*/ 866 h 1222"/>
              <a:gd name="T22" fmla="*/ 1526 w 1942"/>
              <a:gd name="T23" fmla="*/ 308 h 1222"/>
              <a:gd name="T24" fmla="*/ 1522 w 1942"/>
              <a:gd name="T25" fmla="*/ 306 h 1222"/>
              <a:gd name="T26" fmla="*/ 837 w 1942"/>
              <a:gd name="T27" fmla="*/ 132 h 1222"/>
              <a:gd name="T28" fmla="*/ 825 w 1942"/>
              <a:gd name="T29" fmla="*/ 132 h 1222"/>
              <a:gd name="T30" fmla="*/ 814 w 1942"/>
              <a:gd name="T31" fmla="*/ 125 h 1222"/>
              <a:gd name="T32" fmla="*/ 789 w 1942"/>
              <a:gd name="T33" fmla="*/ 120 h 1222"/>
              <a:gd name="T34" fmla="*/ 883 w 1942"/>
              <a:gd name="T35" fmla="*/ 241 h 1222"/>
              <a:gd name="T36" fmla="*/ 1489 w 1942"/>
              <a:gd name="T37" fmla="*/ 395 h 1222"/>
              <a:gd name="T38" fmla="*/ 1661 w 1942"/>
              <a:gd name="T39" fmla="*/ 525 h 1222"/>
              <a:gd name="T40" fmla="*/ 1760 w 1942"/>
              <a:gd name="T41" fmla="*/ 843 h 1222"/>
              <a:gd name="T42" fmla="*/ 1295 w 1942"/>
              <a:gd name="T43" fmla="*/ 1104 h 1222"/>
              <a:gd name="T44" fmla="*/ 703 w 1942"/>
              <a:gd name="T45" fmla="*/ 954 h 1222"/>
              <a:gd name="T46" fmla="*/ 883 w 1942"/>
              <a:gd name="T47" fmla="*/ 241 h 1222"/>
              <a:gd name="T48" fmla="*/ 542 w 1942"/>
              <a:gd name="T49" fmla="*/ 909 h 1222"/>
              <a:gd name="T50" fmla="*/ 199 w 1942"/>
              <a:gd name="T51" fmla="*/ 447 h 1222"/>
              <a:gd name="T52" fmla="*/ 720 w 1942"/>
              <a:gd name="T53" fmla="*/ 204 h 1222"/>
              <a:gd name="T54" fmla="*/ 542 w 1942"/>
              <a:gd name="T55" fmla="*/ 909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42" h="1222">
                <a:moveTo>
                  <a:pt x="789" y="120"/>
                </a:moveTo>
                <a:cubicBezTo>
                  <a:pt x="783" y="119"/>
                  <a:pt x="215" y="0"/>
                  <a:pt x="107" y="424"/>
                </a:cubicBezTo>
                <a:cubicBezTo>
                  <a:pt x="0" y="849"/>
                  <a:pt x="556" y="1014"/>
                  <a:pt x="562" y="1016"/>
                </a:cubicBezTo>
                <a:cubicBezTo>
                  <a:pt x="586" y="1023"/>
                  <a:pt x="586" y="1023"/>
                  <a:pt x="586" y="1023"/>
                </a:cubicBezTo>
                <a:cubicBezTo>
                  <a:pt x="591" y="1024"/>
                  <a:pt x="596" y="1024"/>
                  <a:pt x="600" y="1023"/>
                </a:cubicBezTo>
                <a:cubicBezTo>
                  <a:pt x="603" y="1025"/>
                  <a:pt x="606" y="1027"/>
                  <a:pt x="610" y="1028"/>
                </a:cubicBezTo>
                <a:cubicBezTo>
                  <a:pt x="1277" y="1197"/>
                  <a:pt x="1277" y="1197"/>
                  <a:pt x="1277" y="1197"/>
                </a:cubicBezTo>
                <a:cubicBezTo>
                  <a:pt x="1277" y="1197"/>
                  <a:pt x="1278" y="1197"/>
                  <a:pt x="1279" y="1197"/>
                </a:cubicBezTo>
                <a:cubicBezTo>
                  <a:pt x="1284" y="1198"/>
                  <a:pt x="1284" y="1198"/>
                  <a:pt x="1284" y="1198"/>
                </a:cubicBezTo>
                <a:cubicBezTo>
                  <a:pt x="1284" y="1198"/>
                  <a:pt x="1285" y="1198"/>
                  <a:pt x="1286" y="1198"/>
                </a:cubicBezTo>
                <a:cubicBezTo>
                  <a:pt x="1290" y="1199"/>
                  <a:pt x="1762" y="1222"/>
                  <a:pt x="1852" y="866"/>
                </a:cubicBezTo>
                <a:cubicBezTo>
                  <a:pt x="1942" y="510"/>
                  <a:pt x="1530" y="310"/>
                  <a:pt x="1526" y="308"/>
                </a:cubicBezTo>
                <a:cubicBezTo>
                  <a:pt x="1525" y="307"/>
                  <a:pt x="1523" y="306"/>
                  <a:pt x="1522" y="306"/>
                </a:cubicBezTo>
                <a:cubicBezTo>
                  <a:pt x="837" y="132"/>
                  <a:pt x="837" y="132"/>
                  <a:pt x="837" y="132"/>
                </a:cubicBezTo>
                <a:cubicBezTo>
                  <a:pt x="833" y="131"/>
                  <a:pt x="829" y="131"/>
                  <a:pt x="825" y="132"/>
                </a:cubicBezTo>
                <a:cubicBezTo>
                  <a:pt x="822" y="129"/>
                  <a:pt x="818" y="126"/>
                  <a:pt x="814" y="125"/>
                </a:cubicBezTo>
                <a:lnTo>
                  <a:pt x="789" y="120"/>
                </a:lnTo>
                <a:close/>
                <a:moveTo>
                  <a:pt x="883" y="241"/>
                </a:moveTo>
                <a:cubicBezTo>
                  <a:pt x="1489" y="395"/>
                  <a:pt x="1489" y="395"/>
                  <a:pt x="1489" y="395"/>
                </a:cubicBezTo>
                <a:cubicBezTo>
                  <a:pt x="1506" y="404"/>
                  <a:pt x="1590" y="450"/>
                  <a:pt x="1661" y="525"/>
                </a:cubicBezTo>
                <a:cubicBezTo>
                  <a:pt x="1755" y="625"/>
                  <a:pt x="1788" y="731"/>
                  <a:pt x="1760" y="843"/>
                </a:cubicBezTo>
                <a:cubicBezTo>
                  <a:pt x="1694" y="1104"/>
                  <a:pt x="1346" y="1105"/>
                  <a:pt x="1295" y="1104"/>
                </a:cubicBezTo>
                <a:cubicBezTo>
                  <a:pt x="703" y="954"/>
                  <a:pt x="703" y="954"/>
                  <a:pt x="703" y="954"/>
                </a:cubicBezTo>
                <a:lnTo>
                  <a:pt x="883" y="241"/>
                </a:lnTo>
                <a:close/>
                <a:moveTo>
                  <a:pt x="542" y="909"/>
                </a:moveTo>
                <a:cubicBezTo>
                  <a:pt x="419" y="861"/>
                  <a:pt x="131" y="718"/>
                  <a:pt x="199" y="447"/>
                </a:cubicBezTo>
                <a:cubicBezTo>
                  <a:pt x="268" y="173"/>
                  <a:pt x="589" y="187"/>
                  <a:pt x="720" y="204"/>
                </a:cubicBezTo>
                <a:lnTo>
                  <a:pt x="542" y="909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íSľíďê">
            <a:extLst>
              <a:ext uri="{FF2B5EF4-FFF2-40B4-BE49-F238E27FC236}">
                <a16:creationId xmlns:a16="http://schemas.microsoft.com/office/drawing/2014/main" id="{017C8B06-FF0D-41F4-82EF-D70098B5C700}"/>
              </a:ext>
            </a:extLst>
          </p:cNvPr>
          <p:cNvSpPr/>
          <p:nvPr/>
        </p:nvSpPr>
        <p:spPr bwMode="auto">
          <a:xfrm>
            <a:off x="6554789" y="3452836"/>
            <a:ext cx="99064" cy="94730"/>
          </a:xfrm>
          <a:custGeom>
            <a:avLst/>
            <a:gdLst>
              <a:gd name="T0" fmla="*/ 85 w 1339"/>
              <a:gd name="T1" fmla="*/ 829 h 1277"/>
              <a:gd name="T2" fmla="*/ 137 w 1339"/>
              <a:gd name="T3" fmla="*/ 627 h 1277"/>
              <a:gd name="T4" fmla="*/ 189 w 1339"/>
              <a:gd name="T5" fmla="*/ 640 h 1277"/>
              <a:gd name="T6" fmla="*/ 217 w 1339"/>
              <a:gd name="T7" fmla="*/ 624 h 1277"/>
              <a:gd name="T8" fmla="*/ 246 w 1339"/>
              <a:gd name="T9" fmla="*/ 507 h 1277"/>
              <a:gd name="T10" fmla="*/ 428 w 1339"/>
              <a:gd name="T11" fmla="*/ 553 h 1277"/>
              <a:gd name="T12" fmla="*/ 492 w 1339"/>
              <a:gd name="T13" fmla="*/ 942 h 1277"/>
              <a:gd name="T14" fmla="*/ 1006 w 1339"/>
              <a:gd name="T15" fmla="*/ 1273 h 1277"/>
              <a:gd name="T16" fmla="*/ 1056 w 1339"/>
              <a:gd name="T17" fmla="*/ 1241 h 1277"/>
              <a:gd name="T18" fmla="*/ 1056 w 1339"/>
              <a:gd name="T19" fmla="*/ 1240 h 1277"/>
              <a:gd name="T20" fmla="*/ 1023 w 1339"/>
              <a:gd name="T21" fmla="*/ 1190 h 1277"/>
              <a:gd name="T22" fmla="*/ 564 w 1339"/>
              <a:gd name="T23" fmla="*/ 898 h 1277"/>
              <a:gd name="T24" fmla="*/ 519 w 1339"/>
              <a:gd name="T25" fmla="*/ 532 h 1277"/>
              <a:gd name="T26" fmla="*/ 734 w 1339"/>
              <a:gd name="T27" fmla="*/ 226 h 1277"/>
              <a:gd name="T28" fmla="*/ 1283 w 1339"/>
              <a:gd name="T29" fmla="*/ 172 h 1277"/>
              <a:gd name="T30" fmla="*/ 1334 w 1339"/>
              <a:gd name="T31" fmla="*/ 141 h 1277"/>
              <a:gd name="T32" fmla="*/ 1304 w 1339"/>
              <a:gd name="T33" fmla="*/ 90 h 1277"/>
              <a:gd name="T34" fmla="*/ 692 w 1339"/>
              <a:gd name="T35" fmla="*/ 154 h 1277"/>
              <a:gd name="T36" fmla="*/ 456 w 1339"/>
              <a:gd name="T37" fmla="*/ 449 h 1277"/>
              <a:gd name="T38" fmla="*/ 273 w 1339"/>
              <a:gd name="T39" fmla="*/ 403 h 1277"/>
              <a:gd name="T40" fmla="*/ 302 w 1339"/>
              <a:gd name="T41" fmla="*/ 286 h 1277"/>
              <a:gd name="T42" fmla="*/ 286 w 1339"/>
              <a:gd name="T43" fmla="*/ 259 h 1277"/>
              <a:gd name="T44" fmla="*/ 233 w 1339"/>
              <a:gd name="T45" fmla="*/ 245 h 1277"/>
              <a:gd name="T46" fmla="*/ 284 w 1339"/>
              <a:gd name="T47" fmla="*/ 43 h 1277"/>
              <a:gd name="T48" fmla="*/ 268 w 1339"/>
              <a:gd name="T49" fmla="*/ 16 h 1277"/>
              <a:gd name="T50" fmla="*/ 229 w 1339"/>
              <a:gd name="T51" fmla="*/ 6 h 1277"/>
              <a:gd name="T52" fmla="*/ 202 w 1339"/>
              <a:gd name="T53" fmla="*/ 23 h 1277"/>
              <a:gd name="T54" fmla="*/ 3 w 1339"/>
              <a:gd name="T55" fmla="*/ 808 h 1277"/>
              <a:gd name="T56" fmla="*/ 19 w 1339"/>
              <a:gd name="T57" fmla="*/ 836 h 1277"/>
              <a:gd name="T58" fmla="*/ 58 w 1339"/>
              <a:gd name="T59" fmla="*/ 845 h 1277"/>
              <a:gd name="T60" fmla="*/ 85 w 1339"/>
              <a:gd name="T61" fmla="*/ 829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39" h="1277">
                <a:moveTo>
                  <a:pt x="85" y="829"/>
                </a:moveTo>
                <a:cubicBezTo>
                  <a:pt x="137" y="627"/>
                  <a:pt x="137" y="627"/>
                  <a:pt x="137" y="627"/>
                </a:cubicBezTo>
                <a:cubicBezTo>
                  <a:pt x="189" y="640"/>
                  <a:pt x="189" y="640"/>
                  <a:pt x="189" y="640"/>
                </a:cubicBezTo>
                <a:cubicBezTo>
                  <a:pt x="202" y="643"/>
                  <a:pt x="214" y="636"/>
                  <a:pt x="217" y="624"/>
                </a:cubicBezTo>
                <a:cubicBezTo>
                  <a:pt x="246" y="507"/>
                  <a:pt x="246" y="507"/>
                  <a:pt x="246" y="507"/>
                </a:cubicBezTo>
                <a:cubicBezTo>
                  <a:pt x="428" y="553"/>
                  <a:pt x="428" y="553"/>
                  <a:pt x="428" y="553"/>
                </a:cubicBezTo>
                <a:cubicBezTo>
                  <a:pt x="400" y="698"/>
                  <a:pt x="422" y="829"/>
                  <a:pt x="492" y="942"/>
                </a:cubicBezTo>
                <a:cubicBezTo>
                  <a:pt x="649" y="1194"/>
                  <a:pt x="991" y="1270"/>
                  <a:pt x="1006" y="1273"/>
                </a:cubicBezTo>
                <a:cubicBezTo>
                  <a:pt x="1028" y="1277"/>
                  <a:pt x="1050" y="1264"/>
                  <a:pt x="1056" y="1241"/>
                </a:cubicBezTo>
                <a:cubicBezTo>
                  <a:pt x="1056" y="1240"/>
                  <a:pt x="1056" y="1240"/>
                  <a:pt x="1056" y="1240"/>
                </a:cubicBezTo>
                <a:cubicBezTo>
                  <a:pt x="1061" y="1218"/>
                  <a:pt x="1046" y="1195"/>
                  <a:pt x="1023" y="1190"/>
                </a:cubicBezTo>
                <a:cubicBezTo>
                  <a:pt x="1020" y="1190"/>
                  <a:pt x="702" y="1120"/>
                  <a:pt x="564" y="898"/>
                </a:cubicBezTo>
                <a:cubicBezTo>
                  <a:pt x="499" y="794"/>
                  <a:pt x="483" y="670"/>
                  <a:pt x="519" y="532"/>
                </a:cubicBezTo>
                <a:cubicBezTo>
                  <a:pt x="554" y="393"/>
                  <a:pt x="626" y="290"/>
                  <a:pt x="734" y="226"/>
                </a:cubicBezTo>
                <a:cubicBezTo>
                  <a:pt x="961" y="92"/>
                  <a:pt x="1279" y="171"/>
                  <a:pt x="1283" y="172"/>
                </a:cubicBezTo>
                <a:cubicBezTo>
                  <a:pt x="1305" y="177"/>
                  <a:pt x="1328" y="164"/>
                  <a:pt x="1334" y="141"/>
                </a:cubicBezTo>
                <a:cubicBezTo>
                  <a:pt x="1339" y="119"/>
                  <a:pt x="1326" y="96"/>
                  <a:pt x="1304" y="90"/>
                </a:cubicBezTo>
                <a:cubicBezTo>
                  <a:pt x="1290" y="87"/>
                  <a:pt x="951" y="0"/>
                  <a:pt x="692" y="154"/>
                </a:cubicBezTo>
                <a:cubicBezTo>
                  <a:pt x="581" y="219"/>
                  <a:pt x="501" y="318"/>
                  <a:pt x="456" y="449"/>
                </a:cubicBezTo>
                <a:cubicBezTo>
                  <a:pt x="273" y="403"/>
                  <a:pt x="273" y="403"/>
                  <a:pt x="273" y="403"/>
                </a:cubicBezTo>
                <a:cubicBezTo>
                  <a:pt x="302" y="286"/>
                  <a:pt x="302" y="286"/>
                  <a:pt x="302" y="286"/>
                </a:cubicBezTo>
                <a:cubicBezTo>
                  <a:pt x="305" y="274"/>
                  <a:pt x="298" y="262"/>
                  <a:pt x="286" y="259"/>
                </a:cubicBezTo>
                <a:cubicBezTo>
                  <a:pt x="233" y="245"/>
                  <a:pt x="233" y="245"/>
                  <a:pt x="233" y="245"/>
                </a:cubicBezTo>
                <a:cubicBezTo>
                  <a:pt x="284" y="43"/>
                  <a:pt x="284" y="43"/>
                  <a:pt x="284" y="43"/>
                </a:cubicBezTo>
                <a:cubicBezTo>
                  <a:pt x="287" y="31"/>
                  <a:pt x="280" y="19"/>
                  <a:pt x="268" y="16"/>
                </a:cubicBezTo>
                <a:cubicBezTo>
                  <a:pt x="229" y="6"/>
                  <a:pt x="229" y="6"/>
                  <a:pt x="229" y="6"/>
                </a:cubicBezTo>
                <a:cubicBezTo>
                  <a:pt x="217" y="3"/>
                  <a:pt x="205" y="10"/>
                  <a:pt x="202" y="23"/>
                </a:cubicBezTo>
                <a:cubicBezTo>
                  <a:pt x="3" y="808"/>
                  <a:pt x="3" y="808"/>
                  <a:pt x="3" y="808"/>
                </a:cubicBezTo>
                <a:cubicBezTo>
                  <a:pt x="0" y="820"/>
                  <a:pt x="7" y="833"/>
                  <a:pt x="19" y="836"/>
                </a:cubicBezTo>
                <a:cubicBezTo>
                  <a:pt x="58" y="845"/>
                  <a:pt x="58" y="845"/>
                  <a:pt x="58" y="845"/>
                </a:cubicBezTo>
                <a:cubicBezTo>
                  <a:pt x="70" y="848"/>
                  <a:pt x="82" y="841"/>
                  <a:pt x="85" y="829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išḻîḑé">
            <a:extLst>
              <a:ext uri="{FF2B5EF4-FFF2-40B4-BE49-F238E27FC236}">
                <a16:creationId xmlns:a16="http://schemas.microsoft.com/office/drawing/2014/main" id="{39652971-F092-426E-B178-E2B2BC201504}"/>
              </a:ext>
            </a:extLst>
          </p:cNvPr>
          <p:cNvSpPr/>
          <p:nvPr/>
        </p:nvSpPr>
        <p:spPr bwMode="auto">
          <a:xfrm>
            <a:off x="6030368" y="3923701"/>
            <a:ext cx="174601" cy="173982"/>
          </a:xfrm>
          <a:custGeom>
            <a:avLst/>
            <a:gdLst>
              <a:gd name="T0" fmla="*/ 2269 w 2352"/>
              <a:gd name="T1" fmla="*/ 747 h 2352"/>
              <a:gd name="T2" fmla="*/ 2213 w 2352"/>
              <a:gd name="T3" fmla="*/ 621 h 2352"/>
              <a:gd name="T4" fmla="*/ 1252 w 2352"/>
              <a:gd name="T5" fmla="*/ 5 h 2352"/>
              <a:gd name="T6" fmla="*/ 1151 w 2352"/>
              <a:gd name="T7" fmla="*/ 0 h 2352"/>
              <a:gd name="T8" fmla="*/ 158 w 2352"/>
              <a:gd name="T9" fmla="*/ 594 h 2352"/>
              <a:gd name="T10" fmla="*/ 109 w 2352"/>
              <a:gd name="T11" fmla="*/ 681 h 2352"/>
              <a:gd name="T12" fmla="*/ 5 w 2352"/>
              <a:gd name="T13" fmla="*/ 1100 h 2352"/>
              <a:gd name="T14" fmla="*/ 0 w 2352"/>
              <a:gd name="T15" fmla="*/ 1202 h 2352"/>
              <a:gd name="T16" fmla="*/ 83 w 2352"/>
              <a:gd name="T17" fmla="*/ 1606 h 2352"/>
              <a:gd name="T18" fmla="*/ 140 w 2352"/>
              <a:gd name="T19" fmla="*/ 1731 h 2352"/>
              <a:gd name="T20" fmla="*/ 1101 w 2352"/>
              <a:gd name="T21" fmla="*/ 2347 h 2352"/>
              <a:gd name="T22" fmla="*/ 1202 w 2352"/>
              <a:gd name="T23" fmla="*/ 2352 h 2352"/>
              <a:gd name="T24" fmla="*/ 2195 w 2352"/>
              <a:gd name="T25" fmla="*/ 1758 h 2352"/>
              <a:gd name="T26" fmla="*/ 2240 w 2352"/>
              <a:gd name="T27" fmla="*/ 1679 h 2352"/>
              <a:gd name="T28" fmla="*/ 2348 w 2352"/>
              <a:gd name="T29" fmla="*/ 1252 h 2352"/>
              <a:gd name="T30" fmla="*/ 2352 w 2352"/>
              <a:gd name="T31" fmla="*/ 1150 h 2352"/>
              <a:gd name="T32" fmla="*/ 1648 w 2352"/>
              <a:gd name="T33" fmla="*/ 1783 h 2352"/>
              <a:gd name="T34" fmla="*/ 1225 w 2352"/>
              <a:gd name="T35" fmla="*/ 1743 h 2352"/>
              <a:gd name="T36" fmla="*/ 1225 w 2352"/>
              <a:gd name="T37" fmla="*/ 107 h 2352"/>
              <a:gd name="T38" fmla="*/ 1664 w 2352"/>
              <a:gd name="T39" fmla="*/ 609 h 2352"/>
              <a:gd name="T40" fmla="*/ 1225 w 2352"/>
              <a:gd name="T41" fmla="*/ 1128 h 2352"/>
              <a:gd name="T42" fmla="*/ 1695 w 2352"/>
              <a:gd name="T43" fmla="*/ 728 h 2352"/>
              <a:gd name="T44" fmla="*/ 1747 w 2352"/>
              <a:gd name="T45" fmla="*/ 1224 h 2352"/>
              <a:gd name="T46" fmla="*/ 1690 w 2352"/>
              <a:gd name="T47" fmla="*/ 1647 h 2352"/>
              <a:gd name="T48" fmla="*/ 1747 w 2352"/>
              <a:gd name="T49" fmla="*/ 1224 h 2352"/>
              <a:gd name="T50" fmla="*/ 1804 w 2352"/>
              <a:gd name="T51" fmla="*/ 742 h 2352"/>
              <a:gd name="T52" fmla="*/ 2151 w 2352"/>
              <a:gd name="T53" fmla="*/ 723 h 2352"/>
              <a:gd name="T54" fmla="*/ 1851 w 2352"/>
              <a:gd name="T55" fmla="*/ 1128 h 2352"/>
              <a:gd name="T56" fmla="*/ 1851 w 2352"/>
              <a:gd name="T57" fmla="*/ 1224 h 2352"/>
              <a:gd name="T58" fmla="*/ 2151 w 2352"/>
              <a:gd name="T59" fmla="*/ 1630 h 2352"/>
              <a:gd name="T60" fmla="*/ 1804 w 2352"/>
              <a:gd name="T61" fmla="*/ 1610 h 2352"/>
              <a:gd name="T62" fmla="*/ 1768 w 2352"/>
              <a:gd name="T63" fmla="*/ 609 h 2352"/>
              <a:gd name="T64" fmla="*/ 1528 w 2352"/>
              <a:gd name="T65" fmla="*/ 159 h 2352"/>
              <a:gd name="T66" fmla="*/ 1596 w 2352"/>
              <a:gd name="T67" fmla="*/ 2099 h 2352"/>
              <a:gd name="T68" fmla="*/ 2086 w 2352"/>
              <a:gd name="T69" fmla="*/ 1743 h 2352"/>
              <a:gd name="T70" fmla="*/ 1528 w 2352"/>
              <a:gd name="T71" fmla="*/ 2193 h 2352"/>
              <a:gd name="T72" fmla="*/ 1129 w 2352"/>
              <a:gd name="T73" fmla="*/ 2245 h 2352"/>
              <a:gd name="T74" fmla="*/ 690 w 2352"/>
              <a:gd name="T75" fmla="*/ 1743 h 2352"/>
              <a:gd name="T76" fmla="*/ 503 w 2352"/>
              <a:gd name="T77" fmla="*/ 1253 h 2352"/>
              <a:gd name="T78" fmla="*/ 209 w 2352"/>
              <a:gd name="T79" fmla="*/ 1647 h 2352"/>
              <a:gd name="T80" fmla="*/ 104 w 2352"/>
              <a:gd name="T81" fmla="*/ 1224 h 2352"/>
              <a:gd name="T82" fmla="*/ 705 w 2352"/>
              <a:gd name="T83" fmla="*/ 569 h 2352"/>
              <a:gd name="T84" fmla="*/ 1129 w 2352"/>
              <a:gd name="T85" fmla="*/ 609 h 2352"/>
              <a:gd name="T86" fmla="*/ 607 w 2352"/>
              <a:gd name="T87" fmla="*/ 1097 h 2352"/>
              <a:gd name="T88" fmla="*/ 1129 w 2352"/>
              <a:gd name="T89" fmla="*/ 706 h 2352"/>
              <a:gd name="T90" fmla="*/ 658 w 2352"/>
              <a:gd name="T91" fmla="*/ 1624 h 2352"/>
              <a:gd name="T92" fmla="*/ 1129 w 2352"/>
              <a:gd name="T93" fmla="*/ 1224 h 2352"/>
              <a:gd name="T94" fmla="*/ 658 w 2352"/>
              <a:gd name="T95" fmla="*/ 1624 h 2352"/>
              <a:gd name="T96" fmla="*/ 502 w 2352"/>
              <a:gd name="T97" fmla="*/ 1128 h 2352"/>
              <a:gd name="T98" fmla="*/ 202 w 2352"/>
              <a:gd name="T99" fmla="*/ 723 h 2352"/>
              <a:gd name="T100" fmla="*/ 549 w 2352"/>
              <a:gd name="T101" fmla="*/ 742 h 2352"/>
              <a:gd name="T102" fmla="*/ 585 w 2352"/>
              <a:gd name="T103" fmla="*/ 609 h 2352"/>
              <a:gd name="T104" fmla="*/ 720 w 2352"/>
              <a:gd name="T105" fmla="*/ 209 h 2352"/>
              <a:gd name="T106" fmla="*/ 301 w 2352"/>
              <a:gd name="T107" fmla="*/ 1790 h 2352"/>
              <a:gd name="T108" fmla="*/ 592 w 2352"/>
              <a:gd name="T109" fmla="*/ 1763 h 2352"/>
              <a:gd name="T110" fmla="*/ 720 w 2352"/>
              <a:gd name="T111" fmla="*/ 2143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52" h="2352">
                <a:moveTo>
                  <a:pt x="2351" y="1142"/>
                </a:moveTo>
                <a:cubicBezTo>
                  <a:pt x="2348" y="1100"/>
                  <a:pt x="2348" y="1100"/>
                  <a:pt x="2348" y="1100"/>
                </a:cubicBezTo>
                <a:cubicBezTo>
                  <a:pt x="2340" y="976"/>
                  <a:pt x="2314" y="857"/>
                  <a:pt x="2269" y="747"/>
                </a:cubicBezTo>
                <a:cubicBezTo>
                  <a:pt x="2242" y="679"/>
                  <a:pt x="2242" y="679"/>
                  <a:pt x="2242" y="679"/>
                </a:cubicBezTo>
                <a:cubicBezTo>
                  <a:pt x="2242" y="676"/>
                  <a:pt x="2240" y="673"/>
                  <a:pt x="2239" y="671"/>
                </a:cubicBezTo>
                <a:cubicBezTo>
                  <a:pt x="2213" y="621"/>
                  <a:pt x="2213" y="621"/>
                  <a:pt x="2213" y="621"/>
                </a:cubicBezTo>
                <a:cubicBezTo>
                  <a:pt x="2211" y="618"/>
                  <a:pt x="2209" y="615"/>
                  <a:pt x="2206" y="613"/>
                </a:cubicBezTo>
                <a:cubicBezTo>
                  <a:pt x="2195" y="594"/>
                  <a:pt x="2195" y="594"/>
                  <a:pt x="2195" y="594"/>
                </a:cubicBezTo>
                <a:cubicBezTo>
                  <a:pt x="1999" y="251"/>
                  <a:pt x="1647" y="31"/>
                  <a:pt x="1252" y="5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10" y="1"/>
                  <a:pt x="1207" y="0"/>
                  <a:pt x="1202" y="0"/>
                </a:cubicBezTo>
                <a:cubicBezTo>
                  <a:pt x="1151" y="0"/>
                  <a:pt x="1151" y="0"/>
                  <a:pt x="1151" y="0"/>
                </a:cubicBezTo>
                <a:cubicBezTo>
                  <a:pt x="1147" y="0"/>
                  <a:pt x="1143" y="1"/>
                  <a:pt x="1140" y="3"/>
                </a:cubicBezTo>
                <a:cubicBezTo>
                  <a:pt x="1101" y="5"/>
                  <a:pt x="1101" y="5"/>
                  <a:pt x="1101" y="5"/>
                </a:cubicBezTo>
                <a:cubicBezTo>
                  <a:pt x="707" y="31"/>
                  <a:pt x="354" y="251"/>
                  <a:pt x="158" y="594"/>
                </a:cubicBezTo>
                <a:cubicBezTo>
                  <a:pt x="147" y="614"/>
                  <a:pt x="147" y="614"/>
                  <a:pt x="147" y="614"/>
                </a:cubicBezTo>
                <a:cubicBezTo>
                  <a:pt x="144" y="616"/>
                  <a:pt x="142" y="618"/>
                  <a:pt x="140" y="621"/>
                </a:cubicBezTo>
                <a:cubicBezTo>
                  <a:pt x="109" y="681"/>
                  <a:pt x="109" y="681"/>
                  <a:pt x="109" y="681"/>
                </a:cubicBezTo>
                <a:cubicBezTo>
                  <a:pt x="109" y="682"/>
                  <a:pt x="109" y="683"/>
                  <a:pt x="108" y="684"/>
                </a:cubicBezTo>
                <a:cubicBezTo>
                  <a:pt x="83" y="746"/>
                  <a:pt x="83" y="746"/>
                  <a:pt x="83" y="746"/>
                </a:cubicBezTo>
                <a:cubicBezTo>
                  <a:pt x="39" y="857"/>
                  <a:pt x="13" y="976"/>
                  <a:pt x="5" y="1100"/>
                </a:cubicBezTo>
                <a:cubicBezTo>
                  <a:pt x="3" y="1140"/>
                  <a:pt x="3" y="1140"/>
                  <a:pt x="3" y="1140"/>
                </a:cubicBezTo>
                <a:cubicBezTo>
                  <a:pt x="1" y="1143"/>
                  <a:pt x="0" y="1147"/>
                  <a:pt x="0" y="1150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0" y="1206"/>
                  <a:pt x="1" y="1209"/>
                  <a:pt x="3" y="1212"/>
                </a:cubicBezTo>
                <a:cubicBezTo>
                  <a:pt x="5" y="1252"/>
                  <a:pt x="5" y="1252"/>
                  <a:pt x="5" y="1252"/>
                </a:cubicBezTo>
                <a:cubicBezTo>
                  <a:pt x="13" y="1376"/>
                  <a:pt x="40" y="1495"/>
                  <a:pt x="83" y="1606"/>
                </a:cubicBezTo>
                <a:cubicBezTo>
                  <a:pt x="108" y="1669"/>
                  <a:pt x="108" y="1669"/>
                  <a:pt x="108" y="1669"/>
                </a:cubicBezTo>
                <a:cubicBezTo>
                  <a:pt x="109" y="1670"/>
                  <a:pt x="109" y="1671"/>
                  <a:pt x="109" y="1671"/>
                </a:cubicBezTo>
                <a:cubicBezTo>
                  <a:pt x="140" y="1731"/>
                  <a:pt x="140" y="1731"/>
                  <a:pt x="140" y="1731"/>
                </a:cubicBezTo>
                <a:cubicBezTo>
                  <a:pt x="142" y="1734"/>
                  <a:pt x="144" y="1737"/>
                  <a:pt x="147" y="1739"/>
                </a:cubicBezTo>
                <a:cubicBezTo>
                  <a:pt x="158" y="1758"/>
                  <a:pt x="158" y="1758"/>
                  <a:pt x="158" y="1758"/>
                </a:cubicBezTo>
                <a:cubicBezTo>
                  <a:pt x="354" y="2101"/>
                  <a:pt x="707" y="2322"/>
                  <a:pt x="1101" y="2347"/>
                </a:cubicBezTo>
                <a:cubicBezTo>
                  <a:pt x="1141" y="2350"/>
                  <a:pt x="1141" y="2350"/>
                  <a:pt x="1141" y="2350"/>
                </a:cubicBezTo>
                <a:cubicBezTo>
                  <a:pt x="1144" y="2351"/>
                  <a:pt x="1147" y="2352"/>
                  <a:pt x="1151" y="2352"/>
                </a:cubicBezTo>
                <a:cubicBezTo>
                  <a:pt x="1202" y="2352"/>
                  <a:pt x="1202" y="2352"/>
                  <a:pt x="1202" y="2352"/>
                </a:cubicBezTo>
                <a:cubicBezTo>
                  <a:pt x="1206" y="2352"/>
                  <a:pt x="1209" y="2351"/>
                  <a:pt x="1212" y="2350"/>
                </a:cubicBezTo>
                <a:cubicBezTo>
                  <a:pt x="1252" y="2347"/>
                  <a:pt x="1252" y="2347"/>
                  <a:pt x="1252" y="2347"/>
                </a:cubicBezTo>
                <a:cubicBezTo>
                  <a:pt x="1647" y="2322"/>
                  <a:pt x="1999" y="2101"/>
                  <a:pt x="2195" y="1758"/>
                </a:cubicBezTo>
                <a:cubicBezTo>
                  <a:pt x="2206" y="1739"/>
                  <a:pt x="2206" y="1739"/>
                  <a:pt x="2206" y="1739"/>
                </a:cubicBezTo>
                <a:cubicBezTo>
                  <a:pt x="2209" y="1737"/>
                  <a:pt x="2211" y="1734"/>
                  <a:pt x="2213" y="1731"/>
                </a:cubicBezTo>
                <a:cubicBezTo>
                  <a:pt x="2240" y="1679"/>
                  <a:pt x="2240" y="1679"/>
                  <a:pt x="2240" y="1679"/>
                </a:cubicBezTo>
                <a:cubicBezTo>
                  <a:pt x="2241" y="1678"/>
                  <a:pt x="2241" y="1676"/>
                  <a:pt x="2242" y="1675"/>
                </a:cubicBezTo>
                <a:cubicBezTo>
                  <a:pt x="2269" y="1606"/>
                  <a:pt x="2269" y="1606"/>
                  <a:pt x="2269" y="1606"/>
                </a:cubicBezTo>
                <a:cubicBezTo>
                  <a:pt x="2314" y="1496"/>
                  <a:pt x="2340" y="1377"/>
                  <a:pt x="2348" y="1252"/>
                </a:cubicBezTo>
                <a:cubicBezTo>
                  <a:pt x="2351" y="1210"/>
                  <a:pt x="2351" y="1210"/>
                  <a:pt x="2351" y="1210"/>
                </a:cubicBezTo>
                <a:cubicBezTo>
                  <a:pt x="2352" y="1208"/>
                  <a:pt x="2352" y="1205"/>
                  <a:pt x="2352" y="1202"/>
                </a:cubicBezTo>
                <a:cubicBezTo>
                  <a:pt x="2352" y="1150"/>
                  <a:pt x="2352" y="1150"/>
                  <a:pt x="2352" y="1150"/>
                </a:cubicBezTo>
                <a:cubicBezTo>
                  <a:pt x="2352" y="1148"/>
                  <a:pt x="2352" y="1145"/>
                  <a:pt x="2351" y="1142"/>
                </a:cubicBezTo>
                <a:close/>
                <a:moveTo>
                  <a:pt x="1664" y="1743"/>
                </a:moveTo>
                <a:cubicBezTo>
                  <a:pt x="1648" y="1783"/>
                  <a:pt x="1648" y="1783"/>
                  <a:pt x="1648" y="1783"/>
                </a:cubicBezTo>
                <a:cubicBezTo>
                  <a:pt x="1556" y="2028"/>
                  <a:pt x="1419" y="2188"/>
                  <a:pt x="1263" y="2234"/>
                </a:cubicBezTo>
                <a:cubicBezTo>
                  <a:pt x="1225" y="2245"/>
                  <a:pt x="1225" y="2245"/>
                  <a:pt x="1225" y="2245"/>
                </a:cubicBezTo>
                <a:cubicBezTo>
                  <a:pt x="1225" y="1743"/>
                  <a:pt x="1225" y="1743"/>
                  <a:pt x="1225" y="1743"/>
                </a:cubicBezTo>
                <a:lnTo>
                  <a:pt x="1664" y="1743"/>
                </a:lnTo>
                <a:close/>
                <a:moveTo>
                  <a:pt x="1225" y="609"/>
                </a:moveTo>
                <a:cubicBezTo>
                  <a:pt x="1225" y="107"/>
                  <a:pt x="1225" y="107"/>
                  <a:pt x="1225" y="107"/>
                </a:cubicBezTo>
                <a:cubicBezTo>
                  <a:pt x="1263" y="118"/>
                  <a:pt x="1263" y="118"/>
                  <a:pt x="1263" y="118"/>
                </a:cubicBezTo>
                <a:cubicBezTo>
                  <a:pt x="1419" y="164"/>
                  <a:pt x="1556" y="324"/>
                  <a:pt x="1648" y="569"/>
                </a:cubicBezTo>
                <a:cubicBezTo>
                  <a:pt x="1664" y="609"/>
                  <a:pt x="1664" y="609"/>
                  <a:pt x="1664" y="609"/>
                </a:cubicBezTo>
                <a:lnTo>
                  <a:pt x="1225" y="609"/>
                </a:lnTo>
                <a:close/>
                <a:moveTo>
                  <a:pt x="1747" y="1128"/>
                </a:moveTo>
                <a:cubicBezTo>
                  <a:pt x="1225" y="1128"/>
                  <a:pt x="1225" y="1128"/>
                  <a:pt x="1225" y="1128"/>
                </a:cubicBezTo>
                <a:cubicBezTo>
                  <a:pt x="1225" y="706"/>
                  <a:pt x="1225" y="706"/>
                  <a:pt x="1225" y="706"/>
                </a:cubicBezTo>
                <a:cubicBezTo>
                  <a:pt x="1690" y="706"/>
                  <a:pt x="1690" y="706"/>
                  <a:pt x="1690" y="706"/>
                </a:cubicBezTo>
                <a:cubicBezTo>
                  <a:pt x="1695" y="728"/>
                  <a:pt x="1695" y="728"/>
                  <a:pt x="1695" y="728"/>
                </a:cubicBezTo>
                <a:cubicBezTo>
                  <a:pt x="1723" y="838"/>
                  <a:pt x="1740" y="962"/>
                  <a:pt x="1745" y="1097"/>
                </a:cubicBezTo>
                <a:lnTo>
                  <a:pt x="1747" y="1128"/>
                </a:lnTo>
                <a:close/>
                <a:moveTo>
                  <a:pt x="1747" y="1224"/>
                </a:moveTo>
                <a:cubicBezTo>
                  <a:pt x="1745" y="1255"/>
                  <a:pt x="1745" y="1255"/>
                  <a:pt x="1745" y="1255"/>
                </a:cubicBezTo>
                <a:cubicBezTo>
                  <a:pt x="1740" y="1391"/>
                  <a:pt x="1724" y="1512"/>
                  <a:pt x="1695" y="1624"/>
                </a:cubicBezTo>
                <a:cubicBezTo>
                  <a:pt x="1690" y="1647"/>
                  <a:pt x="1690" y="1647"/>
                  <a:pt x="1690" y="1647"/>
                </a:cubicBezTo>
                <a:cubicBezTo>
                  <a:pt x="1225" y="1647"/>
                  <a:pt x="1225" y="1647"/>
                  <a:pt x="1225" y="1647"/>
                </a:cubicBezTo>
                <a:cubicBezTo>
                  <a:pt x="1225" y="1224"/>
                  <a:pt x="1225" y="1224"/>
                  <a:pt x="1225" y="1224"/>
                </a:cubicBezTo>
                <a:lnTo>
                  <a:pt x="1747" y="1224"/>
                </a:lnTo>
                <a:close/>
                <a:moveTo>
                  <a:pt x="1851" y="1128"/>
                </a:moveTo>
                <a:cubicBezTo>
                  <a:pt x="1850" y="1100"/>
                  <a:pt x="1850" y="1100"/>
                  <a:pt x="1850" y="1100"/>
                </a:cubicBezTo>
                <a:cubicBezTo>
                  <a:pt x="1845" y="973"/>
                  <a:pt x="1830" y="853"/>
                  <a:pt x="1804" y="742"/>
                </a:cubicBezTo>
                <a:cubicBezTo>
                  <a:pt x="1796" y="706"/>
                  <a:pt x="1796" y="706"/>
                  <a:pt x="1796" y="706"/>
                </a:cubicBezTo>
                <a:cubicBezTo>
                  <a:pt x="2143" y="706"/>
                  <a:pt x="2143" y="706"/>
                  <a:pt x="2143" y="706"/>
                </a:cubicBezTo>
                <a:cubicBezTo>
                  <a:pt x="2151" y="723"/>
                  <a:pt x="2151" y="723"/>
                  <a:pt x="2151" y="723"/>
                </a:cubicBezTo>
                <a:cubicBezTo>
                  <a:pt x="2205" y="837"/>
                  <a:pt x="2237" y="963"/>
                  <a:pt x="2247" y="1096"/>
                </a:cubicBezTo>
                <a:cubicBezTo>
                  <a:pt x="2249" y="1128"/>
                  <a:pt x="2249" y="1128"/>
                  <a:pt x="2249" y="1128"/>
                </a:cubicBezTo>
                <a:lnTo>
                  <a:pt x="1851" y="1128"/>
                </a:lnTo>
                <a:close/>
                <a:moveTo>
                  <a:pt x="1804" y="1610"/>
                </a:moveTo>
                <a:cubicBezTo>
                  <a:pt x="1830" y="1500"/>
                  <a:pt x="1845" y="1379"/>
                  <a:pt x="1850" y="1253"/>
                </a:cubicBezTo>
                <a:cubicBezTo>
                  <a:pt x="1851" y="1224"/>
                  <a:pt x="1851" y="1224"/>
                  <a:pt x="1851" y="1224"/>
                </a:cubicBezTo>
                <a:cubicBezTo>
                  <a:pt x="2249" y="1224"/>
                  <a:pt x="2249" y="1224"/>
                  <a:pt x="2249" y="1224"/>
                </a:cubicBezTo>
                <a:cubicBezTo>
                  <a:pt x="2247" y="1256"/>
                  <a:pt x="2247" y="1256"/>
                  <a:pt x="2247" y="1256"/>
                </a:cubicBezTo>
                <a:cubicBezTo>
                  <a:pt x="2237" y="1389"/>
                  <a:pt x="2205" y="1515"/>
                  <a:pt x="2151" y="1630"/>
                </a:cubicBezTo>
                <a:cubicBezTo>
                  <a:pt x="2143" y="1647"/>
                  <a:pt x="2143" y="1647"/>
                  <a:pt x="2143" y="1647"/>
                </a:cubicBezTo>
                <a:cubicBezTo>
                  <a:pt x="1796" y="1647"/>
                  <a:pt x="1796" y="1647"/>
                  <a:pt x="1796" y="1647"/>
                </a:cubicBezTo>
                <a:lnTo>
                  <a:pt x="1804" y="1610"/>
                </a:lnTo>
                <a:close/>
                <a:moveTo>
                  <a:pt x="2053" y="562"/>
                </a:moveTo>
                <a:cubicBezTo>
                  <a:pt x="2086" y="609"/>
                  <a:pt x="2086" y="609"/>
                  <a:pt x="2086" y="609"/>
                </a:cubicBezTo>
                <a:cubicBezTo>
                  <a:pt x="1768" y="609"/>
                  <a:pt x="1768" y="609"/>
                  <a:pt x="1768" y="609"/>
                </a:cubicBezTo>
                <a:cubicBezTo>
                  <a:pt x="1761" y="589"/>
                  <a:pt x="1761" y="589"/>
                  <a:pt x="1761" y="589"/>
                </a:cubicBezTo>
                <a:cubicBezTo>
                  <a:pt x="1717" y="455"/>
                  <a:pt x="1662" y="343"/>
                  <a:pt x="1596" y="253"/>
                </a:cubicBezTo>
                <a:cubicBezTo>
                  <a:pt x="1528" y="159"/>
                  <a:pt x="1528" y="159"/>
                  <a:pt x="1528" y="159"/>
                </a:cubicBezTo>
                <a:cubicBezTo>
                  <a:pt x="1633" y="209"/>
                  <a:pt x="1633" y="209"/>
                  <a:pt x="1633" y="209"/>
                </a:cubicBezTo>
                <a:cubicBezTo>
                  <a:pt x="1804" y="290"/>
                  <a:pt x="1945" y="409"/>
                  <a:pt x="2053" y="562"/>
                </a:cubicBezTo>
                <a:close/>
                <a:moveTo>
                  <a:pt x="1596" y="2099"/>
                </a:moveTo>
                <a:cubicBezTo>
                  <a:pt x="1662" y="2009"/>
                  <a:pt x="1717" y="1896"/>
                  <a:pt x="1761" y="1763"/>
                </a:cubicBezTo>
                <a:cubicBezTo>
                  <a:pt x="1767" y="1743"/>
                  <a:pt x="1767" y="1743"/>
                  <a:pt x="1767" y="1743"/>
                </a:cubicBezTo>
                <a:cubicBezTo>
                  <a:pt x="2086" y="1743"/>
                  <a:pt x="2086" y="1743"/>
                  <a:pt x="2086" y="1743"/>
                </a:cubicBezTo>
                <a:cubicBezTo>
                  <a:pt x="2053" y="1790"/>
                  <a:pt x="2053" y="1790"/>
                  <a:pt x="2053" y="1790"/>
                </a:cubicBezTo>
                <a:cubicBezTo>
                  <a:pt x="1946" y="1942"/>
                  <a:pt x="1801" y="2064"/>
                  <a:pt x="1633" y="2143"/>
                </a:cubicBezTo>
                <a:cubicBezTo>
                  <a:pt x="1528" y="2193"/>
                  <a:pt x="1528" y="2193"/>
                  <a:pt x="1528" y="2193"/>
                </a:cubicBezTo>
                <a:lnTo>
                  <a:pt x="1596" y="2099"/>
                </a:lnTo>
                <a:close/>
                <a:moveTo>
                  <a:pt x="1129" y="1743"/>
                </a:moveTo>
                <a:cubicBezTo>
                  <a:pt x="1129" y="2245"/>
                  <a:pt x="1129" y="2245"/>
                  <a:pt x="1129" y="2245"/>
                </a:cubicBezTo>
                <a:cubicBezTo>
                  <a:pt x="1091" y="2234"/>
                  <a:pt x="1091" y="2234"/>
                  <a:pt x="1091" y="2234"/>
                </a:cubicBezTo>
                <a:cubicBezTo>
                  <a:pt x="934" y="2188"/>
                  <a:pt x="797" y="2028"/>
                  <a:pt x="705" y="1783"/>
                </a:cubicBezTo>
                <a:cubicBezTo>
                  <a:pt x="690" y="1743"/>
                  <a:pt x="690" y="1743"/>
                  <a:pt x="690" y="1743"/>
                </a:cubicBezTo>
                <a:lnTo>
                  <a:pt x="1129" y="1743"/>
                </a:lnTo>
                <a:close/>
                <a:moveTo>
                  <a:pt x="502" y="1224"/>
                </a:moveTo>
                <a:cubicBezTo>
                  <a:pt x="503" y="1253"/>
                  <a:pt x="503" y="1253"/>
                  <a:pt x="503" y="1253"/>
                </a:cubicBezTo>
                <a:cubicBezTo>
                  <a:pt x="507" y="1376"/>
                  <a:pt x="523" y="1496"/>
                  <a:pt x="549" y="1610"/>
                </a:cubicBezTo>
                <a:cubicBezTo>
                  <a:pt x="557" y="1647"/>
                  <a:pt x="557" y="1647"/>
                  <a:pt x="557" y="1647"/>
                </a:cubicBezTo>
                <a:cubicBezTo>
                  <a:pt x="209" y="1647"/>
                  <a:pt x="209" y="1647"/>
                  <a:pt x="209" y="1647"/>
                </a:cubicBezTo>
                <a:cubicBezTo>
                  <a:pt x="201" y="1630"/>
                  <a:pt x="201" y="1630"/>
                  <a:pt x="201" y="1630"/>
                </a:cubicBezTo>
                <a:cubicBezTo>
                  <a:pt x="148" y="1514"/>
                  <a:pt x="116" y="1389"/>
                  <a:pt x="106" y="1256"/>
                </a:cubicBezTo>
                <a:cubicBezTo>
                  <a:pt x="104" y="1224"/>
                  <a:pt x="104" y="1224"/>
                  <a:pt x="104" y="1224"/>
                </a:cubicBezTo>
                <a:lnTo>
                  <a:pt x="502" y="1224"/>
                </a:lnTo>
                <a:close/>
                <a:moveTo>
                  <a:pt x="690" y="609"/>
                </a:moveTo>
                <a:cubicBezTo>
                  <a:pt x="705" y="569"/>
                  <a:pt x="705" y="569"/>
                  <a:pt x="705" y="569"/>
                </a:cubicBezTo>
                <a:cubicBezTo>
                  <a:pt x="798" y="324"/>
                  <a:pt x="935" y="164"/>
                  <a:pt x="1091" y="118"/>
                </a:cubicBezTo>
                <a:cubicBezTo>
                  <a:pt x="1129" y="107"/>
                  <a:pt x="1129" y="107"/>
                  <a:pt x="1129" y="107"/>
                </a:cubicBezTo>
                <a:cubicBezTo>
                  <a:pt x="1129" y="609"/>
                  <a:pt x="1129" y="609"/>
                  <a:pt x="1129" y="609"/>
                </a:cubicBezTo>
                <a:lnTo>
                  <a:pt x="690" y="609"/>
                </a:lnTo>
                <a:close/>
                <a:moveTo>
                  <a:pt x="606" y="1128"/>
                </a:moveTo>
                <a:cubicBezTo>
                  <a:pt x="607" y="1097"/>
                  <a:pt x="607" y="1097"/>
                  <a:pt x="607" y="1097"/>
                </a:cubicBezTo>
                <a:cubicBezTo>
                  <a:pt x="613" y="959"/>
                  <a:pt x="630" y="838"/>
                  <a:pt x="658" y="728"/>
                </a:cubicBezTo>
                <a:cubicBezTo>
                  <a:pt x="664" y="706"/>
                  <a:pt x="664" y="706"/>
                  <a:pt x="664" y="706"/>
                </a:cubicBezTo>
                <a:cubicBezTo>
                  <a:pt x="1129" y="706"/>
                  <a:pt x="1129" y="706"/>
                  <a:pt x="1129" y="706"/>
                </a:cubicBezTo>
                <a:cubicBezTo>
                  <a:pt x="1129" y="1128"/>
                  <a:pt x="1129" y="1128"/>
                  <a:pt x="1129" y="1128"/>
                </a:cubicBezTo>
                <a:lnTo>
                  <a:pt x="606" y="1128"/>
                </a:lnTo>
                <a:close/>
                <a:moveTo>
                  <a:pt x="658" y="1624"/>
                </a:moveTo>
                <a:cubicBezTo>
                  <a:pt x="630" y="1514"/>
                  <a:pt x="613" y="1393"/>
                  <a:pt x="607" y="1255"/>
                </a:cubicBezTo>
                <a:cubicBezTo>
                  <a:pt x="606" y="1224"/>
                  <a:pt x="606" y="1224"/>
                  <a:pt x="606" y="1224"/>
                </a:cubicBezTo>
                <a:cubicBezTo>
                  <a:pt x="1129" y="1224"/>
                  <a:pt x="1129" y="1224"/>
                  <a:pt x="1129" y="1224"/>
                </a:cubicBezTo>
                <a:cubicBezTo>
                  <a:pt x="1129" y="1647"/>
                  <a:pt x="1129" y="1647"/>
                  <a:pt x="1129" y="1647"/>
                </a:cubicBezTo>
                <a:cubicBezTo>
                  <a:pt x="664" y="1647"/>
                  <a:pt x="664" y="1647"/>
                  <a:pt x="664" y="1647"/>
                </a:cubicBezTo>
                <a:lnTo>
                  <a:pt x="658" y="1624"/>
                </a:lnTo>
                <a:close/>
                <a:moveTo>
                  <a:pt x="549" y="742"/>
                </a:moveTo>
                <a:cubicBezTo>
                  <a:pt x="523" y="857"/>
                  <a:pt x="507" y="977"/>
                  <a:pt x="503" y="1100"/>
                </a:cubicBezTo>
                <a:cubicBezTo>
                  <a:pt x="502" y="1128"/>
                  <a:pt x="502" y="1128"/>
                  <a:pt x="502" y="1128"/>
                </a:cubicBezTo>
                <a:cubicBezTo>
                  <a:pt x="104" y="1128"/>
                  <a:pt x="104" y="1128"/>
                  <a:pt x="104" y="1128"/>
                </a:cubicBezTo>
                <a:cubicBezTo>
                  <a:pt x="106" y="1096"/>
                  <a:pt x="106" y="1096"/>
                  <a:pt x="106" y="1096"/>
                </a:cubicBezTo>
                <a:cubicBezTo>
                  <a:pt x="116" y="963"/>
                  <a:pt x="148" y="838"/>
                  <a:pt x="202" y="723"/>
                </a:cubicBezTo>
                <a:cubicBezTo>
                  <a:pt x="210" y="706"/>
                  <a:pt x="210" y="706"/>
                  <a:pt x="210" y="706"/>
                </a:cubicBezTo>
                <a:cubicBezTo>
                  <a:pt x="557" y="706"/>
                  <a:pt x="557" y="706"/>
                  <a:pt x="557" y="706"/>
                </a:cubicBezTo>
                <a:lnTo>
                  <a:pt x="549" y="742"/>
                </a:lnTo>
                <a:close/>
                <a:moveTo>
                  <a:pt x="757" y="253"/>
                </a:moveTo>
                <a:cubicBezTo>
                  <a:pt x="691" y="343"/>
                  <a:pt x="636" y="456"/>
                  <a:pt x="592" y="589"/>
                </a:cubicBezTo>
                <a:cubicBezTo>
                  <a:pt x="585" y="609"/>
                  <a:pt x="585" y="609"/>
                  <a:pt x="585" y="609"/>
                </a:cubicBezTo>
                <a:cubicBezTo>
                  <a:pt x="268" y="609"/>
                  <a:pt x="268" y="609"/>
                  <a:pt x="268" y="609"/>
                </a:cubicBezTo>
                <a:cubicBezTo>
                  <a:pt x="301" y="562"/>
                  <a:pt x="301" y="562"/>
                  <a:pt x="301" y="562"/>
                </a:cubicBezTo>
                <a:cubicBezTo>
                  <a:pt x="408" y="408"/>
                  <a:pt x="549" y="289"/>
                  <a:pt x="720" y="209"/>
                </a:cubicBezTo>
                <a:cubicBezTo>
                  <a:pt x="825" y="159"/>
                  <a:pt x="825" y="159"/>
                  <a:pt x="825" y="159"/>
                </a:cubicBezTo>
                <a:lnTo>
                  <a:pt x="757" y="253"/>
                </a:lnTo>
                <a:close/>
                <a:moveTo>
                  <a:pt x="301" y="1790"/>
                </a:moveTo>
                <a:cubicBezTo>
                  <a:pt x="268" y="1743"/>
                  <a:pt x="268" y="1743"/>
                  <a:pt x="268" y="1743"/>
                </a:cubicBezTo>
                <a:cubicBezTo>
                  <a:pt x="585" y="1743"/>
                  <a:pt x="585" y="1743"/>
                  <a:pt x="585" y="1743"/>
                </a:cubicBezTo>
                <a:cubicBezTo>
                  <a:pt x="592" y="1763"/>
                  <a:pt x="592" y="1763"/>
                  <a:pt x="592" y="1763"/>
                </a:cubicBezTo>
                <a:cubicBezTo>
                  <a:pt x="635" y="1895"/>
                  <a:pt x="691" y="2008"/>
                  <a:pt x="757" y="2099"/>
                </a:cubicBezTo>
                <a:cubicBezTo>
                  <a:pt x="825" y="2192"/>
                  <a:pt x="825" y="2192"/>
                  <a:pt x="825" y="2192"/>
                </a:cubicBezTo>
                <a:cubicBezTo>
                  <a:pt x="720" y="2143"/>
                  <a:pt x="720" y="2143"/>
                  <a:pt x="720" y="2143"/>
                </a:cubicBezTo>
                <a:cubicBezTo>
                  <a:pt x="550" y="2063"/>
                  <a:pt x="409" y="1945"/>
                  <a:pt x="301" y="1790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íṣḻiḑè">
            <a:extLst>
              <a:ext uri="{FF2B5EF4-FFF2-40B4-BE49-F238E27FC236}">
                <a16:creationId xmlns:a16="http://schemas.microsoft.com/office/drawing/2014/main" id="{060EFDE5-7C8D-4CE9-A41A-44995F854884}"/>
              </a:ext>
            </a:extLst>
          </p:cNvPr>
          <p:cNvSpPr/>
          <p:nvPr/>
        </p:nvSpPr>
        <p:spPr bwMode="auto">
          <a:xfrm>
            <a:off x="5478395" y="3202699"/>
            <a:ext cx="70583" cy="57891"/>
          </a:xfrm>
          <a:custGeom>
            <a:avLst/>
            <a:gdLst>
              <a:gd name="T0" fmla="*/ 2 w 228"/>
              <a:gd name="T1" fmla="*/ 140 h 187"/>
              <a:gd name="T2" fmla="*/ 0 w 228"/>
              <a:gd name="T3" fmla="*/ 162 h 187"/>
              <a:gd name="T4" fmla="*/ 205 w 228"/>
              <a:gd name="T5" fmla="*/ 187 h 187"/>
              <a:gd name="T6" fmla="*/ 228 w 228"/>
              <a:gd name="T7" fmla="*/ 2 h 187"/>
              <a:gd name="T8" fmla="*/ 206 w 228"/>
              <a:gd name="T9" fmla="*/ 0 h 187"/>
              <a:gd name="T10" fmla="*/ 186 w 228"/>
              <a:gd name="T11" fmla="*/ 162 h 187"/>
              <a:gd name="T12" fmla="*/ 2 w 228"/>
              <a:gd name="T13" fmla="*/ 14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" h="187">
                <a:moveTo>
                  <a:pt x="2" y="140"/>
                </a:moveTo>
                <a:lnTo>
                  <a:pt x="0" y="162"/>
                </a:lnTo>
                <a:lnTo>
                  <a:pt x="205" y="187"/>
                </a:lnTo>
                <a:lnTo>
                  <a:pt x="228" y="2"/>
                </a:lnTo>
                <a:lnTo>
                  <a:pt x="206" y="0"/>
                </a:lnTo>
                <a:lnTo>
                  <a:pt x="186" y="162"/>
                </a:lnTo>
                <a:lnTo>
                  <a:pt x="2" y="140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ŝļïḑe">
            <a:extLst>
              <a:ext uri="{FF2B5EF4-FFF2-40B4-BE49-F238E27FC236}">
                <a16:creationId xmlns:a16="http://schemas.microsoft.com/office/drawing/2014/main" id="{B2415185-26F9-4E89-A9A9-C87D306910C9}"/>
              </a:ext>
            </a:extLst>
          </p:cNvPr>
          <p:cNvSpPr/>
          <p:nvPr/>
        </p:nvSpPr>
        <p:spPr bwMode="auto">
          <a:xfrm>
            <a:off x="5446509" y="3165240"/>
            <a:ext cx="180792" cy="180483"/>
          </a:xfrm>
          <a:custGeom>
            <a:avLst/>
            <a:gdLst>
              <a:gd name="T0" fmla="*/ 75 w 2436"/>
              <a:gd name="T1" fmla="*/ 1080 h 2436"/>
              <a:gd name="T2" fmla="*/ 1080 w 2436"/>
              <a:gd name="T3" fmla="*/ 2360 h 2436"/>
              <a:gd name="T4" fmla="*/ 2360 w 2436"/>
              <a:gd name="T5" fmla="*/ 1355 h 2436"/>
              <a:gd name="T6" fmla="*/ 1355 w 2436"/>
              <a:gd name="T7" fmla="*/ 75 h 2436"/>
              <a:gd name="T8" fmla="*/ 75 w 2436"/>
              <a:gd name="T9" fmla="*/ 1080 h 2436"/>
              <a:gd name="T10" fmla="*/ 1344 w 2436"/>
              <a:gd name="T11" fmla="*/ 167 h 2436"/>
              <a:gd name="T12" fmla="*/ 2268 w 2436"/>
              <a:gd name="T13" fmla="*/ 1344 h 2436"/>
              <a:gd name="T14" fmla="*/ 1091 w 2436"/>
              <a:gd name="T15" fmla="*/ 2268 h 2436"/>
              <a:gd name="T16" fmla="*/ 167 w 2436"/>
              <a:gd name="T17" fmla="*/ 1091 h 2436"/>
              <a:gd name="T18" fmla="*/ 1344 w 2436"/>
              <a:gd name="T19" fmla="*/ 167 h 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6" h="2436">
                <a:moveTo>
                  <a:pt x="75" y="1080"/>
                </a:moveTo>
                <a:cubicBezTo>
                  <a:pt x="0" y="1710"/>
                  <a:pt x="450" y="2284"/>
                  <a:pt x="1080" y="2360"/>
                </a:cubicBezTo>
                <a:cubicBezTo>
                  <a:pt x="1710" y="2436"/>
                  <a:pt x="2284" y="1985"/>
                  <a:pt x="2360" y="1355"/>
                </a:cubicBezTo>
                <a:cubicBezTo>
                  <a:pt x="2436" y="725"/>
                  <a:pt x="1985" y="151"/>
                  <a:pt x="1355" y="75"/>
                </a:cubicBezTo>
                <a:cubicBezTo>
                  <a:pt x="725" y="0"/>
                  <a:pt x="151" y="450"/>
                  <a:pt x="75" y="1080"/>
                </a:cubicBezTo>
                <a:close/>
                <a:moveTo>
                  <a:pt x="1344" y="167"/>
                </a:moveTo>
                <a:cubicBezTo>
                  <a:pt x="1923" y="237"/>
                  <a:pt x="2338" y="765"/>
                  <a:pt x="2268" y="1344"/>
                </a:cubicBezTo>
                <a:cubicBezTo>
                  <a:pt x="2198" y="1923"/>
                  <a:pt x="1671" y="2338"/>
                  <a:pt x="1091" y="2268"/>
                </a:cubicBezTo>
                <a:cubicBezTo>
                  <a:pt x="512" y="2198"/>
                  <a:pt x="98" y="1671"/>
                  <a:pt x="167" y="1091"/>
                </a:cubicBezTo>
                <a:cubicBezTo>
                  <a:pt x="237" y="512"/>
                  <a:pt x="765" y="98"/>
                  <a:pt x="1344" y="167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ï$lîdé">
            <a:extLst>
              <a:ext uri="{FF2B5EF4-FFF2-40B4-BE49-F238E27FC236}">
                <a16:creationId xmlns:a16="http://schemas.microsoft.com/office/drawing/2014/main" id="{F0499A27-CD63-4AB4-AF2A-D2972F7B6D02}"/>
              </a:ext>
            </a:extLst>
          </p:cNvPr>
          <p:cNvSpPr/>
          <p:nvPr/>
        </p:nvSpPr>
        <p:spPr bwMode="auto">
          <a:xfrm>
            <a:off x="6176798" y="2783224"/>
            <a:ext cx="195033" cy="192556"/>
          </a:xfrm>
          <a:custGeom>
            <a:avLst/>
            <a:gdLst>
              <a:gd name="T0" fmla="*/ 194 w 630"/>
              <a:gd name="T1" fmla="*/ 0 h 622"/>
              <a:gd name="T2" fmla="*/ 0 w 630"/>
              <a:gd name="T3" fmla="*/ 423 h 622"/>
              <a:gd name="T4" fmla="*/ 436 w 630"/>
              <a:gd name="T5" fmla="*/ 622 h 622"/>
              <a:gd name="T6" fmla="*/ 630 w 630"/>
              <a:gd name="T7" fmla="*/ 198 h 622"/>
              <a:gd name="T8" fmla="*/ 194 w 630"/>
              <a:gd name="T9" fmla="*/ 0 h 622"/>
              <a:gd name="T10" fmla="*/ 27 w 630"/>
              <a:gd name="T11" fmla="*/ 413 h 622"/>
              <a:gd name="T12" fmla="*/ 204 w 630"/>
              <a:gd name="T13" fmla="*/ 26 h 622"/>
              <a:gd name="T14" fmla="*/ 603 w 630"/>
              <a:gd name="T15" fmla="*/ 208 h 622"/>
              <a:gd name="T16" fmla="*/ 426 w 630"/>
              <a:gd name="T17" fmla="*/ 595 h 622"/>
              <a:gd name="T18" fmla="*/ 27 w 630"/>
              <a:gd name="T19" fmla="*/ 413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622">
                <a:moveTo>
                  <a:pt x="194" y="0"/>
                </a:moveTo>
                <a:lnTo>
                  <a:pt x="0" y="423"/>
                </a:lnTo>
                <a:lnTo>
                  <a:pt x="436" y="622"/>
                </a:lnTo>
                <a:lnTo>
                  <a:pt x="630" y="198"/>
                </a:lnTo>
                <a:lnTo>
                  <a:pt x="194" y="0"/>
                </a:lnTo>
                <a:close/>
                <a:moveTo>
                  <a:pt x="27" y="413"/>
                </a:moveTo>
                <a:lnTo>
                  <a:pt x="204" y="26"/>
                </a:lnTo>
                <a:lnTo>
                  <a:pt x="603" y="208"/>
                </a:lnTo>
                <a:lnTo>
                  <a:pt x="426" y="595"/>
                </a:lnTo>
                <a:lnTo>
                  <a:pt x="27" y="413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išḷíďè">
            <a:extLst>
              <a:ext uri="{FF2B5EF4-FFF2-40B4-BE49-F238E27FC236}">
                <a16:creationId xmlns:a16="http://schemas.microsoft.com/office/drawing/2014/main" id="{4D52901D-43D8-4AD4-8A0C-15391AA496E4}"/>
              </a:ext>
            </a:extLst>
          </p:cNvPr>
          <p:cNvSpPr/>
          <p:nvPr/>
        </p:nvSpPr>
        <p:spPr bwMode="auto">
          <a:xfrm>
            <a:off x="6199397" y="2797155"/>
            <a:ext cx="155717" cy="144882"/>
          </a:xfrm>
          <a:custGeom>
            <a:avLst/>
            <a:gdLst>
              <a:gd name="T0" fmla="*/ 0 w 503"/>
              <a:gd name="T1" fmla="*/ 301 h 468"/>
              <a:gd name="T2" fmla="*/ 366 w 503"/>
              <a:gd name="T3" fmla="*/ 468 h 468"/>
              <a:gd name="T4" fmla="*/ 503 w 503"/>
              <a:gd name="T5" fmla="*/ 167 h 468"/>
              <a:gd name="T6" fmla="*/ 138 w 503"/>
              <a:gd name="T7" fmla="*/ 0 h 468"/>
              <a:gd name="T8" fmla="*/ 0 w 503"/>
              <a:gd name="T9" fmla="*/ 301 h 468"/>
              <a:gd name="T10" fmla="*/ 27 w 503"/>
              <a:gd name="T11" fmla="*/ 291 h 468"/>
              <a:gd name="T12" fmla="*/ 148 w 503"/>
              <a:gd name="T13" fmla="*/ 27 h 468"/>
              <a:gd name="T14" fmla="*/ 477 w 503"/>
              <a:gd name="T15" fmla="*/ 176 h 468"/>
              <a:gd name="T16" fmla="*/ 356 w 503"/>
              <a:gd name="T17" fmla="*/ 441 h 468"/>
              <a:gd name="T18" fmla="*/ 27 w 503"/>
              <a:gd name="T19" fmla="*/ 291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3" h="468">
                <a:moveTo>
                  <a:pt x="0" y="301"/>
                </a:moveTo>
                <a:lnTo>
                  <a:pt x="366" y="468"/>
                </a:lnTo>
                <a:lnTo>
                  <a:pt x="503" y="167"/>
                </a:lnTo>
                <a:lnTo>
                  <a:pt x="138" y="0"/>
                </a:lnTo>
                <a:lnTo>
                  <a:pt x="0" y="301"/>
                </a:lnTo>
                <a:close/>
                <a:moveTo>
                  <a:pt x="27" y="291"/>
                </a:moveTo>
                <a:lnTo>
                  <a:pt x="148" y="27"/>
                </a:lnTo>
                <a:lnTo>
                  <a:pt x="477" y="176"/>
                </a:lnTo>
                <a:lnTo>
                  <a:pt x="356" y="441"/>
                </a:lnTo>
                <a:lnTo>
                  <a:pt x="27" y="291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íşliḋê">
            <a:extLst>
              <a:ext uri="{FF2B5EF4-FFF2-40B4-BE49-F238E27FC236}">
                <a16:creationId xmlns:a16="http://schemas.microsoft.com/office/drawing/2014/main" id="{9426EE82-9882-4EA5-956F-4077D3CD7BB7}"/>
              </a:ext>
            </a:extLst>
          </p:cNvPr>
          <p:cNvSpPr/>
          <p:nvPr/>
        </p:nvSpPr>
        <p:spPr bwMode="auto">
          <a:xfrm>
            <a:off x="6244285" y="2825945"/>
            <a:ext cx="29410" cy="29410"/>
          </a:xfrm>
          <a:custGeom>
            <a:avLst/>
            <a:gdLst>
              <a:gd name="T0" fmla="*/ 126 w 397"/>
              <a:gd name="T1" fmla="*/ 357 h 397"/>
              <a:gd name="T2" fmla="*/ 357 w 397"/>
              <a:gd name="T3" fmla="*/ 271 h 397"/>
              <a:gd name="T4" fmla="*/ 271 w 397"/>
              <a:gd name="T5" fmla="*/ 40 h 397"/>
              <a:gd name="T6" fmla="*/ 40 w 397"/>
              <a:gd name="T7" fmla="*/ 126 h 397"/>
              <a:gd name="T8" fmla="*/ 126 w 397"/>
              <a:gd name="T9" fmla="*/ 357 h 397"/>
              <a:gd name="T10" fmla="*/ 236 w 397"/>
              <a:gd name="T11" fmla="*/ 116 h 397"/>
              <a:gd name="T12" fmla="*/ 280 w 397"/>
              <a:gd name="T13" fmla="*/ 236 h 397"/>
              <a:gd name="T14" fmla="*/ 161 w 397"/>
              <a:gd name="T15" fmla="*/ 280 h 397"/>
              <a:gd name="T16" fmla="*/ 116 w 397"/>
              <a:gd name="T17" fmla="*/ 161 h 397"/>
              <a:gd name="T18" fmla="*/ 236 w 397"/>
              <a:gd name="T19" fmla="*/ 116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7" h="397">
                <a:moveTo>
                  <a:pt x="126" y="357"/>
                </a:moveTo>
                <a:cubicBezTo>
                  <a:pt x="213" y="397"/>
                  <a:pt x="317" y="358"/>
                  <a:pt x="357" y="271"/>
                </a:cubicBezTo>
                <a:cubicBezTo>
                  <a:pt x="397" y="183"/>
                  <a:pt x="358" y="80"/>
                  <a:pt x="271" y="40"/>
                </a:cubicBezTo>
                <a:cubicBezTo>
                  <a:pt x="183" y="0"/>
                  <a:pt x="80" y="39"/>
                  <a:pt x="40" y="126"/>
                </a:cubicBezTo>
                <a:cubicBezTo>
                  <a:pt x="0" y="214"/>
                  <a:pt x="39" y="317"/>
                  <a:pt x="126" y="357"/>
                </a:cubicBezTo>
                <a:close/>
                <a:moveTo>
                  <a:pt x="236" y="116"/>
                </a:moveTo>
                <a:cubicBezTo>
                  <a:pt x="281" y="137"/>
                  <a:pt x="301" y="191"/>
                  <a:pt x="280" y="236"/>
                </a:cubicBezTo>
                <a:cubicBezTo>
                  <a:pt x="260" y="281"/>
                  <a:pt x="206" y="301"/>
                  <a:pt x="161" y="280"/>
                </a:cubicBezTo>
                <a:cubicBezTo>
                  <a:pt x="116" y="260"/>
                  <a:pt x="96" y="206"/>
                  <a:pt x="116" y="161"/>
                </a:cubicBezTo>
                <a:cubicBezTo>
                  <a:pt x="137" y="116"/>
                  <a:pt x="190" y="96"/>
                  <a:pt x="236" y="116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ïśḷídè">
            <a:extLst>
              <a:ext uri="{FF2B5EF4-FFF2-40B4-BE49-F238E27FC236}">
                <a16:creationId xmlns:a16="http://schemas.microsoft.com/office/drawing/2014/main" id="{93AA47E9-9F09-4E49-9354-E572E13CBD64}"/>
              </a:ext>
            </a:extLst>
          </p:cNvPr>
          <p:cNvSpPr/>
          <p:nvPr/>
        </p:nvSpPr>
        <p:spPr bwMode="auto">
          <a:xfrm>
            <a:off x="6223853" y="2857212"/>
            <a:ext cx="91634" cy="61606"/>
          </a:xfrm>
          <a:custGeom>
            <a:avLst/>
            <a:gdLst>
              <a:gd name="T0" fmla="*/ 205 w 296"/>
              <a:gd name="T1" fmla="*/ 52 h 199"/>
              <a:gd name="T2" fmla="*/ 173 w 296"/>
              <a:gd name="T3" fmla="*/ 0 h 199"/>
              <a:gd name="T4" fmla="*/ 109 w 296"/>
              <a:gd name="T5" fmla="*/ 39 h 199"/>
              <a:gd name="T6" fmla="*/ 86 w 296"/>
              <a:gd name="T7" fmla="*/ 3 h 199"/>
              <a:gd name="T8" fmla="*/ 5 w 296"/>
              <a:gd name="T9" fmla="*/ 54 h 199"/>
              <a:gd name="T10" fmla="*/ 0 w 296"/>
              <a:gd name="T11" fmla="*/ 64 h 199"/>
              <a:gd name="T12" fmla="*/ 296 w 296"/>
              <a:gd name="T13" fmla="*/ 199 h 199"/>
              <a:gd name="T14" fmla="*/ 282 w 296"/>
              <a:gd name="T15" fmla="*/ 3 h 199"/>
              <a:gd name="T16" fmla="*/ 205 w 296"/>
              <a:gd name="T17" fmla="*/ 52 h 199"/>
              <a:gd name="T18" fmla="*/ 36 w 296"/>
              <a:gd name="T19" fmla="*/ 58 h 199"/>
              <a:gd name="T20" fmla="*/ 80 w 296"/>
              <a:gd name="T21" fmla="*/ 31 h 199"/>
              <a:gd name="T22" fmla="*/ 103 w 296"/>
              <a:gd name="T23" fmla="*/ 66 h 199"/>
              <a:gd name="T24" fmla="*/ 166 w 296"/>
              <a:gd name="T25" fmla="*/ 28 h 199"/>
              <a:gd name="T26" fmla="*/ 198 w 296"/>
              <a:gd name="T27" fmla="*/ 81 h 199"/>
              <a:gd name="T28" fmla="*/ 264 w 296"/>
              <a:gd name="T29" fmla="*/ 39 h 199"/>
              <a:gd name="T30" fmla="*/ 273 w 296"/>
              <a:gd name="T31" fmla="*/ 166 h 199"/>
              <a:gd name="T32" fmla="*/ 36 w 296"/>
              <a:gd name="T33" fmla="*/ 5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199">
                <a:moveTo>
                  <a:pt x="205" y="52"/>
                </a:moveTo>
                <a:lnTo>
                  <a:pt x="173" y="0"/>
                </a:lnTo>
                <a:lnTo>
                  <a:pt x="109" y="39"/>
                </a:lnTo>
                <a:lnTo>
                  <a:pt x="86" y="3"/>
                </a:lnTo>
                <a:lnTo>
                  <a:pt x="5" y="54"/>
                </a:lnTo>
                <a:lnTo>
                  <a:pt x="0" y="64"/>
                </a:lnTo>
                <a:lnTo>
                  <a:pt x="296" y="199"/>
                </a:lnTo>
                <a:lnTo>
                  <a:pt x="282" y="3"/>
                </a:lnTo>
                <a:lnTo>
                  <a:pt x="205" y="52"/>
                </a:lnTo>
                <a:close/>
                <a:moveTo>
                  <a:pt x="36" y="58"/>
                </a:moveTo>
                <a:lnTo>
                  <a:pt x="80" y="31"/>
                </a:lnTo>
                <a:lnTo>
                  <a:pt x="103" y="66"/>
                </a:lnTo>
                <a:lnTo>
                  <a:pt x="166" y="28"/>
                </a:lnTo>
                <a:lnTo>
                  <a:pt x="198" y="81"/>
                </a:lnTo>
                <a:lnTo>
                  <a:pt x="264" y="39"/>
                </a:lnTo>
                <a:lnTo>
                  <a:pt x="273" y="166"/>
                </a:lnTo>
                <a:lnTo>
                  <a:pt x="36" y="58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s1ídé">
            <a:extLst>
              <a:ext uri="{FF2B5EF4-FFF2-40B4-BE49-F238E27FC236}">
                <a16:creationId xmlns:a16="http://schemas.microsoft.com/office/drawing/2014/main" id="{E9E08CC5-63B4-448D-9A46-05FD7A05D387}"/>
              </a:ext>
            </a:extLst>
          </p:cNvPr>
          <p:cNvSpPr/>
          <p:nvPr/>
        </p:nvSpPr>
        <p:spPr bwMode="auto">
          <a:xfrm>
            <a:off x="6502781" y="3528992"/>
            <a:ext cx="141166" cy="215155"/>
          </a:xfrm>
          <a:custGeom>
            <a:avLst/>
            <a:gdLst>
              <a:gd name="T0" fmla="*/ 906 w 1904"/>
              <a:gd name="T1" fmla="*/ 2794 h 2907"/>
              <a:gd name="T2" fmla="*/ 1153 w 1904"/>
              <a:gd name="T3" fmla="*/ 2204 h 2907"/>
              <a:gd name="T4" fmla="*/ 1220 w 1904"/>
              <a:gd name="T5" fmla="*/ 2042 h 2907"/>
              <a:gd name="T6" fmla="*/ 1558 w 1904"/>
              <a:gd name="T7" fmla="*/ 1236 h 2907"/>
              <a:gd name="T8" fmla="*/ 1625 w 1904"/>
              <a:gd name="T9" fmla="*/ 1074 h 2907"/>
              <a:gd name="T10" fmla="*/ 1872 w 1904"/>
              <a:gd name="T11" fmla="*/ 483 h 2907"/>
              <a:gd name="T12" fmla="*/ 1791 w 1904"/>
              <a:gd name="T13" fmla="*/ 287 h 2907"/>
              <a:gd name="T14" fmla="*/ 1106 w 1904"/>
              <a:gd name="T15" fmla="*/ 0 h 2907"/>
              <a:gd name="T16" fmla="*/ 301 w 1904"/>
              <a:gd name="T17" fmla="*/ 1184 h 2907"/>
              <a:gd name="T18" fmla="*/ 24 w 1904"/>
              <a:gd name="T19" fmla="*/ 2588 h 2907"/>
              <a:gd name="T20" fmla="*/ 709 w 1904"/>
              <a:gd name="T21" fmla="*/ 2875 h 2907"/>
              <a:gd name="T22" fmla="*/ 906 w 1904"/>
              <a:gd name="T23" fmla="*/ 2794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4" h="2907">
                <a:moveTo>
                  <a:pt x="906" y="2794"/>
                </a:moveTo>
                <a:cubicBezTo>
                  <a:pt x="1153" y="2204"/>
                  <a:pt x="1153" y="2204"/>
                  <a:pt x="1153" y="2204"/>
                </a:cubicBezTo>
                <a:cubicBezTo>
                  <a:pt x="1220" y="2042"/>
                  <a:pt x="1220" y="2042"/>
                  <a:pt x="1220" y="2042"/>
                </a:cubicBezTo>
                <a:cubicBezTo>
                  <a:pt x="1558" y="1236"/>
                  <a:pt x="1558" y="1236"/>
                  <a:pt x="1558" y="1236"/>
                </a:cubicBezTo>
                <a:cubicBezTo>
                  <a:pt x="1625" y="1074"/>
                  <a:pt x="1625" y="1074"/>
                  <a:pt x="1625" y="1074"/>
                </a:cubicBezTo>
                <a:cubicBezTo>
                  <a:pt x="1872" y="483"/>
                  <a:pt x="1872" y="483"/>
                  <a:pt x="1872" y="483"/>
                </a:cubicBezTo>
                <a:cubicBezTo>
                  <a:pt x="1904" y="407"/>
                  <a:pt x="1868" y="319"/>
                  <a:pt x="1791" y="287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804" y="264"/>
                  <a:pt x="512" y="679"/>
                  <a:pt x="301" y="1184"/>
                </a:cubicBezTo>
                <a:cubicBezTo>
                  <a:pt x="90" y="1689"/>
                  <a:pt x="0" y="2188"/>
                  <a:pt x="24" y="2588"/>
                </a:cubicBezTo>
                <a:cubicBezTo>
                  <a:pt x="709" y="2875"/>
                  <a:pt x="709" y="2875"/>
                  <a:pt x="709" y="2875"/>
                </a:cubicBezTo>
                <a:cubicBezTo>
                  <a:pt x="786" y="2907"/>
                  <a:pt x="874" y="2871"/>
                  <a:pt x="906" y="2794"/>
                </a:cubicBezTo>
                <a:close/>
              </a:path>
            </a:pathLst>
          </a:custGeom>
          <a:solidFill>
            <a:srgbClr val="575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íṣľíḓé">
            <a:extLst>
              <a:ext uri="{FF2B5EF4-FFF2-40B4-BE49-F238E27FC236}">
                <a16:creationId xmlns:a16="http://schemas.microsoft.com/office/drawing/2014/main" id="{EBA124B5-D717-446A-B7B5-A275C065490E}"/>
              </a:ext>
            </a:extLst>
          </p:cNvPr>
          <p:cNvSpPr/>
          <p:nvPr/>
        </p:nvSpPr>
        <p:spPr bwMode="auto">
          <a:xfrm>
            <a:off x="6500304" y="3528063"/>
            <a:ext cx="84514" cy="192556"/>
          </a:xfrm>
          <a:custGeom>
            <a:avLst/>
            <a:gdLst>
              <a:gd name="T0" fmla="*/ 1140 w 1140"/>
              <a:gd name="T1" fmla="*/ 14 h 2602"/>
              <a:gd name="T2" fmla="*/ 1107 w 1140"/>
              <a:gd name="T3" fmla="*/ 0 h 2602"/>
              <a:gd name="T4" fmla="*/ 302 w 1140"/>
              <a:gd name="T5" fmla="*/ 1184 h 2602"/>
              <a:gd name="T6" fmla="*/ 24 w 1140"/>
              <a:gd name="T7" fmla="*/ 2588 h 2602"/>
              <a:gd name="T8" fmla="*/ 58 w 1140"/>
              <a:gd name="T9" fmla="*/ 2602 h 2602"/>
              <a:gd name="T10" fmla="*/ 335 w 1140"/>
              <a:gd name="T11" fmla="*/ 1198 h 2602"/>
              <a:gd name="T12" fmla="*/ 1140 w 1140"/>
              <a:gd name="T13" fmla="*/ 14 h 2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0" h="2602">
                <a:moveTo>
                  <a:pt x="1140" y="14"/>
                </a:moveTo>
                <a:cubicBezTo>
                  <a:pt x="1107" y="0"/>
                  <a:pt x="1107" y="0"/>
                  <a:pt x="1107" y="0"/>
                </a:cubicBezTo>
                <a:cubicBezTo>
                  <a:pt x="805" y="264"/>
                  <a:pt x="513" y="679"/>
                  <a:pt x="302" y="1184"/>
                </a:cubicBezTo>
                <a:cubicBezTo>
                  <a:pt x="91" y="1689"/>
                  <a:pt x="0" y="2188"/>
                  <a:pt x="24" y="2588"/>
                </a:cubicBezTo>
                <a:cubicBezTo>
                  <a:pt x="58" y="2602"/>
                  <a:pt x="58" y="2602"/>
                  <a:pt x="58" y="2602"/>
                </a:cubicBezTo>
                <a:cubicBezTo>
                  <a:pt x="34" y="2202"/>
                  <a:pt x="124" y="1703"/>
                  <a:pt x="335" y="1198"/>
                </a:cubicBezTo>
                <a:cubicBezTo>
                  <a:pt x="546" y="693"/>
                  <a:pt x="838" y="278"/>
                  <a:pt x="1140" y="14"/>
                </a:cubicBezTo>
                <a:close/>
              </a:path>
            </a:pathLst>
          </a:custGeom>
          <a:solidFill>
            <a:srgbClr val="6B69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ṩḻíḑé">
            <a:extLst>
              <a:ext uri="{FF2B5EF4-FFF2-40B4-BE49-F238E27FC236}">
                <a16:creationId xmlns:a16="http://schemas.microsoft.com/office/drawing/2014/main" id="{31BA954E-0AF9-448C-B905-0B8C7B548458}"/>
              </a:ext>
            </a:extLst>
          </p:cNvPr>
          <p:cNvSpPr/>
          <p:nvPr/>
        </p:nvSpPr>
        <p:spPr bwMode="auto">
          <a:xfrm>
            <a:off x="6588224" y="3608553"/>
            <a:ext cx="65940" cy="95659"/>
          </a:xfrm>
          <a:custGeom>
            <a:avLst/>
            <a:gdLst>
              <a:gd name="T0" fmla="*/ 689 w 892"/>
              <a:gd name="T1" fmla="*/ 280 h 1290"/>
              <a:gd name="T2" fmla="*/ 352 w 892"/>
              <a:gd name="T3" fmla="*/ 1087 h 1290"/>
              <a:gd name="T4" fmla="*/ 67 w 892"/>
              <a:gd name="T5" fmla="*/ 968 h 1290"/>
              <a:gd name="T6" fmla="*/ 0 w 892"/>
              <a:gd name="T7" fmla="*/ 1130 h 1290"/>
              <a:gd name="T8" fmla="*/ 307 w 892"/>
              <a:gd name="T9" fmla="*/ 1258 h 1290"/>
              <a:gd name="T10" fmla="*/ 504 w 892"/>
              <a:gd name="T11" fmla="*/ 1177 h 1290"/>
              <a:gd name="T12" fmla="*/ 860 w 892"/>
              <a:gd name="T13" fmla="*/ 325 h 1290"/>
              <a:gd name="T14" fmla="*/ 780 w 892"/>
              <a:gd name="T15" fmla="*/ 128 h 1290"/>
              <a:gd name="T16" fmla="*/ 472 w 892"/>
              <a:gd name="T17" fmla="*/ 0 h 1290"/>
              <a:gd name="T18" fmla="*/ 405 w 892"/>
              <a:gd name="T19" fmla="*/ 162 h 1290"/>
              <a:gd name="T20" fmla="*/ 689 w 892"/>
              <a:gd name="T21" fmla="*/ 280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2" h="1290">
                <a:moveTo>
                  <a:pt x="689" y="280"/>
                </a:moveTo>
                <a:cubicBezTo>
                  <a:pt x="352" y="1087"/>
                  <a:pt x="352" y="1087"/>
                  <a:pt x="352" y="1087"/>
                </a:cubicBezTo>
                <a:cubicBezTo>
                  <a:pt x="67" y="968"/>
                  <a:pt x="67" y="968"/>
                  <a:pt x="67" y="968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307" y="1258"/>
                  <a:pt x="307" y="1258"/>
                  <a:pt x="307" y="1258"/>
                </a:cubicBezTo>
                <a:cubicBezTo>
                  <a:pt x="384" y="1290"/>
                  <a:pt x="472" y="1254"/>
                  <a:pt x="504" y="1177"/>
                </a:cubicBezTo>
                <a:cubicBezTo>
                  <a:pt x="860" y="325"/>
                  <a:pt x="860" y="325"/>
                  <a:pt x="860" y="325"/>
                </a:cubicBezTo>
                <a:cubicBezTo>
                  <a:pt x="892" y="248"/>
                  <a:pt x="856" y="160"/>
                  <a:pt x="780" y="128"/>
                </a:cubicBezTo>
                <a:cubicBezTo>
                  <a:pt x="472" y="0"/>
                  <a:pt x="472" y="0"/>
                  <a:pt x="472" y="0"/>
                </a:cubicBezTo>
                <a:cubicBezTo>
                  <a:pt x="405" y="162"/>
                  <a:pt x="405" y="162"/>
                  <a:pt x="405" y="162"/>
                </a:cubicBezTo>
                <a:lnTo>
                  <a:pt x="689" y="280"/>
                </a:lnTo>
                <a:close/>
              </a:path>
            </a:pathLst>
          </a:custGeom>
          <a:solidFill>
            <a:srgbClr val="2F2D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ïšḷîḑé">
            <a:extLst>
              <a:ext uri="{FF2B5EF4-FFF2-40B4-BE49-F238E27FC236}">
                <a16:creationId xmlns:a16="http://schemas.microsoft.com/office/drawing/2014/main" id="{FAE069DE-0822-477D-AEF3-4B6AA3021DFA}"/>
              </a:ext>
            </a:extLst>
          </p:cNvPr>
          <p:cNvSpPr/>
          <p:nvPr/>
        </p:nvSpPr>
        <p:spPr bwMode="auto">
          <a:xfrm>
            <a:off x="6433745" y="3500821"/>
            <a:ext cx="148596" cy="218870"/>
          </a:xfrm>
          <a:custGeom>
            <a:avLst/>
            <a:gdLst>
              <a:gd name="T0" fmla="*/ 2001 w 2001"/>
              <a:gd name="T1" fmla="*/ 369 h 2957"/>
              <a:gd name="T2" fmla="*/ 1195 w 2001"/>
              <a:gd name="T3" fmla="*/ 32 h 2957"/>
              <a:gd name="T4" fmla="*/ 998 w 2001"/>
              <a:gd name="T5" fmla="*/ 113 h 2957"/>
              <a:gd name="T6" fmla="*/ 32 w 2001"/>
              <a:gd name="T7" fmla="*/ 2424 h 2957"/>
              <a:gd name="T8" fmla="*/ 113 w 2001"/>
              <a:gd name="T9" fmla="*/ 2621 h 2957"/>
              <a:gd name="T10" fmla="*/ 918 w 2001"/>
              <a:gd name="T11" fmla="*/ 2957 h 2957"/>
              <a:gd name="T12" fmla="*/ 1196 w 2001"/>
              <a:gd name="T13" fmla="*/ 1553 h 2957"/>
              <a:gd name="T14" fmla="*/ 2001 w 2001"/>
              <a:gd name="T15" fmla="*/ 369 h 2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1" h="2957">
                <a:moveTo>
                  <a:pt x="2001" y="369"/>
                </a:moveTo>
                <a:cubicBezTo>
                  <a:pt x="1195" y="32"/>
                  <a:pt x="1195" y="32"/>
                  <a:pt x="1195" y="32"/>
                </a:cubicBezTo>
                <a:cubicBezTo>
                  <a:pt x="1118" y="0"/>
                  <a:pt x="1030" y="36"/>
                  <a:pt x="998" y="113"/>
                </a:cubicBezTo>
                <a:cubicBezTo>
                  <a:pt x="32" y="2424"/>
                  <a:pt x="32" y="2424"/>
                  <a:pt x="32" y="2424"/>
                </a:cubicBezTo>
                <a:cubicBezTo>
                  <a:pt x="0" y="2501"/>
                  <a:pt x="36" y="2589"/>
                  <a:pt x="113" y="2621"/>
                </a:cubicBezTo>
                <a:cubicBezTo>
                  <a:pt x="918" y="2957"/>
                  <a:pt x="918" y="2957"/>
                  <a:pt x="918" y="2957"/>
                </a:cubicBezTo>
                <a:cubicBezTo>
                  <a:pt x="894" y="2557"/>
                  <a:pt x="985" y="2058"/>
                  <a:pt x="1196" y="1553"/>
                </a:cubicBezTo>
                <a:cubicBezTo>
                  <a:pt x="1407" y="1048"/>
                  <a:pt x="1699" y="633"/>
                  <a:pt x="2001" y="369"/>
                </a:cubicBezTo>
                <a:close/>
              </a:path>
            </a:pathLst>
          </a:custGeom>
          <a:solidFill>
            <a:srgbClr val="575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ïşľîďè">
            <a:extLst>
              <a:ext uri="{FF2B5EF4-FFF2-40B4-BE49-F238E27FC236}">
                <a16:creationId xmlns:a16="http://schemas.microsoft.com/office/drawing/2014/main" id="{4F73EA02-1088-4179-B5F9-7C26C0114228}"/>
              </a:ext>
            </a:extLst>
          </p:cNvPr>
          <p:cNvSpPr/>
          <p:nvPr/>
        </p:nvSpPr>
        <p:spPr bwMode="auto">
          <a:xfrm>
            <a:off x="6530952" y="3532397"/>
            <a:ext cx="52009" cy="43341"/>
          </a:xfrm>
          <a:custGeom>
            <a:avLst/>
            <a:gdLst>
              <a:gd name="T0" fmla="*/ 113 w 702"/>
              <a:gd name="T1" fmla="*/ 423 h 586"/>
              <a:gd name="T2" fmla="*/ 32 w 702"/>
              <a:gd name="T3" fmla="*/ 227 h 586"/>
              <a:gd name="T4" fmla="*/ 80 w 702"/>
              <a:gd name="T5" fmla="*/ 113 h 586"/>
              <a:gd name="T6" fmla="*/ 276 w 702"/>
              <a:gd name="T7" fmla="*/ 32 h 586"/>
              <a:gd name="T8" fmla="*/ 589 w 702"/>
              <a:gd name="T9" fmla="*/ 163 h 586"/>
              <a:gd name="T10" fmla="*/ 670 w 702"/>
              <a:gd name="T11" fmla="*/ 360 h 586"/>
              <a:gd name="T12" fmla="*/ 623 w 702"/>
              <a:gd name="T13" fmla="*/ 474 h 586"/>
              <a:gd name="T14" fmla="*/ 426 w 702"/>
              <a:gd name="T15" fmla="*/ 554 h 586"/>
              <a:gd name="T16" fmla="*/ 113 w 702"/>
              <a:gd name="T17" fmla="*/ 42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2" h="586">
                <a:moveTo>
                  <a:pt x="113" y="423"/>
                </a:moveTo>
                <a:cubicBezTo>
                  <a:pt x="36" y="391"/>
                  <a:pt x="0" y="303"/>
                  <a:pt x="32" y="227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112" y="37"/>
                  <a:pt x="200" y="0"/>
                  <a:pt x="276" y="32"/>
                </a:cubicBezTo>
                <a:cubicBezTo>
                  <a:pt x="589" y="163"/>
                  <a:pt x="589" y="163"/>
                  <a:pt x="589" y="163"/>
                </a:cubicBezTo>
                <a:cubicBezTo>
                  <a:pt x="666" y="195"/>
                  <a:pt x="702" y="283"/>
                  <a:pt x="670" y="360"/>
                </a:cubicBezTo>
                <a:cubicBezTo>
                  <a:pt x="623" y="474"/>
                  <a:pt x="623" y="474"/>
                  <a:pt x="623" y="474"/>
                </a:cubicBezTo>
                <a:cubicBezTo>
                  <a:pt x="591" y="550"/>
                  <a:pt x="503" y="586"/>
                  <a:pt x="426" y="554"/>
                </a:cubicBezTo>
                <a:lnTo>
                  <a:pt x="113" y="423"/>
                </a:lnTo>
                <a:close/>
              </a:path>
            </a:pathLst>
          </a:custGeom>
          <a:solidFill>
            <a:srgbClr val="28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íṡ1ïďê">
            <a:extLst>
              <a:ext uri="{FF2B5EF4-FFF2-40B4-BE49-F238E27FC236}">
                <a16:creationId xmlns:a16="http://schemas.microsoft.com/office/drawing/2014/main" id="{3FACD401-9479-4848-AFDD-0D96942EEE6C}"/>
              </a:ext>
            </a:extLst>
          </p:cNvPr>
          <p:cNvSpPr/>
          <p:nvPr/>
        </p:nvSpPr>
        <p:spPr bwMode="auto">
          <a:xfrm>
            <a:off x="6567172" y="3552829"/>
            <a:ext cx="68416" cy="38387"/>
          </a:xfrm>
          <a:custGeom>
            <a:avLst/>
            <a:gdLst>
              <a:gd name="T0" fmla="*/ 0 w 221"/>
              <a:gd name="T1" fmla="*/ 39 h 124"/>
              <a:gd name="T2" fmla="*/ 16 w 221"/>
              <a:gd name="T3" fmla="*/ 0 h 124"/>
              <a:gd name="T4" fmla="*/ 221 w 221"/>
              <a:gd name="T5" fmla="*/ 86 h 124"/>
              <a:gd name="T6" fmla="*/ 205 w 221"/>
              <a:gd name="T7" fmla="*/ 124 h 124"/>
              <a:gd name="T8" fmla="*/ 0 w 221"/>
              <a:gd name="T9" fmla="*/ 39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124">
                <a:moveTo>
                  <a:pt x="0" y="39"/>
                </a:moveTo>
                <a:lnTo>
                  <a:pt x="16" y="0"/>
                </a:lnTo>
                <a:lnTo>
                  <a:pt x="221" y="86"/>
                </a:lnTo>
                <a:lnTo>
                  <a:pt x="205" y="124"/>
                </a:lnTo>
                <a:lnTo>
                  <a:pt x="0" y="39"/>
                </a:lnTo>
                <a:close/>
              </a:path>
            </a:pathLst>
          </a:custGeom>
          <a:solidFill>
            <a:srgbClr val="28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íšḷïďè">
            <a:extLst>
              <a:ext uri="{FF2B5EF4-FFF2-40B4-BE49-F238E27FC236}">
                <a16:creationId xmlns:a16="http://schemas.microsoft.com/office/drawing/2014/main" id="{8FE7C551-B890-45CA-B766-3ADA8A0270DF}"/>
              </a:ext>
            </a:extLst>
          </p:cNvPr>
          <p:cNvSpPr/>
          <p:nvPr/>
        </p:nvSpPr>
        <p:spPr bwMode="auto">
          <a:xfrm>
            <a:off x="6538072" y="3538898"/>
            <a:ext cx="37459" cy="30338"/>
          </a:xfrm>
          <a:custGeom>
            <a:avLst/>
            <a:gdLst>
              <a:gd name="T0" fmla="*/ 82 w 505"/>
              <a:gd name="T1" fmla="*/ 293 h 411"/>
              <a:gd name="T2" fmla="*/ 22 w 505"/>
              <a:gd name="T3" fmla="*/ 155 h 411"/>
              <a:gd name="T4" fmla="*/ 55 w 505"/>
              <a:gd name="T5" fmla="*/ 77 h 411"/>
              <a:gd name="T6" fmla="*/ 195 w 505"/>
              <a:gd name="T7" fmla="*/ 23 h 411"/>
              <a:gd name="T8" fmla="*/ 422 w 505"/>
              <a:gd name="T9" fmla="*/ 118 h 411"/>
              <a:gd name="T10" fmla="*/ 482 w 505"/>
              <a:gd name="T11" fmla="*/ 256 h 411"/>
              <a:gd name="T12" fmla="*/ 450 w 505"/>
              <a:gd name="T13" fmla="*/ 334 h 411"/>
              <a:gd name="T14" fmla="*/ 309 w 505"/>
              <a:gd name="T15" fmla="*/ 388 h 411"/>
              <a:gd name="T16" fmla="*/ 82 w 505"/>
              <a:gd name="T17" fmla="*/ 293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5" h="411">
                <a:moveTo>
                  <a:pt x="82" y="293"/>
                </a:moveTo>
                <a:cubicBezTo>
                  <a:pt x="27" y="270"/>
                  <a:pt x="0" y="208"/>
                  <a:pt x="22" y="155"/>
                </a:cubicBezTo>
                <a:cubicBezTo>
                  <a:pt x="55" y="77"/>
                  <a:pt x="55" y="77"/>
                  <a:pt x="55" y="77"/>
                </a:cubicBezTo>
                <a:cubicBezTo>
                  <a:pt x="77" y="24"/>
                  <a:pt x="140" y="0"/>
                  <a:pt x="195" y="23"/>
                </a:cubicBezTo>
                <a:cubicBezTo>
                  <a:pt x="422" y="118"/>
                  <a:pt x="422" y="118"/>
                  <a:pt x="422" y="118"/>
                </a:cubicBezTo>
                <a:cubicBezTo>
                  <a:pt x="478" y="141"/>
                  <a:pt x="505" y="203"/>
                  <a:pt x="482" y="256"/>
                </a:cubicBezTo>
                <a:cubicBezTo>
                  <a:pt x="450" y="334"/>
                  <a:pt x="450" y="334"/>
                  <a:pt x="450" y="334"/>
                </a:cubicBezTo>
                <a:cubicBezTo>
                  <a:pt x="427" y="387"/>
                  <a:pt x="365" y="411"/>
                  <a:pt x="309" y="388"/>
                </a:cubicBezTo>
                <a:lnTo>
                  <a:pt x="82" y="293"/>
                </a:lnTo>
                <a:close/>
              </a:path>
            </a:pathLst>
          </a:custGeom>
          <a:solidFill>
            <a:srgbClr val="4B4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ï$lîḑê">
            <a:extLst>
              <a:ext uri="{FF2B5EF4-FFF2-40B4-BE49-F238E27FC236}">
                <a16:creationId xmlns:a16="http://schemas.microsoft.com/office/drawing/2014/main" id="{AB6B97DA-2B78-4846-ABEC-57AF81674DA8}"/>
              </a:ext>
            </a:extLst>
          </p:cNvPr>
          <p:cNvSpPr/>
          <p:nvPr/>
        </p:nvSpPr>
        <p:spPr bwMode="auto">
          <a:xfrm>
            <a:off x="6476157" y="3662729"/>
            <a:ext cx="52318" cy="43341"/>
          </a:xfrm>
          <a:custGeom>
            <a:avLst/>
            <a:gdLst>
              <a:gd name="T0" fmla="*/ 113 w 703"/>
              <a:gd name="T1" fmla="*/ 423 h 586"/>
              <a:gd name="T2" fmla="*/ 32 w 703"/>
              <a:gd name="T3" fmla="*/ 226 h 586"/>
              <a:gd name="T4" fmla="*/ 80 w 703"/>
              <a:gd name="T5" fmla="*/ 113 h 586"/>
              <a:gd name="T6" fmla="*/ 277 w 703"/>
              <a:gd name="T7" fmla="*/ 32 h 586"/>
              <a:gd name="T8" fmla="*/ 590 w 703"/>
              <a:gd name="T9" fmla="*/ 163 h 586"/>
              <a:gd name="T10" fmla="*/ 671 w 703"/>
              <a:gd name="T11" fmla="*/ 360 h 586"/>
              <a:gd name="T12" fmla="*/ 623 w 703"/>
              <a:gd name="T13" fmla="*/ 473 h 586"/>
              <a:gd name="T14" fmla="*/ 426 w 703"/>
              <a:gd name="T15" fmla="*/ 554 h 586"/>
              <a:gd name="T16" fmla="*/ 113 w 703"/>
              <a:gd name="T17" fmla="*/ 42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3" h="586">
                <a:moveTo>
                  <a:pt x="113" y="423"/>
                </a:moveTo>
                <a:cubicBezTo>
                  <a:pt x="37" y="391"/>
                  <a:pt x="0" y="303"/>
                  <a:pt x="32" y="226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112" y="36"/>
                  <a:pt x="200" y="0"/>
                  <a:pt x="277" y="32"/>
                </a:cubicBezTo>
                <a:cubicBezTo>
                  <a:pt x="590" y="163"/>
                  <a:pt x="590" y="163"/>
                  <a:pt x="590" y="163"/>
                </a:cubicBezTo>
                <a:cubicBezTo>
                  <a:pt x="666" y="195"/>
                  <a:pt x="703" y="283"/>
                  <a:pt x="671" y="360"/>
                </a:cubicBezTo>
                <a:cubicBezTo>
                  <a:pt x="623" y="473"/>
                  <a:pt x="623" y="473"/>
                  <a:pt x="623" y="473"/>
                </a:cubicBezTo>
                <a:cubicBezTo>
                  <a:pt x="591" y="550"/>
                  <a:pt x="503" y="586"/>
                  <a:pt x="426" y="554"/>
                </a:cubicBezTo>
                <a:lnTo>
                  <a:pt x="113" y="423"/>
                </a:lnTo>
                <a:close/>
              </a:path>
            </a:pathLst>
          </a:custGeom>
          <a:solidFill>
            <a:srgbClr val="28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ṥḷiḑe">
            <a:extLst>
              <a:ext uri="{FF2B5EF4-FFF2-40B4-BE49-F238E27FC236}">
                <a16:creationId xmlns:a16="http://schemas.microsoft.com/office/drawing/2014/main" id="{7A5E2F7F-80BE-4B5F-8D5B-87C2E0562304}"/>
              </a:ext>
            </a:extLst>
          </p:cNvPr>
          <p:cNvSpPr/>
          <p:nvPr/>
        </p:nvSpPr>
        <p:spPr bwMode="auto">
          <a:xfrm>
            <a:off x="6512687" y="3683161"/>
            <a:ext cx="68416" cy="38387"/>
          </a:xfrm>
          <a:custGeom>
            <a:avLst/>
            <a:gdLst>
              <a:gd name="T0" fmla="*/ 0 w 221"/>
              <a:gd name="T1" fmla="*/ 38 h 124"/>
              <a:gd name="T2" fmla="*/ 16 w 221"/>
              <a:gd name="T3" fmla="*/ 0 h 124"/>
              <a:gd name="T4" fmla="*/ 221 w 221"/>
              <a:gd name="T5" fmla="*/ 86 h 124"/>
              <a:gd name="T6" fmla="*/ 205 w 221"/>
              <a:gd name="T7" fmla="*/ 124 h 124"/>
              <a:gd name="T8" fmla="*/ 0 w 221"/>
              <a:gd name="T9" fmla="*/ 3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124">
                <a:moveTo>
                  <a:pt x="0" y="38"/>
                </a:moveTo>
                <a:lnTo>
                  <a:pt x="16" y="0"/>
                </a:lnTo>
                <a:lnTo>
                  <a:pt x="221" y="86"/>
                </a:lnTo>
                <a:lnTo>
                  <a:pt x="205" y="124"/>
                </a:lnTo>
                <a:lnTo>
                  <a:pt x="0" y="38"/>
                </a:lnTo>
                <a:close/>
              </a:path>
            </a:pathLst>
          </a:custGeom>
          <a:solidFill>
            <a:srgbClr val="28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î$ľíḋe">
            <a:extLst>
              <a:ext uri="{FF2B5EF4-FFF2-40B4-BE49-F238E27FC236}">
                <a16:creationId xmlns:a16="http://schemas.microsoft.com/office/drawing/2014/main" id="{84BEDF9C-7E07-4B3F-B6D9-415BB1F030B7}"/>
              </a:ext>
            </a:extLst>
          </p:cNvPr>
          <p:cNvSpPr/>
          <p:nvPr/>
        </p:nvSpPr>
        <p:spPr bwMode="auto">
          <a:xfrm>
            <a:off x="6483587" y="3668920"/>
            <a:ext cx="37459" cy="30648"/>
          </a:xfrm>
          <a:custGeom>
            <a:avLst/>
            <a:gdLst>
              <a:gd name="T0" fmla="*/ 83 w 505"/>
              <a:gd name="T1" fmla="*/ 294 h 412"/>
              <a:gd name="T2" fmla="*/ 22 w 505"/>
              <a:gd name="T3" fmla="*/ 156 h 412"/>
              <a:gd name="T4" fmla="*/ 55 w 505"/>
              <a:gd name="T5" fmla="*/ 77 h 412"/>
              <a:gd name="T6" fmla="*/ 196 w 505"/>
              <a:gd name="T7" fmla="*/ 23 h 412"/>
              <a:gd name="T8" fmla="*/ 422 w 505"/>
              <a:gd name="T9" fmla="*/ 118 h 412"/>
              <a:gd name="T10" fmla="*/ 483 w 505"/>
              <a:gd name="T11" fmla="*/ 256 h 412"/>
              <a:gd name="T12" fmla="*/ 450 w 505"/>
              <a:gd name="T13" fmla="*/ 335 h 412"/>
              <a:gd name="T14" fmla="*/ 309 w 505"/>
              <a:gd name="T15" fmla="*/ 388 h 412"/>
              <a:gd name="T16" fmla="*/ 83 w 505"/>
              <a:gd name="T17" fmla="*/ 294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5" h="412">
                <a:moveTo>
                  <a:pt x="83" y="294"/>
                </a:moveTo>
                <a:cubicBezTo>
                  <a:pt x="27" y="270"/>
                  <a:pt x="0" y="209"/>
                  <a:pt x="22" y="156"/>
                </a:cubicBezTo>
                <a:cubicBezTo>
                  <a:pt x="55" y="77"/>
                  <a:pt x="55" y="77"/>
                  <a:pt x="55" y="77"/>
                </a:cubicBezTo>
                <a:cubicBezTo>
                  <a:pt x="77" y="24"/>
                  <a:pt x="140" y="0"/>
                  <a:pt x="196" y="23"/>
                </a:cubicBezTo>
                <a:cubicBezTo>
                  <a:pt x="422" y="118"/>
                  <a:pt x="422" y="118"/>
                  <a:pt x="422" y="118"/>
                </a:cubicBezTo>
                <a:cubicBezTo>
                  <a:pt x="478" y="142"/>
                  <a:pt x="505" y="203"/>
                  <a:pt x="483" y="256"/>
                </a:cubicBezTo>
                <a:cubicBezTo>
                  <a:pt x="450" y="335"/>
                  <a:pt x="450" y="335"/>
                  <a:pt x="450" y="335"/>
                </a:cubicBezTo>
                <a:cubicBezTo>
                  <a:pt x="428" y="388"/>
                  <a:pt x="365" y="412"/>
                  <a:pt x="309" y="388"/>
                </a:cubicBezTo>
                <a:lnTo>
                  <a:pt x="83" y="294"/>
                </a:lnTo>
                <a:close/>
              </a:path>
            </a:pathLst>
          </a:custGeom>
          <a:solidFill>
            <a:srgbClr val="4B4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íṧḷidè">
            <a:extLst>
              <a:ext uri="{FF2B5EF4-FFF2-40B4-BE49-F238E27FC236}">
                <a16:creationId xmlns:a16="http://schemas.microsoft.com/office/drawing/2014/main" id="{91F6E35D-82C9-4AF5-8214-C30860DE01DF}"/>
              </a:ext>
            </a:extLst>
          </p:cNvPr>
          <p:cNvSpPr/>
          <p:nvPr/>
        </p:nvSpPr>
        <p:spPr bwMode="auto">
          <a:xfrm>
            <a:off x="6517331" y="3257494"/>
            <a:ext cx="172743" cy="97207"/>
          </a:xfrm>
          <a:custGeom>
            <a:avLst/>
            <a:gdLst>
              <a:gd name="T0" fmla="*/ 2324 w 2332"/>
              <a:gd name="T1" fmla="*/ 1133 h 1311"/>
              <a:gd name="T2" fmla="*/ 2327 w 2332"/>
              <a:gd name="T3" fmla="*/ 1092 h 1311"/>
              <a:gd name="T4" fmla="*/ 2217 w 2332"/>
              <a:gd name="T5" fmla="*/ 771 h 1311"/>
              <a:gd name="T6" fmla="*/ 2327 w 2332"/>
              <a:gd name="T7" fmla="*/ 733 h 1311"/>
              <a:gd name="T8" fmla="*/ 2076 w 2332"/>
              <a:gd name="T9" fmla="*/ 0 h 1311"/>
              <a:gd name="T10" fmla="*/ 0 w 2332"/>
              <a:gd name="T11" fmla="*/ 712 h 1311"/>
              <a:gd name="T12" fmla="*/ 127 w 2332"/>
              <a:gd name="T13" fmla="*/ 1083 h 1311"/>
              <a:gd name="T14" fmla="*/ 233 w 2332"/>
              <a:gd name="T15" fmla="*/ 1135 h 1311"/>
              <a:gd name="T16" fmla="*/ 285 w 2332"/>
              <a:gd name="T17" fmla="*/ 1029 h 1311"/>
              <a:gd name="T18" fmla="*/ 240 w 2332"/>
              <a:gd name="T19" fmla="*/ 899 h 1311"/>
              <a:gd name="T20" fmla="*/ 258 w 2332"/>
              <a:gd name="T21" fmla="*/ 897 h 1311"/>
              <a:gd name="T22" fmla="*/ 287 w 2332"/>
              <a:gd name="T23" fmla="*/ 838 h 1311"/>
              <a:gd name="T24" fmla="*/ 257 w 2332"/>
              <a:gd name="T25" fmla="*/ 750 h 1311"/>
              <a:gd name="T26" fmla="*/ 809 w 2332"/>
              <a:gd name="T27" fmla="*/ 561 h 1311"/>
              <a:gd name="T28" fmla="*/ 1194 w 2332"/>
              <a:gd name="T29" fmla="*/ 854 h 1311"/>
              <a:gd name="T30" fmla="*/ 2291 w 2332"/>
              <a:gd name="T31" fmla="*/ 1159 h 1311"/>
              <a:gd name="T32" fmla="*/ 2324 w 2332"/>
              <a:gd name="T33" fmla="*/ 1133 h 1311"/>
              <a:gd name="T34" fmla="*/ 1406 w 2332"/>
              <a:gd name="T35" fmla="*/ 904 h 1311"/>
              <a:gd name="T36" fmla="*/ 1989 w 2332"/>
              <a:gd name="T37" fmla="*/ 848 h 1311"/>
              <a:gd name="T38" fmla="*/ 2119 w 2332"/>
              <a:gd name="T39" fmla="*/ 804 h 1311"/>
              <a:gd name="T40" fmla="*/ 2210 w 2332"/>
              <a:gd name="T41" fmla="*/ 1069 h 1311"/>
              <a:gd name="T42" fmla="*/ 1406 w 2332"/>
              <a:gd name="T43" fmla="*/ 904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2" h="1311">
                <a:moveTo>
                  <a:pt x="2324" y="1133"/>
                </a:moveTo>
                <a:cubicBezTo>
                  <a:pt x="2331" y="1120"/>
                  <a:pt x="2332" y="1105"/>
                  <a:pt x="2327" y="1092"/>
                </a:cubicBezTo>
                <a:cubicBezTo>
                  <a:pt x="2217" y="771"/>
                  <a:pt x="2217" y="771"/>
                  <a:pt x="2217" y="771"/>
                </a:cubicBezTo>
                <a:cubicBezTo>
                  <a:pt x="2275" y="751"/>
                  <a:pt x="2322" y="735"/>
                  <a:pt x="2327" y="733"/>
                </a:cubicBezTo>
                <a:cubicBezTo>
                  <a:pt x="2076" y="0"/>
                  <a:pt x="2076" y="0"/>
                  <a:pt x="2076" y="0"/>
                </a:cubicBezTo>
                <a:cubicBezTo>
                  <a:pt x="0" y="712"/>
                  <a:pt x="0" y="712"/>
                  <a:pt x="0" y="712"/>
                </a:cubicBezTo>
                <a:cubicBezTo>
                  <a:pt x="127" y="1083"/>
                  <a:pt x="127" y="1083"/>
                  <a:pt x="127" y="1083"/>
                </a:cubicBezTo>
                <a:cubicBezTo>
                  <a:pt x="142" y="1127"/>
                  <a:pt x="189" y="1150"/>
                  <a:pt x="233" y="1135"/>
                </a:cubicBezTo>
                <a:cubicBezTo>
                  <a:pt x="276" y="1120"/>
                  <a:pt x="299" y="1073"/>
                  <a:pt x="285" y="1029"/>
                </a:cubicBezTo>
                <a:cubicBezTo>
                  <a:pt x="240" y="899"/>
                  <a:pt x="240" y="899"/>
                  <a:pt x="240" y="899"/>
                </a:cubicBezTo>
                <a:cubicBezTo>
                  <a:pt x="246" y="900"/>
                  <a:pt x="252" y="899"/>
                  <a:pt x="258" y="897"/>
                </a:cubicBezTo>
                <a:cubicBezTo>
                  <a:pt x="282" y="889"/>
                  <a:pt x="295" y="862"/>
                  <a:pt x="287" y="838"/>
                </a:cubicBezTo>
                <a:cubicBezTo>
                  <a:pt x="257" y="750"/>
                  <a:pt x="257" y="750"/>
                  <a:pt x="257" y="750"/>
                </a:cubicBezTo>
                <a:cubicBezTo>
                  <a:pt x="809" y="561"/>
                  <a:pt x="809" y="561"/>
                  <a:pt x="809" y="561"/>
                </a:cubicBezTo>
                <a:cubicBezTo>
                  <a:pt x="891" y="696"/>
                  <a:pt x="1026" y="796"/>
                  <a:pt x="1194" y="854"/>
                </a:cubicBezTo>
                <a:cubicBezTo>
                  <a:pt x="1630" y="1311"/>
                  <a:pt x="2283" y="1160"/>
                  <a:pt x="2291" y="1159"/>
                </a:cubicBezTo>
                <a:cubicBezTo>
                  <a:pt x="2305" y="1155"/>
                  <a:pt x="2317" y="1146"/>
                  <a:pt x="2324" y="1133"/>
                </a:cubicBezTo>
                <a:close/>
                <a:moveTo>
                  <a:pt x="1406" y="904"/>
                </a:moveTo>
                <a:cubicBezTo>
                  <a:pt x="1586" y="927"/>
                  <a:pt x="1787" y="911"/>
                  <a:pt x="1989" y="848"/>
                </a:cubicBezTo>
                <a:cubicBezTo>
                  <a:pt x="1995" y="847"/>
                  <a:pt x="2053" y="827"/>
                  <a:pt x="2119" y="804"/>
                </a:cubicBezTo>
                <a:cubicBezTo>
                  <a:pt x="2210" y="1069"/>
                  <a:pt x="2210" y="1069"/>
                  <a:pt x="2210" y="1069"/>
                </a:cubicBezTo>
                <a:cubicBezTo>
                  <a:pt x="2073" y="1091"/>
                  <a:pt x="1712" y="1120"/>
                  <a:pt x="1406" y="904"/>
                </a:cubicBezTo>
                <a:close/>
              </a:path>
            </a:pathLst>
          </a:custGeom>
          <a:solidFill>
            <a:srgbClr val="E5A9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íṥļïďé">
            <a:extLst>
              <a:ext uri="{FF2B5EF4-FFF2-40B4-BE49-F238E27FC236}">
                <a16:creationId xmlns:a16="http://schemas.microsoft.com/office/drawing/2014/main" id="{54A5793F-FE32-42C0-A292-24A01A175225}"/>
              </a:ext>
            </a:extLst>
          </p:cNvPr>
          <p:cNvSpPr/>
          <p:nvPr/>
        </p:nvSpPr>
        <p:spPr bwMode="auto">
          <a:xfrm>
            <a:off x="6506805" y="3179790"/>
            <a:ext cx="164385" cy="130331"/>
          </a:xfrm>
          <a:custGeom>
            <a:avLst/>
            <a:gdLst>
              <a:gd name="T0" fmla="*/ 1968 w 2219"/>
              <a:gd name="T1" fmla="*/ 320 h 1764"/>
              <a:gd name="T2" fmla="*/ 1858 w 2219"/>
              <a:gd name="T3" fmla="*/ 357 h 1764"/>
              <a:gd name="T4" fmla="*/ 1748 w 2219"/>
              <a:gd name="T5" fmla="*/ 37 h 1764"/>
              <a:gd name="T6" fmla="*/ 1719 w 2219"/>
              <a:gd name="T7" fmla="*/ 6 h 1764"/>
              <a:gd name="T8" fmla="*/ 1678 w 2219"/>
              <a:gd name="T9" fmla="*/ 6 h 1764"/>
              <a:gd name="T10" fmla="*/ 999 w 2219"/>
              <a:gd name="T11" fmla="*/ 919 h 1764"/>
              <a:gd name="T12" fmla="*/ 875 w 2219"/>
              <a:gd name="T13" fmla="*/ 1387 h 1764"/>
              <a:gd name="T14" fmla="*/ 322 w 2219"/>
              <a:gd name="T15" fmla="*/ 1576 h 1764"/>
              <a:gd name="T16" fmla="*/ 292 w 2219"/>
              <a:gd name="T17" fmla="*/ 1489 h 1764"/>
              <a:gd name="T18" fmla="*/ 234 w 2219"/>
              <a:gd name="T19" fmla="*/ 1460 h 1764"/>
              <a:gd name="T20" fmla="*/ 218 w 2219"/>
              <a:gd name="T21" fmla="*/ 1469 h 1764"/>
              <a:gd name="T22" fmla="*/ 173 w 2219"/>
              <a:gd name="T23" fmla="*/ 1339 h 1764"/>
              <a:gd name="T24" fmla="*/ 67 w 2219"/>
              <a:gd name="T25" fmla="*/ 1288 h 1764"/>
              <a:gd name="T26" fmla="*/ 15 w 2219"/>
              <a:gd name="T27" fmla="*/ 1394 h 1764"/>
              <a:gd name="T28" fmla="*/ 143 w 2219"/>
              <a:gd name="T29" fmla="*/ 1764 h 1764"/>
              <a:gd name="T30" fmla="*/ 2219 w 2219"/>
              <a:gd name="T31" fmla="*/ 1052 h 1764"/>
              <a:gd name="T32" fmla="*/ 1968 w 2219"/>
              <a:gd name="T33" fmla="*/ 320 h 1764"/>
              <a:gd name="T34" fmla="*/ 1669 w 2219"/>
              <a:gd name="T35" fmla="*/ 126 h 1764"/>
              <a:gd name="T36" fmla="*/ 1760 w 2219"/>
              <a:gd name="T37" fmla="*/ 391 h 1764"/>
              <a:gd name="T38" fmla="*/ 1621 w 2219"/>
              <a:gd name="T39" fmla="*/ 439 h 1764"/>
              <a:gd name="T40" fmla="*/ 1136 w 2219"/>
              <a:gd name="T41" fmla="*/ 751 h 1764"/>
              <a:gd name="T42" fmla="*/ 1669 w 2219"/>
              <a:gd name="T43" fmla="*/ 126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19" h="1764">
                <a:moveTo>
                  <a:pt x="1968" y="320"/>
                </a:moveTo>
                <a:cubicBezTo>
                  <a:pt x="1961" y="322"/>
                  <a:pt x="1915" y="338"/>
                  <a:pt x="1858" y="357"/>
                </a:cubicBezTo>
                <a:cubicBezTo>
                  <a:pt x="1748" y="37"/>
                  <a:pt x="1748" y="37"/>
                  <a:pt x="1748" y="37"/>
                </a:cubicBezTo>
                <a:cubicBezTo>
                  <a:pt x="1743" y="23"/>
                  <a:pt x="1733" y="12"/>
                  <a:pt x="1719" y="6"/>
                </a:cubicBezTo>
                <a:cubicBezTo>
                  <a:pt x="1706" y="0"/>
                  <a:pt x="1691" y="0"/>
                  <a:pt x="1678" y="6"/>
                </a:cubicBezTo>
                <a:cubicBezTo>
                  <a:pt x="1670" y="9"/>
                  <a:pt x="1062" y="291"/>
                  <a:pt x="999" y="919"/>
                </a:cubicBezTo>
                <a:cubicBezTo>
                  <a:pt x="902" y="1069"/>
                  <a:pt x="856" y="1231"/>
                  <a:pt x="875" y="1387"/>
                </a:cubicBezTo>
                <a:cubicBezTo>
                  <a:pt x="322" y="1576"/>
                  <a:pt x="322" y="1576"/>
                  <a:pt x="322" y="1576"/>
                </a:cubicBezTo>
                <a:cubicBezTo>
                  <a:pt x="292" y="1489"/>
                  <a:pt x="292" y="1489"/>
                  <a:pt x="292" y="1489"/>
                </a:cubicBezTo>
                <a:cubicBezTo>
                  <a:pt x="284" y="1464"/>
                  <a:pt x="258" y="1452"/>
                  <a:pt x="234" y="1460"/>
                </a:cubicBezTo>
                <a:cubicBezTo>
                  <a:pt x="228" y="1462"/>
                  <a:pt x="222" y="1465"/>
                  <a:pt x="218" y="1469"/>
                </a:cubicBezTo>
                <a:cubicBezTo>
                  <a:pt x="173" y="1339"/>
                  <a:pt x="173" y="1339"/>
                  <a:pt x="173" y="1339"/>
                </a:cubicBezTo>
                <a:cubicBezTo>
                  <a:pt x="158" y="1296"/>
                  <a:pt x="111" y="1273"/>
                  <a:pt x="67" y="1288"/>
                </a:cubicBezTo>
                <a:cubicBezTo>
                  <a:pt x="24" y="1303"/>
                  <a:pt x="0" y="1350"/>
                  <a:pt x="15" y="1394"/>
                </a:cubicBezTo>
                <a:cubicBezTo>
                  <a:pt x="143" y="1764"/>
                  <a:pt x="143" y="1764"/>
                  <a:pt x="143" y="1764"/>
                </a:cubicBezTo>
                <a:cubicBezTo>
                  <a:pt x="2219" y="1052"/>
                  <a:pt x="2219" y="1052"/>
                  <a:pt x="2219" y="1052"/>
                </a:cubicBezTo>
                <a:lnTo>
                  <a:pt x="1968" y="320"/>
                </a:lnTo>
                <a:close/>
                <a:moveTo>
                  <a:pt x="1669" y="126"/>
                </a:moveTo>
                <a:cubicBezTo>
                  <a:pt x="1760" y="391"/>
                  <a:pt x="1760" y="391"/>
                  <a:pt x="1760" y="391"/>
                </a:cubicBezTo>
                <a:cubicBezTo>
                  <a:pt x="1691" y="415"/>
                  <a:pt x="1629" y="437"/>
                  <a:pt x="1621" y="439"/>
                </a:cubicBezTo>
                <a:cubicBezTo>
                  <a:pt x="1427" y="514"/>
                  <a:pt x="1262" y="623"/>
                  <a:pt x="1136" y="751"/>
                </a:cubicBezTo>
                <a:cubicBezTo>
                  <a:pt x="1244" y="392"/>
                  <a:pt x="1547" y="193"/>
                  <a:pt x="1669" y="126"/>
                </a:cubicBezTo>
                <a:close/>
              </a:path>
            </a:pathLst>
          </a:custGeom>
          <a:solidFill>
            <a:srgbClr val="FED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išḻíḓè">
            <a:extLst>
              <a:ext uri="{FF2B5EF4-FFF2-40B4-BE49-F238E27FC236}">
                <a16:creationId xmlns:a16="http://schemas.microsoft.com/office/drawing/2014/main" id="{F34FEC2A-4606-4168-84AF-09AB423A758C}"/>
              </a:ext>
            </a:extLst>
          </p:cNvPr>
          <p:cNvSpPr/>
          <p:nvPr/>
        </p:nvSpPr>
        <p:spPr bwMode="auto">
          <a:xfrm>
            <a:off x="6471823" y="3265233"/>
            <a:ext cx="63773" cy="99374"/>
          </a:xfrm>
          <a:custGeom>
            <a:avLst/>
            <a:gdLst>
              <a:gd name="T0" fmla="*/ 97 w 206"/>
              <a:gd name="T1" fmla="*/ 321 h 321"/>
              <a:gd name="T2" fmla="*/ 0 w 206"/>
              <a:gd name="T3" fmla="*/ 37 h 321"/>
              <a:gd name="T4" fmla="*/ 109 w 206"/>
              <a:gd name="T5" fmla="*/ 0 h 321"/>
              <a:gd name="T6" fmla="*/ 206 w 206"/>
              <a:gd name="T7" fmla="*/ 284 h 321"/>
              <a:gd name="T8" fmla="*/ 97 w 206"/>
              <a:gd name="T9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321">
                <a:moveTo>
                  <a:pt x="97" y="321"/>
                </a:moveTo>
                <a:lnTo>
                  <a:pt x="0" y="37"/>
                </a:lnTo>
                <a:lnTo>
                  <a:pt x="109" y="0"/>
                </a:lnTo>
                <a:lnTo>
                  <a:pt x="206" y="284"/>
                </a:lnTo>
                <a:lnTo>
                  <a:pt x="97" y="321"/>
                </a:lnTo>
                <a:close/>
              </a:path>
            </a:pathLst>
          </a:custGeom>
          <a:solidFill>
            <a:srgbClr val="395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í$lîḓè">
            <a:extLst>
              <a:ext uri="{FF2B5EF4-FFF2-40B4-BE49-F238E27FC236}">
                <a16:creationId xmlns:a16="http://schemas.microsoft.com/office/drawing/2014/main" id="{2DABA7AD-3E92-41C2-B825-90613C6A23C2}"/>
              </a:ext>
            </a:extLst>
          </p:cNvPr>
          <p:cNvSpPr/>
          <p:nvPr/>
        </p:nvSpPr>
        <p:spPr bwMode="auto">
          <a:xfrm>
            <a:off x="6458202" y="3272354"/>
            <a:ext cx="45198" cy="100612"/>
          </a:xfrm>
          <a:custGeom>
            <a:avLst/>
            <a:gdLst>
              <a:gd name="T0" fmla="*/ 106 w 146"/>
              <a:gd name="T1" fmla="*/ 325 h 325"/>
              <a:gd name="T2" fmla="*/ 0 w 146"/>
              <a:gd name="T3" fmla="*/ 14 h 325"/>
              <a:gd name="T4" fmla="*/ 39 w 146"/>
              <a:gd name="T5" fmla="*/ 0 h 325"/>
              <a:gd name="T6" fmla="*/ 146 w 146"/>
              <a:gd name="T7" fmla="*/ 312 h 325"/>
              <a:gd name="T8" fmla="*/ 106 w 146"/>
              <a:gd name="T9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325">
                <a:moveTo>
                  <a:pt x="106" y="325"/>
                </a:moveTo>
                <a:lnTo>
                  <a:pt x="0" y="14"/>
                </a:lnTo>
                <a:lnTo>
                  <a:pt x="39" y="0"/>
                </a:lnTo>
                <a:lnTo>
                  <a:pt x="146" y="312"/>
                </a:lnTo>
                <a:lnTo>
                  <a:pt x="106" y="325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î$ḷïḍé">
            <a:extLst>
              <a:ext uri="{FF2B5EF4-FFF2-40B4-BE49-F238E27FC236}">
                <a16:creationId xmlns:a16="http://schemas.microsoft.com/office/drawing/2014/main" id="{01BC3F94-C195-41D5-9F22-7C071F19B6BC}"/>
              </a:ext>
            </a:extLst>
          </p:cNvPr>
          <p:cNvSpPr/>
          <p:nvPr/>
        </p:nvSpPr>
        <p:spPr bwMode="auto">
          <a:xfrm>
            <a:off x="6458202" y="3272354"/>
            <a:ext cx="45198" cy="100612"/>
          </a:xfrm>
          <a:custGeom>
            <a:avLst/>
            <a:gdLst>
              <a:gd name="T0" fmla="*/ 106 w 146"/>
              <a:gd name="T1" fmla="*/ 325 h 325"/>
              <a:gd name="T2" fmla="*/ 0 w 146"/>
              <a:gd name="T3" fmla="*/ 14 h 325"/>
              <a:gd name="T4" fmla="*/ 39 w 146"/>
              <a:gd name="T5" fmla="*/ 0 h 325"/>
              <a:gd name="T6" fmla="*/ 146 w 146"/>
              <a:gd name="T7" fmla="*/ 312 h 325"/>
              <a:gd name="T8" fmla="*/ 106 w 146"/>
              <a:gd name="T9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325">
                <a:moveTo>
                  <a:pt x="106" y="325"/>
                </a:moveTo>
                <a:lnTo>
                  <a:pt x="0" y="14"/>
                </a:lnTo>
                <a:lnTo>
                  <a:pt x="39" y="0"/>
                </a:lnTo>
                <a:lnTo>
                  <a:pt x="146" y="312"/>
                </a:lnTo>
                <a:lnTo>
                  <a:pt x="106" y="32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íSļîḑe">
            <a:extLst>
              <a:ext uri="{FF2B5EF4-FFF2-40B4-BE49-F238E27FC236}">
                <a16:creationId xmlns:a16="http://schemas.microsoft.com/office/drawing/2014/main" id="{D94ED7D4-4B35-4774-940D-57245F7C79CB}"/>
              </a:ext>
            </a:extLst>
          </p:cNvPr>
          <p:cNvSpPr/>
          <p:nvPr/>
        </p:nvSpPr>
        <p:spPr bwMode="auto">
          <a:xfrm>
            <a:off x="6486373" y="3286904"/>
            <a:ext cx="34672" cy="56033"/>
          </a:xfrm>
          <a:custGeom>
            <a:avLst/>
            <a:gdLst>
              <a:gd name="T0" fmla="*/ 355 w 467"/>
              <a:gd name="T1" fmla="*/ 731 h 756"/>
              <a:gd name="T2" fmla="*/ 176 w 467"/>
              <a:gd name="T3" fmla="*/ 644 h 756"/>
              <a:gd name="T4" fmla="*/ 25 w 467"/>
              <a:gd name="T5" fmla="*/ 204 h 756"/>
              <a:gd name="T6" fmla="*/ 112 w 467"/>
              <a:gd name="T7" fmla="*/ 25 h 756"/>
              <a:gd name="T8" fmla="*/ 291 w 467"/>
              <a:gd name="T9" fmla="*/ 113 h 756"/>
              <a:gd name="T10" fmla="*/ 442 w 467"/>
              <a:gd name="T11" fmla="*/ 552 h 756"/>
              <a:gd name="T12" fmla="*/ 355 w 467"/>
              <a:gd name="T13" fmla="*/ 731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7" h="756">
                <a:moveTo>
                  <a:pt x="355" y="731"/>
                </a:moveTo>
                <a:cubicBezTo>
                  <a:pt x="281" y="756"/>
                  <a:pt x="201" y="717"/>
                  <a:pt x="176" y="644"/>
                </a:cubicBezTo>
                <a:cubicBezTo>
                  <a:pt x="25" y="204"/>
                  <a:pt x="25" y="204"/>
                  <a:pt x="25" y="204"/>
                </a:cubicBezTo>
                <a:cubicBezTo>
                  <a:pt x="0" y="130"/>
                  <a:pt x="39" y="50"/>
                  <a:pt x="112" y="25"/>
                </a:cubicBezTo>
                <a:cubicBezTo>
                  <a:pt x="186" y="0"/>
                  <a:pt x="266" y="39"/>
                  <a:pt x="291" y="113"/>
                </a:cubicBezTo>
                <a:cubicBezTo>
                  <a:pt x="442" y="552"/>
                  <a:pt x="442" y="552"/>
                  <a:pt x="442" y="552"/>
                </a:cubicBezTo>
                <a:cubicBezTo>
                  <a:pt x="467" y="626"/>
                  <a:pt x="428" y="706"/>
                  <a:pt x="355" y="731"/>
                </a:cubicBezTo>
                <a:close/>
              </a:path>
            </a:pathLst>
          </a:custGeom>
          <a:solidFill>
            <a:srgbClr val="E5A9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îṣ1ïḋe">
            <a:extLst>
              <a:ext uri="{FF2B5EF4-FFF2-40B4-BE49-F238E27FC236}">
                <a16:creationId xmlns:a16="http://schemas.microsoft.com/office/drawing/2014/main" id="{7F2FE6A9-64DF-4F9F-973F-488487D274AA}"/>
              </a:ext>
            </a:extLst>
          </p:cNvPr>
          <p:cNvSpPr/>
          <p:nvPr/>
        </p:nvSpPr>
        <p:spPr bwMode="auto">
          <a:xfrm>
            <a:off x="6449534" y="3404852"/>
            <a:ext cx="71512" cy="55724"/>
          </a:xfrm>
          <a:custGeom>
            <a:avLst/>
            <a:gdLst>
              <a:gd name="T0" fmla="*/ 626 w 965"/>
              <a:gd name="T1" fmla="*/ 756 h 756"/>
              <a:gd name="T2" fmla="*/ 0 w 965"/>
              <a:gd name="T3" fmla="*/ 378 h 756"/>
              <a:gd name="T4" fmla="*/ 626 w 965"/>
              <a:gd name="T5" fmla="*/ 0 h 756"/>
              <a:gd name="T6" fmla="*/ 965 w 965"/>
              <a:gd name="T7" fmla="*/ 378 h 756"/>
              <a:gd name="T8" fmla="*/ 626 w 965"/>
              <a:gd name="T9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5" h="756">
                <a:moveTo>
                  <a:pt x="626" y="756"/>
                </a:moveTo>
                <a:cubicBezTo>
                  <a:pt x="359" y="756"/>
                  <a:pt x="0" y="378"/>
                  <a:pt x="0" y="378"/>
                </a:cubicBezTo>
                <a:cubicBezTo>
                  <a:pt x="0" y="378"/>
                  <a:pt x="359" y="0"/>
                  <a:pt x="626" y="0"/>
                </a:cubicBezTo>
                <a:cubicBezTo>
                  <a:pt x="892" y="0"/>
                  <a:pt x="965" y="169"/>
                  <a:pt x="965" y="378"/>
                </a:cubicBezTo>
                <a:cubicBezTo>
                  <a:pt x="965" y="587"/>
                  <a:pt x="892" y="756"/>
                  <a:pt x="626" y="756"/>
                </a:cubicBezTo>
              </a:path>
            </a:pathLst>
          </a:custGeom>
          <a:solidFill>
            <a:srgbClr val="E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iSḷidé">
            <a:extLst>
              <a:ext uri="{FF2B5EF4-FFF2-40B4-BE49-F238E27FC236}">
                <a16:creationId xmlns:a16="http://schemas.microsoft.com/office/drawing/2014/main" id="{F70E3D0F-2C8A-4364-A886-67F3F2ED219B}"/>
              </a:ext>
            </a:extLst>
          </p:cNvPr>
          <p:cNvSpPr/>
          <p:nvPr/>
        </p:nvSpPr>
        <p:spPr bwMode="auto">
          <a:xfrm>
            <a:off x="6467799" y="3413520"/>
            <a:ext cx="49532" cy="38387"/>
          </a:xfrm>
          <a:custGeom>
            <a:avLst/>
            <a:gdLst>
              <a:gd name="T0" fmla="*/ 432 w 667"/>
              <a:gd name="T1" fmla="*/ 522 h 522"/>
              <a:gd name="T2" fmla="*/ 0 w 667"/>
              <a:gd name="T3" fmla="*/ 261 h 522"/>
              <a:gd name="T4" fmla="*/ 432 w 667"/>
              <a:gd name="T5" fmla="*/ 0 h 522"/>
              <a:gd name="T6" fmla="*/ 667 w 667"/>
              <a:gd name="T7" fmla="*/ 261 h 522"/>
              <a:gd name="T8" fmla="*/ 432 w 667"/>
              <a:gd name="T9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7" h="522">
                <a:moveTo>
                  <a:pt x="432" y="522"/>
                </a:moveTo>
                <a:cubicBezTo>
                  <a:pt x="248" y="522"/>
                  <a:pt x="0" y="261"/>
                  <a:pt x="0" y="261"/>
                </a:cubicBezTo>
                <a:cubicBezTo>
                  <a:pt x="0" y="261"/>
                  <a:pt x="248" y="0"/>
                  <a:pt x="432" y="0"/>
                </a:cubicBezTo>
                <a:cubicBezTo>
                  <a:pt x="616" y="0"/>
                  <a:pt x="667" y="117"/>
                  <a:pt x="667" y="261"/>
                </a:cubicBezTo>
                <a:cubicBezTo>
                  <a:pt x="667" y="405"/>
                  <a:pt x="616" y="522"/>
                  <a:pt x="432" y="522"/>
                </a:cubicBezTo>
              </a:path>
            </a:pathLst>
          </a:custGeom>
          <a:solidFill>
            <a:srgbClr val="F0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Sľïde">
            <a:extLst>
              <a:ext uri="{FF2B5EF4-FFF2-40B4-BE49-F238E27FC236}">
                <a16:creationId xmlns:a16="http://schemas.microsoft.com/office/drawing/2014/main" id="{81699F8B-1146-4CE9-A926-D4445A34221A}"/>
              </a:ext>
            </a:extLst>
          </p:cNvPr>
          <p:cNvSpPr/>
          <p:nvPr/>
        </p:nvSpPr>
        <p:spPr bwMode="auto">
          <a:xfrm>
            <a:off x="6487921" y="3421569"/>
            <a:ext cx="28481" cy="22289"/>
          </a:xfrm>
          <a:custGeom>
            <a:avLst/>
            <a:gdLst>
              <a:gd name="T0" fmla="*/ 250 w 386"/>
              <a:gd name="T1" fmla="*/ 302 h 302"/>
              <a:gd name="T2" fmla="*/ 0 w 386"/>
              <a:gd name="T3" fmla="*/ 151 h 302"/>
              <a:gd name="T4" fmla="*/ 250 w 386"/>
              <a:gd name="T5" fmla="*/ 0 h 302"/>
              <a:gd name="T6" fmla="*/ 386 w 386"/>
              <a:gd name="T7" fmla="*/ 151 h 302"/>
              <a:gd name="T8" fmla="*/ 250 w 386"/>
              <a:gd name="T9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6" h="302">
                <a:moveTo>
                  <a:pt x="250" y="302"/>
                </a:moveTo>
                <a:cubicBezTo>
                  <a:pt x="144" y="302"/>
                  <a:pt x="0" y="151"/>
                  <a:pt x="0" y="151"/>
                </a:cubicBezTo>
                <a:cubicBezTo>
                  <a:pt x="0" y="151"/>
                  <a:pt x="144" y="0"/>
                  <a:pt x="250" y="0"/>
                </a:cubicBezTo>
                <a:cubicBezTo>
                  <a:pt x="357" y="0"/>
                  <a:pt x="386" y="67"/>
                  <a:pt x="386" y="151"/>
                </a:cubicBezTo>
                <a:cubicBezTo>
                  <a:pt x="386" y="234"/>
                  <a:pt x="357" y="302"/>
                  <a:pt x="250" y="302"/>
                </a:cubicBezTo>
              </a:path>
            </a:pathLst>
          </a:custGeom>
          <a:solidFill>
            <a:srgbClr val="F9D2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ïṧ1íḓê">
            <a:extLst>
              <a:ext uri="{FF2B5EF4-FFF2-40B4-BE49-F238E27FC236}">
                <a16:creationId xmlns:a16="http://schemas.microsoft.com/office/drawing/2014/main" id="{BE04BC68-0A69-4E7D-86AA-25408B6E2A6B}"/>
              </a:ext>
            </a:extLst>
          </p:cNvPr>
          <p:cNvSpPr/>
          <p:nvPr/>
        </p:nvSpPr>
        <p:spPr bwMode="auto">
          <a:xfrm>
            <a:off x="6497828" y="3371418"/>
            <a:ext cx="68726" cy="38387"/>
          </a:xfrm>
          <a:custGeom>
            <a:avLst/>
            <a:gdLst>
              <a:gd name="T0" fmla="*/ 929 w 929"/>
              <a:gd name="T1" fmla="*/ 521 h 521"/>
              <a:gd name="T2" fmla="*/ 65 w 929"/>
              <a:gd name="T3" fmla="*/ 0 h 521"/>
              <a:gd name="T4" fmla="*/ 78 w 929"/>
              <a:gd name="T5" fmla="*/ 85 h 521"/>
              <a:gd name="T6" fmla="*/ 370 w 929"/>
              <a:gd name="T7" fmla="*/ 514 h 521"/>
              <a:gd name="T8" fmla="*/ 929 w 929"/>
              <a:gd name="T9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" h="521">
                <a:moveTo>
                  <a:pt x="929" y="521"/>
                </a:moveTo>
                <a:cubicBezTo>
                  <a:pt x="929" y="521"/>
                  <a:pt x="656" y="0"/>
                  <a:pt x="65" y="0"/>
                </a:cubicBezTo>
                <a:cubicBezTo>
                  <a:pt x="65" y="0"/>
                  <a:pt x="0" y="33"/>
                  <a:pt x="78" y="85"/>
                </a:cubicBezTo>
                <a:cubicBezTo>
                  <a:pt x="156" y="137"/>
                  <a:pt x="370" y="182"/>
                  <a:pt x="370" y="514"/>
                </a:cubicBezTo>
                <a:cubicBezTo>
                  <a:pt x="929" y="521"/>
                  <a:pt x="929" y="521"/>
                  <a:pt x="929" y="521"/>
                </a:cubicBezTo>
              </a:path>
            </a:pathLst>
          </a:custGeom>
          <a:solidFill>
            <a:srgbClr val="E52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îṥ1ïḍê">
            <a:extLst>
              <a:ext uri="{FF2B5EF4-FFF2-40B4-BE49-F238E27FC236}">
                <a16:creationId xmlns:a16="http://schemas.microsoft.com/office/drawing/2014/main" id="{AA37A49D-3E07-494A-8243-EAAC4DEB256C}"/>
              </a:ext>
            </a:extLst>
          </p:cNvPr>
          <p:cNvSpPr/>
          <p:nvPr/>
        </p:nvSpPr>
        <p:spPr bwMode="auto">
          <a:xfrm>
            <a:off x="6497828" y="3455313"/>
            <a:ext cx="68726" cy="38387"/>
          </a:xfrm>
          <a:custGeom>
            <a:avLst/>
            <a:gdLst>
              <a:gd name="T0" fmla="*/ 929 w 929"/>
              <a:gd name="T1" fmla="*/ 0 h 520"/>
              <a:gd name="T2" fmla="*/ 65 w 929"/>
              <a:gd name="T3" fmla="*/ 520 h 520"/>
              <a:gd name="T4" fmla="*/ 78 w 929"/>
              <a:gd name="T5" fmla="*/ 436 h 520"/>
              <a:gd name="T6" fmla="*/ 370 w 929"/>
              <a:gd name="T7" fmla="*/ 6 h 520"/>
              <a:gd name="T8" fmla="*/ 929 w 929"/>
              <a:gd name="T9" fmla="*/ 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" h="520">
                <a:moveTo>
                  <a:pt x="929" y="0"/>
                </a:moveTo>
                <a:cubicBezTo>
                  <a:pt x="929" y="0"/>
                  <a:pt x="656" y="520"/>
                  <a:pt x="65" y="520"/>
                </a:cubicBezTo>
                <a:cubicBezTo>
                  <a:pt x="65" y="520"/>
                  <a:pt x="0" y="488"/>
                  <a:pt x="78" y="436"/>
                </a:cubicBezTo>
                <a:cubicBezTo>
                  <a:pt x="156" y="384"/>
                  <a:pt x="370" y="338"/>
                  <a:pt x="370" y="6"/>
                </a:cubicBezTo>
                <a:cubicBezTo>
                  <a:pt x="929" y="0"/>
                  <a:pt x="929" y="0"/>
                  <a:pt x="929" y="0"/>
                </a:cubicBezTo>
              </a:path>
            </a:pathLst>
          </a:custGeom>
          <a:solidFill>
            <a:srgbClr val="C12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iṩlïďe">
            <a:extLst>
              <a:ext uri="{FF2B5EF4-FFF2-40B4-BE49-F238E27FC236}">
                <a16:creationId xmlns:a16="http://schemas.microsoft.com/office/drawing/2014/main" id="{4119B4D6-C77C-4378-8640-E4347EACF012}"/>
              </a:ext>
            </a:extLst>
          </p:cNvPr>
          <p:cNvSpPr/>
          <p:nvPr/>
        </p:nvSpPr>
        <p:spPr bwMode="auto">
          <a:xfrm>
            <a:off x="6520736" y="3432714"/>
            <a:ext cx="138380" cy="42721"/>
          </a:xfrm>
          <a:custGeom>
            <a:avLst/>
            <a:gdLst>
              <a:gd name="T0" fmla="*/ 1193 w 1863"/>
              <a:gd name="T1" fmla="*/ 578 h 578"/>
              <a:gd name="T2" fmla="*/ 1863 w 1863"/>
              <a:gd name="T3" fmla="*/ 476 h 578"/>
              <a:gd name="T4" fmla="*/ 1863 w 1863"/>
              <a:gd name="T5" fmla="*/ 0 h 578"/>
              <a:gd name="T6" fmla="*/ 1660 w 1863"/>
              <a:gd name="T7" fmla="*/ 0 h 578"/>
              <a:gd name="T8" fmla="*/ 1342 w 1863"/>
              <a:gd name="T9" fmla="*/ 318 h 578"/>
              <a:gd name="T10" fmla="*/ 1023 w 1863"/>
              <a:gd name="T11" fmla="*/ 0 h 578"/>
              <a:gd name="T12" fmla="*/ 0 w 1863"/>
              <a:gd name="T13" fmla="*/ 0 h 578"/>
              <a:gd name="T14" fmla="*/ 0 w 1863"/>
              <a:gd name="T15" fmla="*/ 311 h 578"/>
              <a:gd name="T16" fmla="*/ 1193 w 1863"/>
              <a:gd name="T17" fmla="*/ 57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3" h="578">
                <a:moveTo>
                  <a:pt x="1193" y="578"/>
                </a:moveTo>
                <a:cubicBezTo>
                  <a:pt x="1435" y="578"/>
                  <a:pt x="1663" y="537"/>
                  <a:pt x="1863" y="476"/>
                </a:cubicBezTo>
                <a:cubicBezTo>
                  <a:pt x="1863" y="0"/>
                  <a:pt x="1863" y="0"/>
                  <a:pt x="1863" y="0"/>
                </a:cubicBezTo>
                <a:cubicBezTo>
                  <a:pt x="1660" y="0"/>
                  <a:pt x="1660" y="0"/>
                  <a:pt x="1660" y="0"/>
                </a:cubicBezTo>
                <a:cubicBezTo>
                  <a:pt x="1660" y="176"/>
                  <a:pt x="1518" y="318"/>
                  <a:pt x="1342" y="318"/>
                </a:cubicBezTo>
                <a:cubicBezTo>
                  <a:pt x="1166" y="318"/>
                  <a:pt x="1023" y="176"/>
                  <a:pt x="102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1"/>
                  <a:pt x="0" y="311"/>
                  <a:pt x="0" y="311"/>
                </a:cubicBezTo>
                <a:cubicBezTo>
                  <a:pt x="251" y="471"/>
                  <a:pt x="692" y="578"/>
                  <a:pt x="1193" y="578"/>
                </a:cubicBezTo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íṣḻiḋé">
            <a:extLst>
              <a:ext uri="{FF2B5EF4-FFF2-40B4-BE49-F238E27FC236}">
                <a16:creationId xmlns:a16="http://schemas.microsoft.com/office/drawing/2014/main" id="{D8C70039-6462-46F4-A012-7E9C278F826A}"/>
              </a:ext>
            </a:extLst>
          </p:cNvPr>
          <p:cNvSpPr/>
          <p:nvPr/>
        </p:nvSpPr>
        <p:spPr bwMode="auto">
          <a:xfrm>
            <a:off x="6520736" y="3389992"/>
            <a:ext cx="138380" cy="42721"/>
          </a:xfrm>
          <a:custGeom>
            <a:avLst/>
            <a:gdLst>
              <a:gd name="T0" fmla="*/ 1342 w 1863"/>
              <a:gd name="T1" fmla="*/ 259 h 578"/>
              <a:gd name="T2" fmla="*/ 1660 w 1863"/>
              <a:gd name="T3" fmla="*/ 578 h 578"/>
              <a:gd name="T4" fmla="*/ 1863 w 1863"/>
              <a:gd name="T5" fmla="*/ 578 h 578"/>
              <a:gd name="T6" fmla="*/ 1863 w 1863"/>
              <a:gd name="T7" fmla="*/ 102 h 578"/>
              <a:gd name="T8" fmla="*/ 1193 w 1863"/>
              <a:gd name="T9" fmla="*/ 0 h 578"/>
              <a:gd name="T10" fmla="*/ 0 w 1863"/>
              <a:gd name="T11" fmla="*/ 266 h 578"/>
              <a:gd name="T12" fmla="*/ 0 w 1863"/>
              <a:gd name="T13" fmla="*/ 578 h 578"/>
              <a:gd name="T14" fmla="*/ 1023 w 1863"/>
              <a:gd name="T15" fmla="*/ 578 h 578"/>
              <a:gd name="T16" fmla="*/ 1342 w 1863"/>
              <a:gd name="T17" fmla="*/ 259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3" h="578">
                <a:moveTo>
                  <a:pt x="1342" y="259"/>
                </a:moveTo>
                <a:cubicBezTo>
                  <a:pt x="1518" y="259"/>
                  <a:pt x="1660" y="402"/>
                  <a:pt x="1660" y="578"/>
                </a:cubicBezTo>
                <a:cubicBezTo>
                  <a:pt x="1863" y="578"/>
                  <a:pt x="1863" y="578"/>
                  <a:pt x="1863" y="578"/>
                </a:cubicBezTo>
                <a:cubicBezTo>
                  <a:pt x="1863" y="102"/>
                  <a:pt x="1863" y="102"/>
                  <a:pt x="1863" y="102"/>
                </a:cubicBezTo>
                <a:cubicBezTo>
                  <a:pt x="1663" y="41"/>
                  <a:pt x="1435" y="0"/>
                  <a:pt x="1193" y="0"/>
                </a:cubicBezTo>
                <a:cubicBezTo>
                  <a:pt x="692" y="0"/>
                  <a:pt x="251" y="106"/>
                  <a:pt x="0" y="266"/>
                </a:cubicBezTo>
                <a:cubicBezTo>
                  <a:pt x="0" y="578"/>
                  <a:pt x="0" y="578"/>
                  <a:pt x="0" y="578"/>
                </a:cubicBezTo>
                <a:cubicBezTo>
                  <a:pt x="1023" y="578"/>
                  <a:pt x="1023" y="578"/>
                  <a:pt x="1023" y="578"/>
                </a:cubicBezTo>
                <a:cubicBezTo>
                  <a:pt x="1023" y="402"/>
                  <a:pt x="1166" y="259"/>
                  <a:pt x="1342" y="2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îṥ1iḓè">
            <a:extLst>
              <a:ext uri="{FF2B5EF4-FFF2-40B4-BE49-F238E27FC236}">
                <a16:creationId xmlns:a16="http://schemas.microsoft.com/office/drawing/2014/main" id="{3D3D3867-E58F-4BB7-A24C-53BDCF34593F}"/>
              </a:ext>
            </a:extLst>
          </p:cNvPr>
          <p:cNvSpPr/>
          <p:nvPr/>
        </p:nvSpPr>
        <p:spPr bwMode="auto">
          <a:xfrm>
            <a:off x="6513616" y="3408877"/>
            <a:ext cx="7120" cy="23837"/>
          </a:xfrm>
          <a:custGeom>
            <a:avLst/>
            <a:gdLst>
              <a:gd name="T0" fmla="*/ 97 w 97"/>
              <a:gd name="T1" fmla="*/ 15 h 322"/>
              <a:gd name="T2" fmla="*/ 82 w 97"/>
              <a:gd name="T3" fmla="*/ 0 h 322"/>
              <a:gd name="T4" fmla="*/ 14 w 97"/>
              <a:gd name="T5" fmla="*/ 0 h 322"/>
              <a:gd name="T6" fmla="*/ 0 w 97"/>
              <a:gd name="T7" fmla="*/ 15 h 322"/>
              <a:gd name="T8" fmla="*/ 0 w 97"/>
              <a:gd name="T9" fmla="*/ 322 h 322"/>
              <a:gd name="T10" fmla="*/ 97 w 97"/>
              <a:gd name="T11" fmla="*/ 322 h 322"/>
              <a:gd name="T12" fmla="*/ 97 w 97"/>
              <a:gd name="T13" fmla="*/ 15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322">
                <a:moveTo>
                  <a:pt x="97" y="15"/>
                </a:moveTo>
                <a:cubicBezTo>
                  <a:pt x="97" y="7"/>
                  <a:pt x="90" y="0"/>
                  <a:pt x="8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5"/>
                </a:cubicBezTo>
                <a:cubicBezTo>
                  <a:pt x="0" y="322"/>
                  <a:pt x="0" y="322"/>
                  <a:pt x="0" y="322"/>
                </a:cubicBezTo>
                <a:cubicBezTo>
                  <a:pt x="97" y="322"/>
                  <a:pt x="97" y="322"/>
                  <a:pt x="97" y="322"/>
                </a:cubicBezTo>
                <a:cubicBezTo>
                  <a:pt x="97" y="15"/>
                  <a:pt x="97" y="15"/>
                  <a:pt x="97" y="15"/>
                </a:cubicBezTo>
              </a:path>
            </a:pathLst>
          </a:custGeom>
          <a:solidFill>
            <a:srgbClr val="EAC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iṩḻîḓê">
            <a:extLst>
              <a:ext uri="{FF2B5EF4-FFF2-40B4-BE49-F238E27FC236}">
                <a16:creationId xmlns:a16="http://schemas.microsoft.com/office/drawing/2014/main" id="{5E6EB0BE-FAC7-49E9-B75E-6F275943E213}"/>
              </a:ext>
            </a:extLst>
          </p:cNvPr>
          <p:cNvSpPr/>
          <p:nvPr/>
        </p:nvSpPr>
        <p:spPr bwMode="auto">
          <a:xfrm>
            <a:off x="6513616" y="3432714"/>
            <a:ext cx="7120" cy="23528"/>
          </a:xfrm>
          <a:custGeom>
            <a:avLst/>
            <a:gdLst>
              <a:gd name="T0" fmla="*/ 97 w 97"/>
              <a:gd name="T1" fmla="*/ 306 h 321"/>
              <a:gd name="T2" fmla="*/ 97 w 97"/>
              <a:gd name="T3" fmla="*/ 0 h 321"/>
              <a:gd name="T4" fmla="*/ 0 w 97"/>
              <a:gd name="T5" fmla="*/ 0 h 321"/>
              <a:gd name="T6" fmla="*/ 0 w 97"/>
              <a:gd name="T7" fmla="*/ 306 h 321"/>
              <a:gd name="T8" fmla="*/ 14 w 97"/>
              <a:gd name="T9" fmla="*/ 321 h 321"/>
              <a:gd name="T10" fmla="*/ 82 w 97"/>
              <a:gd name="T11" fmla="*/ 321 h 321"/>
              <a:gd name="T12" fmla="*/ 97 w 97"/>
              <a:gd name="T13" fmla="*/ 306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321">
                <a:moveTo>
                  <a:pt x="97" y="306"/>
                </a:moveTo>
                <a:cubicBezTo>
                  <a:pt x="97" y="0"/>
                  <a:pt x="97" y="0"/>
                  <a:pt x="9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14"/>
                  <a:pt x="6" y="321"/>
                  <a:pt x="14" y="321"/>
                </a:cubicBezTo>
                <a:cubicBezTo>
                  <a:pt x="82" y="321"/>
                  <a:pt x="82" y="321"/>
                  <a:pt x="82" y="321"/>
                </a:cubicBezTo>
                <a:cubicBezTo>
                  <a:pt x="90" y="321"/>
                  <a:pt x="97" y="314"/>
                  <a:pt x="97" y="306"/>
                </a:cubicBezTo>
              </a:path>
            </a:pathLst>
          </a:custGeom>
          <a:solidFill>
            <a:srgbClr val="D1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iśḻíḋé">
            <a:extLst>
              <a:ext uri="{FF2B5EF4-FFF2-40B4-BE49-F238E27FC236}">
                <a16:creationId xmlns:a16="http://schemas.microsoft.com/office/drawing/2014/main" id="{61788825-EDAE-48CC-AD0C-840D3A82C126}"/>
              </a:ext>
            </a:extLst>
          </p:cNvPr>
          <p:cNvSpPr/>
          <p:nvPr/>
        </p:nvSpPr>
        <p:spPr bwMode="auto">
          <a:xfrm>
            <a:off x="6596582" y="3432714"/>
            <a:ext cx="47365" cy="23528"/>
          </a:xfrm>
          <a:custGeom>
            <a:avLst/>
            <a:gdLst>
              <a:gd name="T0" fmla="*/ 319 w 637"/>
              <a:gd name="T1" fmla="*/ 218 h 318"/>
              <a:gd name="T2" fmla="*/ 100 w 637"/>
              <a:gd name="T3" fmla="*/ 0 h 318"/>
              <a:gd name="T4" fmla="*/ 0 w 637"/>
              <a:gd name="T5" fmla="*/ 0 h 318"/>
              <a:gd name="T6" fmla="*/ 319 w 637"/>
              <a:gd name="T7" fmla="*/ 318 h 318"/>
              <a:gd name="T8" fmla="*/ 637 w 637"/>
              <a:gd name="T9" fmla="*/ 0 h 318"/>
              <a:gd name="T10" fmla="*/ 537 w 637"/>
              <a:gd name="T11" fmla="*/ 0 h 318"/>
              <a:gd name="T12" fmla="*/ 319 w 637"/>
              <a:gd name="T13" fmla="*/ 2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318">
                <a:moveTo>
                  <a:pt x="319" y="218"/>
                </a:moveTo>
                <a:cubicBezTo>
                  <a:pt x="198" y="218"/>
                  <a:pt x="100" y="120"/>
                  <a:pt x="1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6"/>
                  <a:pt x="143" y="318"/>
                  <a:pt x="319" y="318"/>
                </a:cubicBezTo>
                <a:cubicBezTo>
                  <a:pt x="495" y="318"/>
                  <a:pt x="637" y="176"/>
                  <a:pt x="637" y="0"/>
                </a:cubicBezTo>
                <a:cubicBezTo>
                  <a:pt x="537" y="0"/>
                  <a:pt x="537" y="0"/>
                  <a:pt x="537" y="0"/>
                </a:cubicBezTo>
                <a:cubicBezTo>
                  <a:pt x="537" y="120"/>
                  <a:pt x="439" y="218"/>
                  <a:pt x="319" y="218"/>
                </a:cubicBezTo>
                <a:close/>
              </a:path>
            </a:pathLst>
          </a:custGeom>
          <a:solidFill>
            <a:srgbClr val="D1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i$ļïďé">
            <a:extLst>
              <a:ext uri="{FF2B5EF4-FFF2-40B4-BE49-F238E27FC236}">
                <a16:creationId xmlns:a16="http://schemas.microsoft.com/office/drawing/2014/main" id="{364DFAE2-6EE3-4336-8A06-FBDCB5EAAF6C}"/>
              </a:ext>
            </a:extLst>
          </p:cNvPr>
          <p:cNvSpPr/>
          <p:nvPr/>
        </p:nvSpPr>
        <p:spPr bwMode="auto">
          <a:xfrm>
            <a:off x="6596582" y="3408877"/>
            <a:ext cx="47365" cy="23837"/>
          </a:xfrm>
          <a:custGeom>
            <a:avLst/>
            <a:gdLst>
              <a:gd name="T0" fmla="*/ 319 w 637"/>
              <a:gd name="T1" fmla="*/ 0 h 319"/>
              <a:gd name="T2" fmla="*/ 0 w 637"/>
              <a:gd name="T3" fmla="*/ 319 h 319"/>
              <a:gd name="T4" fmla="*/ 100 w 637"/>
              <a:gd name="T5" fmla="*/ 319 h 319"/>
              <a:gd name="T6" fmla="*/ 319 w 637"/>
              <a:gd name="T7" fmla="*/ 100 h 319"/>
              <a:gd name="T8" fmla="*/ 537 w 637"/>
              <a:gd name="T9" fmla="*/ 319 h 319"/>
              <a:gd name="T10" fmla="*/ 637 w 637"/>
              <a:gd name="T11" fmla="*/ 319 h 319"/>
              <a:gd name="T12" fmla="*/ 319 w 637"/>
              <a:gd name="T13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319">
                <a:moveTo>
                  <a:pt x="319" y="0"/>
                </a:moveTo>
                <a:cubicBezTo>
                  <a:pt x="143" y="0"/>
                  <a:pt x="0" y="143"/>
                  <a:pt x="0" y="319"/>
                </a:cubicBezTo>
                <a:cubicBezTo>
                  <a:pt x="100" y="319"/>
                  <a:pt x="100" y="319"/>
                  <a:pt x="100" y="319"/>
                </a:cubicBezTo>
                <a:cubicBezTo>
                  <a:pt x="100" y="198"/>
                  <a:pt x="198" y="100"/>
                  <a:pt x="319" y="100"/>
                </a:cubicBezTo>
                <a:cubicBezTo>
                  <a:pt x="439" y="100"/>
                  <a:pt x="537" y="198"/>
                  <a:pt x="537" y="319"/>
                </a:cubicBezTo>
                <a:cubicBezTo>
                  <a:pt x="637" y="319"/>
                  <a:pt x="637" y="319"/>
                  <a:pt x="637" y="319"/>
                </a:cubicBezTo>
                <a:cubicBezTo>
                  <a:pt x="637" y="143"/>
                  <a:pt x="495" y="0"/>
                  <a:pt x="319" y="0"/>
                </a:cubicBezTo>
                <a:close/>
              </a:path>
            </a:pathLst>
          </a:custGeom>
          <a:solidFill>
            <a:srgbClr val="EAC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íṩ1íḓè">
            <a:extLst>
              <a:ext uri="{FF2B5EF4-FFF2-40B4-BE49-F238E27FC236}">
                <a16:creationId xmlns:a16="http://schemas.microsoft.com/office/drawing/2014/main" id="{901896C6-4AC7-4036-92E7-C2AE16939836}"/>
              </a:ext>
            </a:extLst>
          </p:cNvPr>
          <p:cNvSpPr/>
          <p:nvPr/>
        </p:nvSpPr>
        <p:spPr bwMode="auto">
          <a:xfrm>
            <a:off x="6604012" y="3432714"/>
            <a:ext cx="32505" cy="16098"/>
          </a:xfrm>
          <a:custGeom>
            <a:avLst/>
            <a:gdLst>
              <a:gd name="T0" fmla="*/ 219 w 437"/>
              <a:gd name="T1" fmla="*/ 218 h 218"/>
              <a:gd name="T2" fmla="*/ 437 w 437"/>
              <a:gd name="T3" fmla="*/ 0 h 218"/>
              <a:gd name="T4" fmla="*/ 0 w 437"/>
              <a:gd name="T5" fmla="*/ 0 h 218"/>
              <a:gd name="T6" fmla="*/ 219 w 437"/>
              <a:gd name="T7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218">
                <a:moveTo>
                  <a:pt x="219" y="218"/>
                </a:moveTo>
                <a:cubicBezTo>
                  <a:pt x="339" y="218"/>
                  <a:pt x="437" y="120"/>
                  <a:pt x="4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0"/>
                  <a:pt x="98" y="218"/>
                  <a:pt x="219" y="218"/>
                </a:cubicBezTo>
                <a:close/>
              </a:path>
            </a:pathLst>
          </a:custGeom>
          <a:solidFill>
            <a:srgbClr val="8FD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iṣľíḑe">
            <a:extLst>
              <a:ext uri="{FF2B5EF4-FFF2-40B4-BE49-F238E27FC236}">
                <a16:creationId xmlns:a16="http://schemas.microsoft.com/office/drawing/2014/main" id="{98D9970B-E044-4963-A5BB-51169CF22A37}"/>
              </a:ext>
            </a:extLst>
          </p:cNvPr>
          <p:cNvSpPr/>
          <p:nvPr/>
        </p:nvSpPr>
        <p:spPr bwMode="auto">
          <a:xfrm>
            <a:off x="6604012" y="3416306"/>
            <a:ext cx="32505" cy="16408"/>
          </a:xfrm>
          <a:custGeom>
            <a:avLst/>
            <a:gdLst>
              <a:gd name="T0" fmla="*/ 219 w 437"/>
              <a:gd name="T1" fmla="*/ 0 h 219"/>
              <a:gd name="T2" fmla="*/ 0 w 437"/>
              <a:gd name="T3" fmla="*/ 219 h 219"/>
              <a:gd name="T4" fmla="*/ 437 w 437"/>
              <a:gd name="T5" fmla="*/ 219 h 219"/>
              <a:gd name="T6" fmla="*/ 219 w 437"/>
              <a:gd name="T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219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437" y="219"/>
                  <a:pt x="437" y="219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B3D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îṩḻîḓe">
            <a:extLst>
              <a:ext uri="{FF2B5EF4-FFF2-40B4-BE49-F238E27FC236}">
                <a16:creationId xmlns:a16="http://schemas.microsoft.com/office/drawing/2014/main" id="{F688B8CD-A07B-4342-B9B7-15B714982EFD}"/>
              </a:ext>
            </a:extLst>
          </p:cNvPr>
          <p:cNvSpPr/>
          <p:nvPr/>
        </p:nvSpPr>
        <p:spPr bwMode="auto">
          <a:xfrm>
            <a:off x="6659116" y="3432714"/>
            <a:ext cx="55104" cy="35292"/>
          </a:xfrm>
          <a:custGeom>
            <a:avLst/>
            <a:gdLst>
              <a:gd name="T0" fmla="*/ 747 w 747"/>
              <a:gd name="T1" fmla="*/ 0 h 476"/>
              <a:gd name="T2" fmla="*/ 0 w 747"/>
              <a:gd name="T3" fmla="*/ 0 h 476"/>
              <a:gd name="T4" fmla="*/ 0 w 747"/>
              <a:gd name="T5" fmla="*/ 476 h 476"/>
              <a:gd name="T6" fmla="*/ 747 w 747"/>
              <a:gd name="T7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7" h="476">
                <a:moveTo>
                  <a:pt x="7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76"/>
                  <a:pt x="0" y="476"/>
                  <a:pt x="0" y="476"/>
                </a:cubicBezTo>
                <a:cubicBezTo>
                  <a:pt x="444" y="340"/>
                  <a:pt x="747" y="104"/>
                  <a:pt x="747" y="0"/>
                </a:cubicBezTo>
                <a:close/>
              </a:path>
            </a:pathLst>
          </a:custGeom>
          <a:solidFill>
            <a:srgbClr val="C12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ïṥḷíḓé">
            <a:extLst>
              <a:ext uri="{FF2B5EF4-FFF2-40B4-BE49-F238E27FC236}">
                <a16:creationId xmlns:a16="http://schemas.microsoft.com/office/drawing/2014/main" id="{8CEDC013-499C-4234-BB1B-D2D3BA9AB022}"/>
              </a:ext>
            </a:extLst>
          </p:cNvPr>
          <p:cNvSpPr/>
          <p:nvPr/>
        </p:nvSpPr>
        <p:spPr bwMode="auto">
          <a:xfrm>
            <a:off x="6659116" y="3397422"/>
            <a:ext cx="55104" cy="35292"/>
          </a:xfrm>
          <a:custGeom>
            <a:avLst/>
            <a:gdLst>
              <a:gd name="T0" fmla="*/ 747 w 747"/>
              <a:gd name="T1" fmla="*/ 476 h 476"/>
              <a:gd name="T2" fmla="*/ 0 w 747"/>
              <a:gd name="T3" fmla="*/ 0 h 476"/>
              <a:gd name="T4" fmla="*/ 0 w 747"/>
              <a:gd name="T5" fmla="*/ 476 h 476"/>
              <a:gd name="T6" fmla="*/ 747 w 747"/>
              <a:gd name="T7" fmla="*/ 47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7" h="476">
                <a:moveTo>
                  <a:pt x="747" y="476"/>
                </a:moveTo>
                <a:cubicBezTo>
                  <a:pt x="747" y="372"/>
                  <a:pt x="444" y="136"/>
                  <a:pt x="0" y="0"/>
                </a:cubicBezTo>
                <a:cubicBezTo>
                  <a:pt x="0" y="476"/>
                  <a:pt x="0" y="476"/>
                  <a:pt x="0" y="476"/>
                </a:cubicBezTo>
                <a:lnTo>
                  <a:pt x="747" y="476"/>
                </a:lnTo>
                <a:close/>
              </a:path>
            </a:pathLst>
          </a:custGeom>
          <a:solidFill>
            <a:srgbClr val="E52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işľíde">
            <a:extLst>
              <a:ext uri="{FF2B5EF4-FFF2-40B4-BE49-F238E27FC236}">
                <a16:creationId xmlns:a16="http://schemas.microsoft.com/office/drawing/2014/main" id="{54641F63-3C98-466C-93E8-F14E2AA8DF83}"/>
              </a:ext>
            </a:extLst>
          </p:cNvPr>
          <p:cNvSpPr/>
          <p:nvPr/>
        </p:nvSpPr>
        <p:spPr bwMode="auto">
          <a:xfrm>
            <a:off x="6500614" y="3432714"/>
            <a:ext cx="54176" cy="5882"/>
          </a:xfrm>
          <a:custGeom>
            <a:avLst/>
            <a:gdLst>
              <a:gd name="T0" fmla="*/ 728 w 729"/>
              <a:gd name="T1" fmla="*/ 20 h 80"/>
              <a:gd name="T2" fmla="*/ 729 w 729"/>
              <a:gd name="T3" fmla="*/ 15 h 80"/>
              <a:gd name="T4" fmla="*/ 729 w 729"/>
              <a:gd name="T5" fmla="*/ 14 h 80"/>
              <a:gd name="T6" fmla="*/ 729 w 729"/>
              <a:gd name="T7" fmla="*/ 0 h 80"/>
              <a:gd name="T8" fmla="*/ 0 w 729"/>
              <a:gd name="T9" fmla="*/ 0 h 80"/>
              <a:gd name="T10" fmla="*/ 0 w 729"/>
              <a:gd name="T11" fmla="*/ 16 h 80"/>
              <a:gd name="T12" fmla="*/ 0 w 729"/>
              <a:gd name="T13" fmla="*/ 16 h 80"/>
              <a:gd name="T14" fmla="*/ 16 w 729"/>
              <a:gd name="T15" fmla="*/ 33 h 80"/>
              <a:gd name="T16" fmla="*/ 38 w 729"/>
              <a:gd name="T17" fmla="*/ 33 h 80"/>
              <a:gd name="T18" fmla="*/ 70 w 729"/>
              <a:gd name="T19" fmla="*/ 34 h 80"/>
              <a:gd name="T20" fmla="*/ 657 w 729"/>
              <a:gd name="T21" fmla="*/ 80 h 80"/>
              <a:gd name="T22" fmla="*/ 728 w 729"/>
              <a:gd name="T23" fmla="*/ 2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9" h="80">
                <a:moveTo>
                  <a:pt x="728" y="20"/>
                </a:moveTo>
                <a:cubicBezTo>
                  <a:pt x="729" y="18"/>
                  <a:pt x="729" y="16"/>
                  <a:pt x="729" y="15"/>
                </a:cubicBezTo>
                <a:cubicBezTo>
                  <a:pt x="729" y="14"/>
                  <a:pt x="729" y="14"/>
                  <a:pt x="729" y="14"/>
                </a:cubicBezTo>
                <a:cubicBezTo>
                  <a:pt x="729" y="0"/>
                  <a:pt x="729" y="0"/>
                  <a:pt x="7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6"/>
                  <a:pt x="7" y="33"/>
                  <a:pt x="16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70" y="34"/>
                  <a:pt x="70" y="34"/>
                  <a:pt x="70" y="34"/>
                </a:cubicBezTo>
                <a:cubicBezTo>
                  <a:pt x="657" y="80"/>
                  <a:pt x="657" y="80"/>
                  <a:pt x="657" y="80"/>
                </a:cubicBezTo>
                <a:cubicBezTo>
                  <a:pt x="717" y="80"/>
                  <a:pt x="726" y="30"/>
                  <a:pt x="728" y="20"/>
                </a:cubicBezTo>
              </a:path>
            </a:pathLst>
          </a:custGeom>
          <a:solidFill>
            <a:srgbClr val="C12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išļîḓe">
            <a:extLst>
              <a:ext uri="{FF2B5EF4-FFF2-40B4-BE49-F238E27FC236}">
                <a16:creationId xmlns:a16="http://schemas.microsoft.com/office/drawing/2014/main" id="{C5E0F78F-92C9-49DF-B783-B8D8EBF72A4B}"/>
              </a:ext>
            </a:extLst>
          </p:cNvPr>
          <p:cNvSpPr/>
          <p:nvPr/>
        </p:nvSpPr>
        <p:spPr bwMode="auto">
          <a:xfrm>
            <a:off x="6500614" y="3426832"/>
            <a:ext cx="54176" cy="5882"/>
          </a:xfrm>
          <a:custGeom>
            <a:avLst/>
            <a:gdLst>
              <a:gd name="T0" fmla="*/ 729 w 729"/>
              <a:gd name="T1" fmla="*/ 63 h 80"/>
              <a:gd name="T2" fmla="*/ 729 w 729"/>
              <a:gd name="T3" fmla="*/ 63 h 80"/>
              <a:gd name="T4" fmla="*/ 728 w 729"/>
              <a:gd name="T5" fmla="*/ 58 h 80"/>
              <a:gd name="T6" fmla="*/ 725 w 729"/>
              <a:gd name="T7" fmla="*/ 48 h 80"/>
              <a:gd name="T8" fmla="*/ 656 w 729"/>
              <a:gd name="T9" fmla="*/ 0 h 80"/>
              <a:gd name="T10" fmla="*/ 69 w 729"/>
              <a:gd name="T11" fmla="*/ 46 h 80"/>
              <a:gd name="T12" fmla="*/ 39 w 729"/>
              <a:gd name="T13" fmla="*/ 46 h 80"/>
              <a:gd name="T14" fmla="*/ 17 w 729"/>
              <a:gd name="T15" fmla="*/ 46 h 80"/>
              <a:gd name="T16" fmla="*/ 2 w 729"/>
              <a:gd name="T17" fmla="*/ 57 h 80"/>
              <a:gd name="T18" fmla="*/ 0 w 729"/>
              <a:gd name="T19" fmla="*/ 65 h 80"/>
              <a:gd name="T20" fmla="*/ 0 w 729"/>
              <a:gd name="T21" fmla="*/ 65 h 80"/>
              <a:gd name="T22" fmla="*/ 0 w 729"/>
              <a:gd name="T23" fmla="*/ 80 h 80"/>
              <a:gd name="T24" fmla="*/ 729 w 729"/>
              <a:gd name="T25" fmla="*/ 80 h 80"/>
              <a:gd name="T26" fmla="*/ 729 w 729"/>
              <a:gd name="T27" fmla="*/ 6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9" h="80">
                <a:moveTo>
                  <a:pt x="729" y="63"/>
                </a:moveTo>
                <a:cubicBezTo>
                  <a:pt x="729" y="63"/>
                  <a:pt x="729" y="63"/>
                  <a:pt x="729" y="63"/>
                </a:cubicBezTo>
                <a:cubicBezTo>
                  <a:pt x="729" y="61"/>
                  <a:pt x="729" y="59"/>
                  <a:pt x="728" y="58"/>
                </a:cubicBezTo>
                <a:cubicBezTo>
                  <a:pt x="728" y="55"/>
                  <a:pt x="726" y="52"/>
                  <a:pt x="725" y="48"/>
                </a:cubicBezTo>
                <a:cubicBezTo>
                  <a:pt x="719" y="30"/>
                  <a:pt x="703" y="0"/>
                  <a:pt x="656" y="0"/>
                </a:cubicBezTo>
                <a:cubicBezTo>
                  <a:pt x="69" y="46"/>
                  <a:pt x="69" y="46"/>
                  <a:pt x="6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0" y="46"/>
                  <a:pt x="4" y="51"/>
                  <a:pt x="2" y="57"/>
                </a:cubicBezTo>
                <a:cubicBezTo>
                  <a:pt x="0" y="59"/>
                  <a:pt x="0" y="62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80"/>
                  <a:pt x="0" y="80"/>
                  <a:pt x="0" y="80"/>
                </a:cubicBezTo>
                <a:cubicBezTo>
                  <a:pt x="729" y="80"/>
                  <a:pt x="729" y="80"/>
                  <a:pt x="729" y="80"/>
                </a:cubicBezTo>
                <a:cubicBezTo>
                  <a:pt x="729" y="63"/>
                  <a:pt x="729" y="63"/>
                  <a:pt x="729" y="63"/>
                </a:cubicBezTo>
              </a:path>
            </a:pathLst>
          </a:custGeom>
          <a:solidFill>
            <a:srgbClr val="E52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išḷîḍe">
            <a:extLst>
              <a:ext uri="{FF2B5EF4-FFF2-40B4-BE49-F238E27FC236}">
                <a16:creationId xmlns:a16="http://schemas.microsoft.com/office/drawing/2014/main" id="{6044A705-CCCB-4718-95A8-9EFEAD86B062}"/>
              </a:ext>
            </a:extLst>
          </p:cNvPr>
          <p:cNvSpPr/>
          <p:nvPr/>
        </p:nvSpPr>
        <p:spPr bwMode="auto">
          <a:xfrm>
            <a:off x="6288864" y="3737646"/>
            <a:ext cx="43031" cy="112066"/>
          </a:xfrm>
          <a:custGeom>
            <a:avLst/>
            <a:gdLst>
              <a:gd name="T0" fmla="*/ 361 w 582"/>
              <a:gd name="T1" fmla="*/ 163 h 1516"/>
              <a:gd name="T2" fmla="*/ 582 w 582"/>
              <a:gd name="T3" fmla="*/ 1375 h 1516"/>
              <a:gd name="T4" fmla="*/ 84 w 582"/>
              <a:gd name="T5" fmla="*/ 1516 h 1516"/>
              <a:gd name="T6" fmla="*/ 14 w 582"/>
              <a:gd name="T7" fmla="*/ 230 h 1516"/>
              <a:gd name="T8" fmla="*/ 13 w 582"/>
              <a:gd name="T9" fmla="*/ 211 h 1516"/>
              <a:gd name="T10" fmla="*/ 163 w 582"/>
              <a:gd name="T11" fmla="*/ 13 h 1516"/>
              <a:gd name="T12" fmla="*/ 361 w 582"/>
              <a:gd name="T13" fmla="*/ 163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2" h="1516">
                <a:moveTo>
                  <a:pt x="361" y="163"/>
                </a:moveTo>
                <a:cubicBezTo>
                  <a:pt x="362" y="169"/>
                  <a:pt x="582" y="1375"/>
                  <a:pt x="582" y="1375"/>
                </a:cubicBezTo>
                <a:cubicBezTo>
                  <a:pt x="84" y="1516"/>
                  <a:pt x="84" y="1516"/>
                  <a:pt x="84" y="1516"/>
                </a:cubicBezTo>
                <a:cubicBezTo>
                  <a:pt x="14" y="230"/>
                  <a:pt x="14" y="230"/>
                  <a:pt x="14" y="230"/>
                </a:cubicBezTo>
                <a:cubicBezTo>
                  <a:pt x="14" y="230"/>
                  <a:pt x="14" y="217"/>
                  <a:pt x="13" y="211"/>
                </a:cubicBezTo>
                <a:cubicBezTo>
                  <a:pt x="0" y="115"/>
                  <a:pt x="67" y="27"/>
                  <a:pt x="163" y="13"/>
                </a:cubicBezTo>
                <a:cubicBezTo>
                  <a:pt x="259" y="0"/>
                  <a:pt x="348" y="67"/>
                  <a:pt x="361" y="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íŝḷïḑé">
            <a:extLst>
              <a:ext uri="{FF2B5EF4-FFF2-40B4-BE49-F238E27FC236}">
                <a16:creationId xmlns:a16="http://schemas.microsoft.com/office/drawing/2014/main" id="{03C14CAC-51E7-440A-9C17-E25283544A67}"/>
              </a:ext>
            </a:extLst>
          </p:cNvPr>
          <p:cNvSpPr/>
          <p:nvPr/>
        </p:nvSpPr>
        <p:spPr bwMode="auto">
          <a:xfrm>
            <a:off x="6382046" y="3750958"/>
            <a:ext cx="113924" cy="102160"/>
          </a:xfrm>
          <a:custGeom>
            <a:avLst/>
            <a:gdLst>
              <a:gd name="T0" fmla="*/ 32 w 368"/>
              <a:gd name="T1" fmla="*/ 330 h 330"/>
              <a:gd name="T2" fmla="*/ 32 w 368"/>
              <a:gd name="T3" fmla="*/ 330 h 330"/>
              <a:gd name="T4" fmla="*/ 25 w 368"/>
              <a:gd name="T5" fmla="*/ 327 h 330"/>
              <a:gd name="T6" fmla="*/ 0 w 368"/>
              <a:gd name="T7" fmla="*/ 231 h 330"/>
              <a:gd name="T8" fmla="*/ 304 w 368"/>
              <a:gd name="T9" fmla="*/ 0 h 330"/>
              <a:gd name="T10" fmla="*/ 368 w 368"/>
              <a:gd name="T11" fmla="*/ 244 h 330"/>
              <a:gd name="T12" fmla="*/ 32 w 368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8" h="330">
                <a:moveTo>
                  <a:pt x="32" y="330"/>
                </a:moveTo>
                <a:lnTo>
                  <a:pt x="32" y="330"/>
                </a:lnTo>
                <a:lnTo>
                  <a:pt x="25" y="327"/>
                </a:lnTo>
                <a:lnTo>
                  <a:pt x="0" y="231"/>
                </a:lnTo>
                <a:lnTo>
                  <a:pt x="304" y="0"/>
                </a:lnTo>
                <a:lnTo>
                  <a:pt x="368" y="244"/>
                </a:lnTo>
                <a:lnTo>
                  <a:pt x="32" y="330"/>
                </a:ln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ïṩľîďè">
            <a:extLst>
              <a:ext uri="{FF2B5EF4-FFF2-40B4-BE49-F238E27FC236}">
                <a16:creationId xmlns:a16="http://schemas.microsoft.com/office/drawing/2014/main" id="{1619F1E1-3F0F-43DF-87DF-7CF20F923B4E}"/>
              </a:ext>
            </a:extLst>
          </p:cNvPr>
          <p:cNvSpPr/>
          <p:nvPr/>
        </p:nvSpPr>
        <p:spPr bwMode="auto">
          <a:xfrm>
            <a:off x="6390405" y="3826494"/>
            <a:ext cx="125069" cy="75537"/>
          </a:xfrm>
          <a:custGeom>
            <a:avLst/>
            <a:gdLst>
              <a:gd name="T0" fmla="*/ 404 w 404"/>
              <a:gd name="T1" fmla="*/ 244 h 244"/>
              <a:gd name="T2" fmla="*/ 25 w 404"/>
              <a:gd name="T3" fmla="*/ 187 h 244"/>
              <a:gd name="T4" fmla="*/ 0 w 404"/>
              <a:gd name="T5" fmla="*/ 91 h 244"/>
              <a:gd name="T6" fmla="*/ 5 w 404"/>
              <a:gd name="T7" fmla="*/ 86 h 244"/>
              <a:gd name="T8" fmla="*/ 341 w 404"/>
              <a:gd name="T9" fmla="*/ 0 h 244"/>
              <a:gd name="T10" fmla="*/ 404 w 404"/>
              <a:gd name="T1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4" h="244">
                <a:moveTo>
                  <a:pt x="404" y="244"/>
                </a:moveTo>
                <a:lnTo>
                  <a:pt x="25" y="187"/>
                </a:lnTo>
                <a:lnTo>
                  <a:pt x="0" y="91"/>
                </a:lnTo>
                <a:lnTo>
                  <a:pt x="5" y="86"/>
                </a:lnTo>
                <a:lnTo>
                  <a:pt x="341" y="0"/>
                </a:lnTo>
                <a:lnTo>
                  <a:pt x="404" y="2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ïşḷîdé">
            <a:extLst>
              <a:ext uri="{FF2B5EF4-FFF2-40B4-BE49-F238E27FC236}">
                <a16:creationId xmlns:a16="http://schemas.microsoft.com/office/drawing/2014/main" id="{36286828-A126-42FE-B853-3A306DC0621F}"/>
              </a:ext>
            </a:extLst>
          </p:cNvPr>
          <p:cNvSpPr/>
          <p:nvPr/>
        </p:nvSpPr>
        <p:spPr bwMode="auto">
          <a:xfrm>
            <a:off x="6284530" y="3850951"/>
            <a:ext cx="115472" cy="65011"/>
          </a:xfrm>
          <a:custGeom>
            <a:avLst/>
            <a:gdLst>
              <a:gd name="T0" fmla="*/ 1541 w 1556"/>
              <a:gd name="T1" fmla="*/ 422 h 878"/>
              <a:gd name="T2" fmla="*/ 1481 w 1556"/>
              <a:gd name="T3" fmla="*/ 546 h 878"/>
              <a:gd name="T4" fmla="*/ 222 w 1556"/>
              <a:gd name="T5" fmla="*/ 866 h 878"/>
              <a:gd name="T6" fmla="*/ 109 w 1556"/>
              <a:gd name="T7" fmla="*/ 786 h 878"/>
              <a:gd name="T8" fmla="*/ 0 w 1556"/>
              <a:gd name="T9" fmla="*/ 364 h 878"/>
              <a:gd name="T10" fmla="*/ 1432 w 1556"/>
              <a:gd name="T11" fmla="*/ 0 h 878"/>
              <a:gd name="T12" fmla="*/ 1541 w 1556"/>
              <a:gd name="T13" fmla="*/ 422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6" h="878">
                <a:moveTo>
                  <a:pt x="1541" y="422"/>
                </a:moveTo>
                <a:cubicBezTo>
                  <a:pt x="1556" y="478"/>
                  <a:pt x="1529" y="534"/>
                  <a:pt x="1481" y="546"/>
                </a:cubicBezTo>
                <a:cubicBezTo>
                  <a:pt x="222" y="866"/>
                  <a:pt x="222" y="866"/>
                  <a:pt x="222" y="866"/>
                </a:cubicBezTo>
                <a:cubicBezTo>
                  <a:pt x="175" y="878"/>
                  <a:pt x="124" y="842"/>
                  <a:pt x="109" y="786"/>
                </a:cubicBezTo>
                <a:cubicBezTo>
                  <a:pt x="0" y="364"/>
                  <a:pt x="0" y="364"/>
                  <a:pt x="0" y="364"/>
                </a:cubicBezTo>
                <a:cubicBezTo>
                  <a:pt x="1432" y="0"/>
                  <a:pt x="1432" y="0"/>
                  <a:pt x="1432" y="0"/>
                </a:cubicBezTo>
                <a:lnTo>
                  <a:pt x="1541" y="422"/>
                </a:lnTo>
                <a:close/>
              </a:path>
            </a:pathLst>
          </a:custGeom>
          <a:solidFill>
            <a:srgbClr val="00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iŝļíḋé">
            <a:extLst>
              <a:ext uri="{FF2B5EF4-FFF2-40B4-BE49-F238E27FC236}">
                <a16:creationId xmlns:a16="http://schemas.microsoft.com/office/drawing/2014/main" id="{4FBBF1B1-6325-4648-9800-18CF943745F4}"/>
              </a:ext>
            </a:extLst>
          </p:cNvPr>
          <p:cNvSpPr/>
          <p:nvPr/>
        </p:nvSpPr>
        <p:spPr bwMode="auto">
          <a:xfrm>
            <a:off x="6275552" y="3812873"/>
            <a:ext cx="115162" cy="65011"/>
          </a:xfrm>
          <a:custGeom>
            <a:avLst/>
            <a:gdLst>
              <a:gd name="T0" fmla="*/ 124 w 1556"/>
              <a:gd name="T1" fmla="*/ 878 h 878"/>
              <a:gd name="T2" fmla="*/ 14 w 1556"/>
              <a:gd name="T3" fmla="*/ 457 h 878"/>
              <a:gd name="T4" fmla="*/ 74 w 1556"/>
              <a:gd name="T5" fmla="*/ 333 h 878"/>
              <a:gd name="T6" fmla="*/ 1333 w 1556"/>
              <a:gd name="T7" fmla="*/ 12 h 878"/>
              <a:gd name="T8" fmla="*/ 1446 w 1556"/>
              <a:gd name="T9" fmla="*/ 93 h 878"/>
              <a:gd name="T10" fmla="*/ 1556 w 1556"/>
              <a:gd name="T11" fmla="*/ 514 h 878"/>
              <a:gd name="T12" fmla="*/ 124 w 1556"/>
              <a:gd name="T13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6" h="878">
                <a:moveTo>
                  <a:pt x="124" y="878"/>
                </a:moveTo>
                <a:cubicBezTo>
                  <a:pt x="14" y="457"/>
                  <a:pt x="14" y="457"/>
                  <a:pt x="14" y="457"/>
                </a:cubicBezTo>
                <a:cubicBezTo>
                  <a:pt x="0" y="401"/>
                  <a:pt x="27" y="345"/>
                  <a:pt x="74" y="333"/>
                </a:cubicBezTo>
                <a:cubicBezTo>
                  <a:pt x="1333" y="12"/>
                  <a:pt x="1333" y="12"/>
                  <a:pt x="1333" y="12"/>
                </a:cubicBezTo>
                <a:cubicBezTo>
                  <a:pt x="1381" y="0"/>
                  <a:pt x="1432" y="36"/>
                  <a:pt x="1446" y="93"/>
                </a:cubicBezTo>
                <a:cubicBezTo>
                  <a:pt x="1556" y="514"/>
                  <a:pt x="1556" y="514"/>
                  <a:pt x="1556" y="514"/>
                </a:cubicBezTo>
                <a:lnTo>
                  <a:pt x="124" y="878"/>
                </a:lnTo>
                <a:close/>
              </a:path>
            </a:pathLst>
          </a:custGeom>
          <a:solidFill>
            <a:srgbClr val="00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îsḷîḍê">
            <a:extLst>
              <a:ext uri="{FF2B5EF4-FFF2-40B4-BE49-F238E27FC236}">
                <a16:creationId xmlns:a16="http://schemas.microsoft.com/office/drawing/2014/main" id="{B8A1C30B-A37C-44B8-89D2-09A2244B673E}"/>
              </a:ext>
            </a:extLst>
          </p:cNvPr>
          <p:cNvSpPr/>
          <p:nvPr/>
        </p:nvSpPr>
        <p:spPr bwMode="auto">
          <a:xfrm>
            <a:off x="6322917" y="3877884"/>
            <a:ext cx="39626" cy="21980"/>
          </a:xfrm>
          <a:custGeom>
            <a:avLst/>
            <a:gdLst>
              <a:gd name="T0" fmla="*/ 520 w 533"/>
              <a:gd name="T1" fmla="*/ 84 h 298"/>
              <a:gd name="T2" fmla="*/ 416 w 533"/>
              <a:gd name="T3" fmla="*/ 11 h 298"/>
              <a:gd name="T4" fmla="*/ 69 w 533"/>
              <a:gd name="T5" fmla="*/ 99 h 298"/>
              <a:gd name="T6" fmla="*/ 14 w 533"/>
              <a:gd name="T7" fmla="*/ 213 h 298"/>
              <a:gd name="T8" fmla="*/ 118 w 533"/>
              <a:gd name="T9" fmla="*/ 287 h 298"/>
              <a:gd name="T10" fmla="*/ 465 w 533"/>
              <a:gd name="T11" fmla="*/ 198 h 298"/>
              <a:gd name="T12" fmla="*/ 520 w 533"/>
              <a:gd name="T13" fmla="*/ 8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298">
                <a:moveTo>
                  <a:pt x="520" y="84"/>
                </a:moveTo>
                <a:cubicBezTo>
                  <a:pt x="507" y="32"/>
                  <a:pt x="460" y="0"/>
                  <a:pt x="416" y="11"/>
                </a:cubicBezTo>
                <a:cubicBezTo>
                  <a:pt x="69" y="99"/>
                  <a:pt x="69" y="99"/>
                  <a:pt x="69" y="99"/>
                </a:cubicBezTo>
                <a:cubicBezTo>
                  <a:pt x="25" y="110"/>
                  <a:pt x="0" y="161"/>
                  <a:pt x="14" y="213"/>
                </a:cubicBezTo>
                <a:cubicBezTo>
                  <a:pt x="27" y="265"/>
                  <a:pt x="74" y="298"/>
                  <a:pt x="118" y="287"/>
                </a:cubicBezTo>
                <a:cubicBezTo>
                  <a:pt x="465" y="198"/>
                  <a:pt x="465" y="198"/>
                  <a:pt x="465" y="198"/>
                </a:cubicBezTo>
                <a:cubicBezTo>
                  <a:pt x="509" y="187"/>
                  <a:pt x="533" y="136"/>
                  <a:pt x="520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íś1îdê">
            <a:extLst>
              <a:ext uri="{FF2B5EF4-FFF2-40B4-BE49-F238E27FC236}">
                <a16:creationId xmlns:a16="http://schemas.microsoft.com/office/drawing/2014/main" id="{F2AF5003-EA9B-4F4C-976E-70E4A9893982}"/>
              </a:ext>
            </a:extLst>
          </p:cNvPr>
          <p:cNvSpPr/>
          <p:nvPr/>
        </p:nvSpPr>
        <p:spPr bwMode="auto">
          <a:xfrm>
            <a:off x="6473371" y="3746624"/>
            <a:ext cx="49532" cy="159122"/>
          </a:xfrm>
          <a:custGeom>
            <a:avLst/>
            <a:gdLst>
              <a:gd name="T0" fmla="*/ 144 w 668"/>
              <a:gd name="T1" fmla="*/ 71 h 2150"/>
              <a:gd name="T2" fmla="*/ 57 w 668"/>
              <a:gd name="T3" fmla="*/ 10 h 2150"/>
              <a:gd name="T4" fmla="*/ 11 w 668"/>
              <a:gd name="T5" fmla="*/ 105 h 2150"/>
              <a:gd name="T6" fmla="*/ 524 w 668"/>
              <a:gd name="T7" fmla="*/ 2079 h 2150"/>
              <a:gd name="T8" fmla="*/ 610 w 668"/>
              <a:gd name="T9" fmla="*/ 2140 h 2150"/>
              <a:gd name="T10" fmla="*/ 657 w 668"/>
              <a:gd name="T11" fmla="*/ 2045 h 2150"/>
              <a:gd name="T12" fmla="*/ 144 w 668"/>
              <a:gd name="T13" fmla="*/ 71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8" h="2150">
                <a:moveTo>
                  <a:pt x="144" y="71"/>
                </a:moveTo>
                <a:cubicBezTo>
                  <a:pt x="133" y="28"/>
                  <a:pt x="94" y="0"/>
                  <a:pt x="57" y="10"/>
                </a:cubicBezTo>
                <a:cubicBezTo>
                  <a:pt x="20" y="19"/>
                  <a:pt x="0" y="62"/>
                  <a:pt x="11" y="105"/>
                </a:cubicBezTo>
                <a:cubicBezTo>
                  <a:pt x="524" y="2079"/>
                  <a:pt x="524" y="2079"/>
                  <a:pt x="524" y="2079"/>
                </a:cubicBezTo>
                <a:cubicBezTo>
                  <a:pt x="535" y="2122"/>
                  <a:pt x="574" y="2150"/>
                  <a:pt x="610" y="2140"/>
                </a:cubicBezTo>
                <a:cubicBezTo>
                  <a:pt x="647" y="2131"/>
                  <a:pt x="668" y="2088"/>
                  <a:pt x="657" y="2045"/>
                </a:cubicBezTo>
                <a:lnTo>
                  <a:pt x="144" y="71"/>
                </a:lnTo>
                <a:close/>
              </a:path>
            </a:pathLst>
          </a:custGeom>
          <a:solidFill>
            <a:srgbClr val="00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ïṩľîḑé">
            <a:extLst>
              <a:ext uri="{FF2B5EF4-FFF2-40B4-BE49-F238E27FC236}">
                <a16:creationId xmlns:a16="http://schemas.microsoft.com/office/drawing/2014/main" id="{A9446C7D-E72F-4DDB-B4C0-694425199E4A}"/>
              </a:ext>
            </a:extLst>
          </p:cNvPr>
          <p:cNvSpPr/>
          <p:nvPr/>
        </p:nvSpPr>
        <p:spPr bwMode="auto">
          <a:xfrm>
            <a:off x="6257907" y="3854356"/>
            <a:ext cx="29719" cy="51080"/>
          </a:xfrm>
          <a:custGeom>
            <a:avLst/>
            <a:gdLst>
              <a:gd name="T0" fmla="*/ 46 w 403"/>
              <a:gd name="T1" fmla="*/ 401 h 692"/>
              <a:gd name="T2" fmla="*/ 231 w 403"/>
              <a:gd name="T3" fmla="*/ 0 h 692"/>
              <a:gd name="T4" fmla="*/ 403 w 403"/>
              <a:gd name="T5" fmla="*/ 663 h 692"/>
              <a:gd name="T6" fmla="*/ 46 w 403"/>
              <a:gd name="T7" fmla="*/ 401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3" h="692">
                <a:moveTo>
                  <a:pt x="46" y="401"/>
                </a:moveTo>
                <a:cubicBezTo>
                  <a:pt x="0" y="224"/>
                  <a:pt x="82" y="49"/>
                  <a:pt x="231" y="0"/>
                </a:cubicBezTo>
                <a:cubicBezTo>
                  <a:pt x="403" y="663"/>
                  <a:pt x="403" y="663"/>
                  <a:pt x="403" y="663"/>
                </a:cubicBezTo>
                <a:cubicBezTo>
                  <a:pt x="249" y="692"/>
                  <a:pt x="92" y="578"/>
                  <a:pt x="46" y="401"/>
                </a:cubicBez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îṣḻiḓê">
            <a:extLst>
              <a:ext uri="{FF2B5EF4-FFF2-40B4-BE49-F238E27FC236}">
                <a16:creationId xmlns:a16="http://schemas.microsoft.com/office/drawing/2014/main" id="{0777186B-E4BE-4800-84B4-57037536BE7C}"/>
              </a:ext>
            </a:extLst>
          </p:cNvPr>
          <p:cNvSpPr/>
          <p:nvPr/>
        </p:nvSpPr>
        <p:spPr bwMode="auto">
          <a:xfrm>
            <a:off x="6519498" y="3856214"/>
            <a:ext cx="23528" cy="13002"/>
          </a:xfrm>
          <a:custGeom>
            <a:avLst/>
            <a:gdLst>
              <a:gd name="T0" fmla="*/ 319 w 321"/>
              <a:gd name="T1" fmla="*/ 130 h 177"/>
              <a:gd name="T2" fmla="*/ 295 w 321"/>
              <a:gd name="T3" fmla="*/ 173 h 177"/>
              <a:gd name="T4" fmla="*/ 37 w 321"/>
              <a:gd name="T5" fmla="*/ 102 h 177"/>
              <a:gd name="T6" fmla="*/ 2 w 321"/>
              <a:gd name="T7" fmla="*/ 43 h 177"/>
              <a:gd name="T8" fmla="*/ 18 w 321"/>
              <a:gd name="T9" fmla="*/ 0 h 177"/>
              <a:gd name="T10" fmla="*/ 26 w 321"/>
              <a:gd name="T11" fmla="*/ 0 h 177"/>
              <a:gd name="T12" fmla="*/ 284 w 321"/>
              <a:gd name="T13" fmla="*/ 71 h 177"/>
              <a:gd name="T14" fmla="*/ 319 w 321"/>
              <a:gd name="T15" fmla="*/ 13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1" h="177">
                <a:moveTo>
                  <a:pt x="319" y="130"/>
                </a:moveTo>
                <a:cubicBezTo>
                  <a:pt x="321" y="158"/>
                  <a:pt x="311" y="177"/>
                  <a:pt x="295" y="173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21" y="98"/>
                  <a:pt x="5" y="72"/>
                  <a:pt x="2" y="43"/>
                </a:cubicBezTo>
                <a:cubicBezTo>
                  <a:pt x="0" y="20"/>
                  <a:pt x="7" y="3"/>
                  <a:pt x="18" y="0"/>
                </a:cubicBezTo>
                <a:cubicBezTo>
                  <a:pt x="21" y="0"/>
                  <a:pt x="23" y="0"/>
                  <a:pt x="26" y="0"/>
                </a:cubicBezTo>
                <a:cubicBezTo>
                  <a:pt x="284" y="71"/>
                  <a:pt x="284" y="71"/>
                  <a:pt x="284" y="71"/>
                </a:cubicBezTo>
                <a:cubicBezTo>
                  <a:pt x="300" y="75"/>
                  <a:pt x="316" y="102"/>
                  <a:pt x="319" y="130"/>
                </a:cubicBez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íṣḷiḍé">
            <a:extLst>
              <a:ext uri="{FF2B5EF4-FFF2-40B4-BE49-F238E27FC236}">
                <a16:creationId xmlns:a16="http://schemas.microsoft.com/office/drawing/2014/main" id="{4A3D1C4F-5D30-4D40-8327-2105D62C340D}"/>
              </a:ext>
            </a:extLst>
          </p:cNvPr>
          <p:cNvSpPr/>
          <p:nvPr/>
        </p:nvSpPr>
        <p:spPr bwMode="auto">
          <a:xfrm>
            <a:off x="6499685" y="3766127"/>
            <a:ext cx="18884" cy="21980"/>
          </a:xfrm>
          <a:custGeom>
            <a:avLst/>
            <a:gdLst>
              <a:gd name="T0" fmla="*/ 246 w 258"/>
              <a:gd name="T1" fmla="*/ 38 h 298"/>
              <a:gd name="T2" fmla="*/ 205 w 258"/>
              <a:gd name="T3" fmla="*/ 12 h 298"/>
              <a:gd name="T4" fmla="*/ 13 w 258"/>
              <a:gd name="T5" fmla="*/ 196 h 298"/>
              <a:gd name="T6" fmla="*/ 11 w 258"/>
              <a:gd name="T7" fmla="*/ 264 h 298"/>
              <a:gd name="T8" fmla="*/ 46 w 258"/>
              <a:gd name="T9" fmla="*/ 295 h 298"/>
              <a:gd name="T10" fmla="*/ 53 w 258"/>
              <a:gd name="T11" fmla="*/ 291 h 298"/>
              <a:gd name="T12" fmla="*/ 245 w 258"/>
              <a:gd name="T13" fmla="*/ 106 h 298"/>
              <a:gd name="T14" fmla="*/ 246 w 258"/>
              <a:gd name="T15" fmla="*/ 3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8" h="298">
                <a:moveTo>
                  <a:pt x="246" y="38"/>
                </a:moveTo>
                <a:cubicBezTo>
                  <a:pt x="235" y="12"/>
                  <a:pt x="217" y="0"/>
                  <a:pt x="205" y="12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1" y="208"/>
                  <a:pt x="0" y="238"/>
                  <a:pt x="11" y="264"/>
                </a:cubicBezTo>
                <a:cubicBezTo>
                  <a:pt x="21" y="286"/>
                  <a:pt x="35" y="298"/>
                  <a:pt x="46" y="295"/>
                </a:cubicBezTo>
                <a:cubicBezTo>
                  <a:pt x="49" y="294"/>
                  <a:pt x="51" y="293"/>
                  <a:pt x="53" y="291"/>
                </a:cubicBezTo>
                <a:cubicBezTo>
                  <a:pt x="245" y="106"/>
                  <a:pt x="245" y="106"/>
                  <a:pt x="245" y="106"/>
                </a:cubicBezTo>
                <a:cubicBezTo>
                  <a:pt x="257" y="94"/>
                  <a:pt x="258" y="64"/>
                  <a:pt x="246" y="38"/>
                </a:cubicBez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îşľiḋè">
            <a:extLst>
              <a:ext uri="{FF2B5EF4-FFF2-40B4-BE49-F238E27FC236}">
                <a16:creationId xmlns:a16="http://schemas.microsoft.com/office/drawing/2014/main" id="{30641932-9396-409B-A61C-8A839C87F170}"/>
              </a:ext>
            </a:extLst>
          </p:cNvPr>
          <p:cNvSpPr/>
          <p:nvPr/>
        </p:nvSpPr>
        <p:spPr bwMode="auto">
          <a:xfrm>
            <a:off x="6510211" y="3812873"/>
            <a:ext cx="23837" cy="13002"/>
          </a:xfrm>
          <a:custGeom>
            <a:avLst/>
            <a:gdLst>
              <a:gd name="T0" fmla="*/ 299 w 319"/>
              <a:gd name="T1" fmla="*/ 106 h 174"/>
              <a:gd name="T2" fmla="*/ 47 w 319"/>
              <a:gd name="T3" fmla="*/ 170 h 174"/>
              <a:gd name="T4" fmla="*/ 7 w 319"/>
              <a:gd name="T5" fmla="*/ 126 h 174"/>
              <a:gd name="T6" fmla="*/ 21 w 319"/>
              <a:gd name="T7" fmla="*/ 68 h 174"/>
              <a:gd name="T8" fmla="*/ 272 w 319"/>
              <a:gd name="T9" fmla="*/ 4 h 174"/>
              <a:gd name="T10" fmla="*/ 312 w 319"/>
              <a:gd name="T11" fmla="*/ 48 h 174"/>
              <a:gd name="T12" fmla="*/ 299 w 319"/>
              <a:gd name="T13" fmla="*/ 10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9" h="174">
                <a:moveTo>
                  <a:pt x="299" y="106"/>
                </a:moveTo>
                <a:cubicBezTo>
                  <a:pt x="47" y="170"/>
                  <a:pt x="47" y="170"/>
                  <a:pt x="47" y="170"/>
                </a:cubicBezTo>
                <a:cubicBezTo>
                  <a:pt x="33" y="174"/>
                  <a:pt x="15" y="154"/>
                  <a:pt x="7" y="126"/>
                </a:cubicBezTo>
                <a:cubicBezTo>
                  <a:pt x="0" y="98"/>
                  <a:pt x="6" y="72"/>
                  <a:pt x="21" y="68"/>
                </a:cubicBezTo>
                <a:cubicBezTo>
                  <a:pt x="272" y="4"/>
                  <a:pt x="272" y="4"/>
                  <a:pt x="272" y="4"/>
                </a:cubicBezTo>
                <a:cubicBezTo>
                  <a:pt x="287" y="0"/>
                  <a:pt x="304" y="20"/>
                  <a:pt x="312" y="48"/>
                </a:cubicBezTo>
                <a:cubicBezTo>
                  <a:pt x="319" y="77"/>
                  <a:pt x="313" y="103"/>
                  <a:pt x="299" y="106"/>
                </a:cubicBez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ïs1íḋé">
            <a:extLst>
              <a:ext uri="{FF2B5EF4-FFF2-40B4-BE49-F238E27FC236}">
                <a16:creationId xmlns:a16="http://schemas.microsoft.com/office/drawing/2014/main" id="{DE5C1FF2-095F-43B7-AC7C-30BC4A842E55}"/>
              </a:ext>
            </a:extLst>
          </p:cNvPr>
          <p:cNvSpPr/>
          <p:nvPr/>
        </p:nvSpPr>
        <p:spPr bwMode="auto">
          <a:xfrm>
            <a:off x="5825429" y="3696473"/>
            <a:ext cx="22599" cy="26624"/>
          </a:xfrm>
          <a:custGeom>
            <a:avLst/>
            <a:gdLst>
              <a:gd name="T0" fmla="*/ 105 w 303"/>
              <a:gd name="T1" fmla="*/ 13 h 358"/>
              <a:gd name="T2" fmla="*/ 166 w 303"/>
              <a:gd name="T3" fmla="*/ 29 h 358"/>
              <a:gd name="T4" fmla="*/ 291 w 303"/>
              <a:gd name="T5" fmla="*/ 240 h 358"/>
              <a:gd name="T6" fmla="*/ 275 w 303"/>
              <a:gd name="T7" fmla="*/ 301 h 358"/>
              <a:gd name="T8" fmla="*/ 198 w 303"/>
              <a:gd name="T9" fmla="*/ 346 h 358"/>
              <a:gd name="T10" fmla="*/ 137 w 303"/>
              <a:gd name="T11" fmla="*/ 330 h 358"/>
              <a:gd name="T12" fmla="*/ 13 w 303"/>
              <a:gd name="T13" fmla="*/ 119 h 358"/>
              <a:gd name="T14" fmla="*/ 29 w 303"/>
              <a:gd name="T15" fmla="*/ 58 h 358"/>
              <a:gd name="T16" fmla="*/ 105 w 303"/>
              <a:gd name="T17" fmla="*/ 13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" h="358">
                <a:moveTo>
                  <a:pt x="105" y="13"/>
                </a:moveTo>
                <a:cubicBezTo>
                  <a:pt x="127" y="0"/>
                  <a:pt x="154" y="7"/>
                  <a:pt x="166" y="29"/>
                </a:cubicBezTo>
                <a:cubicBezTo>
                  <a:pt x="291" y="240"/>
                  <a:pt x="291" y="240"/>
                  <a:pt x="291" y="240"/>
                </a:cubicBezTo>
                <a:cubicBezTo>
                  <a:pt x="303" y="261"/>
                  <a:pt x="296" y="288"/>
                  <a:pt x="275" y="301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177" y="358"/>
                  <a:pt x="149" y="351"/>
                  <a:pt x="137" y="330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0" y="98"/>
                  <a:pt x="7" y="70"/>
                  <a:pt x="29" y="58"/>
                </a:cubicBezTo>
                <a:lnTo>
                  <a:pt x="105" y="13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íSḷïḓé">
            <a:extLst>
              <a:ext uri="{FF2B5EF4-FFF2-40B4-BE49-F238E27FC236}">
                <a16:creationId xmlns:a16="http://schemas.microsoft.com/office/drawing/2014/main" id="{3026420F-A767-4C34-88DB-784E73C98D15}"/>
              </a:ext>
            </a:extLst>
          </p:cNvPr>
          <p:cNvSpPr/>
          <p:nvPr/>
        </p:nvSpPr>
        <p:spPr bwMode="auto">
          <a:xfrm>
            <a:off x="5734724" y="3542304"/>
            <a:ext cx="22289" cy="26624"/>
          </a:xfrm>
          <a:custGeom>
            <a:avLst/>
            <a:gdLst>
              <a:gd name="T0" fmla="*/ 105 w 302"/>
              <a:gd name="T1" fmla="*/ 13 h 358"/>
              <a:gd name="T2" fmla="*/ 166 w 302"/>
              <a:gd name="T3" fmla="*/ 29 h 358"/>
              <a:gd name="T4" fmla="*/ 290 w 302"/>
              <a:gd name="T5" fmla="*/ 240 h 358"/>
              <a:gd name="T6" fmla="*/ 274 w 302"/>
              <a:gd name="T7" fmla="*/ 301 h 358"/>
              <a:gd name="T8" fmla="*/ 197 w 302"/>
              <a:gd name="T9" fmla="*/ 346 h 358"/>
              <a:gd name="T10" fmla="*/ 136 w 302"/>
              <a:gd name="T11" fmla="*/ 330 h 358"/>
              <a:gd name="T12" fmla="*/ 12 w 302"/>
              <a:gd name="T13" fmla="*/ 119 h 358"/>
              <a:gd name="T14" fmla="*/ 28 w 302"/>
              <a:gd name="T15" fmla="*/ 58 h 358"/>
              <a:gd name="T16" fmla="*/ 105 w 302"/>
              <a:gd name="T17" fmla="*/ 13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2" h="358">
                <a:moveTo>
                  <a:pt x="105" y="13"/>
                </a:moveTo>
                <a:cubicBezTo>
                  <a:pt x="126" y="0"/>
                  <a:pt x="153" y="7"/>
                  <a:pt x="166" y="29"/>
                </a:cubicBezTo>
                <a:cubicBezTo>
                  <a:pt x="290" y="240"/>
                  <a:pt x="290" y="240"/>
                  <a:pt x="290" y="240"/>
                </a:cubicBezTo>
                <a:cubicBezTo>
                  <a:pt x="302" y="261"/>
                  <a:pt x="295" y="288"/>
                  <a:pt x="274" y="301"/>
                </a:cubicBezTo>
                <a:cubicBezTo>
                  <a:pt x="197" y="346"/>
                  <a:pt x="197" y="346"/>
                  <a:pt x="197" y="346"/>
                </a:cubicBezTo>
                <a:cubicBezTo>
                  <a:pt x="176" y="358"/>
                  <a:pt x="149" y="351"/>
                  <a:pt x="136" y="330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0" y="98"/>
                  <a:pt x="7" y="70"/>
                  <a:pt x="28" y="58"/>
                </a:cubicBezTo>
                <a:lnTo>
                  <a:pt x="105" y="13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íṩlïḓé">
            <a:extLst>
              <a:ext uri="{FF2B5EF4-FFF2-40B4-BE49-F238E27FC236}">
                <a16:creationId xmlns:a16="http://schemas.microsoft.com/office/drawing/2014/main" id="{516B628A-C549-4619-8AD9-AD4039AEF719}"/>
              </a:ext>
            </a:extLst>
          </p:cNvPr>
          <p:cNvSpPr/>
          <p:nvPr/>
        </p:nvSpPr>
        <p:spPr bwMode="auto">
          <a:xfrm>
            <a:off x="5656401" y="3739813"/>
            <a:ext cx="39935" cy="41174"/>
          </a:xfrm>
          <a:custGeom>
            <a:avLst/>
            <a:gdLst>
              <a:gd name="T0" fmla="*/ 93 w 129"/>
              <a:gd name="T1" fmla="*/ 0 h 133"/>
              <a:gd name="T2" fmla="*/ 129 w 129"/>
              <a:gd name="T3" fmla="*/ 61 h 133"/>
              <a:gd name="T4" fmla="*/ 29 w 129"/>
              <a:gd name="T5" fmla="*/ 133 h 133"/>
              <a:gd name="T6" fmla="*/ 0 w 129"/>
              <a:gd name="T7" fmla="*/ 84 h 133"/>
              <a:gd name="T8" fmla="*/ 93 w 129"/>
              <a:gd name="T9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33">
                <a:moveTo>
                  <a:pt x="93" y="0"/>
                </a:moveTo>
                <a:lnTo>
                  <a:pt x="129" y="61"/>
                </a:lnTo>
                <a:lnTo>
                  <a:pt x="29" y="133"/>
                </a:lnTo>
                <a:lnTo>
                  <a:pt x="0" y="84"/>
                </a:lnTo>
                <a:lnTo>
                  <a:pt x="93" y="0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îṡlïḋê">
            <a:extLst>
              <a:ext uri="{FF2B5EF4-FFF2-40B4-BE49-F238E27FC236}">
                <a16:creationId xmlns:a16="http://schemas.microsoft.com/office/drawing/2014/main" id="{B503ED8A-8C0E-4AB4-BB9A-D3CA1C2622EB}"/>
              </a:ext>
            </a:extLst>
          </p:cNvPr>
          <p:cNvSpPr/>
          <p:nvPr/>
        </p:nvSpPr>
        <p:spPr bwMode="auto">
          <a:xfrm>
            <a:off x="5600368" y="3654370"/>
            <a:ext cx="45508" cy="31267"/>
          </a:xfrm>
          <a:custGeom>
            <a:avLst/>
            <a:gdLst>
              <a:gd name="T0" fmla="*/ 147 w 147"/>
              <a:gd name="T1" fmla="*/ 61 h 101"/>
              <a:gd name="T2" fmla="*/ 111 w 147"/>
              <a:gd name="T3" fmla="*/ 0 h 101"/>
              <a:gd name="T4" fmla="*/ 0 w 147"/>
              <a:gd name="T5" fmla="*/ 52 h 101"/>
              <a:gd name="T6" fmla="*/ 29 w 147"/>
              <a:gd name="T7" fmla="*/ 101 h 101"/>
              <a:gd name="T8" fmla="*/ 147 w 147"/>
              <a:gd name="T9" fmla="*/ 6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01">
                <a:moveTo>
                  <a:pt x="147" y="61"/>
                </a:moveTo>
                <a:lnTo>
                  <a:pt x="111" y="0"/>
                </a:lnTo>
                <a:lnTo>
                  <a:pt x="0" y="52"/>
                </a:lnTo>
                <a:lnTo>
                  <a:pt x="29" y="101"/>
                </a:lnTo>
                <a:lnTo>
                  <a:pt x="147" y="61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isḻíḋe">
            <a:extLst>
              <a:ext uri="{FF2B5EF4-FFF2-40B4-BE49-F238E27FC236}">
                <a16:creationId xmlns:a16="http://schemas.microsoft.com/office/drawing/2014/main" id="{6BEB43CF-BA15-4E38-A997-B33FDEB72E6A}"/>
              </a:ext>
            </a:extLst>
          </p:cNvPr>
          <p:cNvSpPr/>
          <p:nvPr/>
        </p:nvSpPr>
        <p:spPr bwMode="auto">
          <a:xfrm>
            <a:off x="5547431" y="3583168"/>
            <a:ext cx="182650" cy="276142"/>
          </a:xfrm>
          <a:custGeom>
            <a:avLst/>
            <a:gdLst>
              <a:gd name="T0" fmla="*/ 1505 w 2462"/>
              <a:gd name="T1" fmla="*/ 2605 h 3728"/>
              <a:gd name="T2" fmla="*/ 729 w 2462"/>
              <a:gd name="T3" fmla="*/ 1285 h 3728"/>
              <a:gd name="T4" fmla="*/ 835 w 2462"/>
              <a:gd name="T5" fmla="*/ 942 h 3728"/>
              <a:gd name="T6" fmla="*/ 842 w 2462"/>
              <a:gd name="T7" fmla="*/ 938 h 3728"/>
              <a:gd name="T8" fmla="*/ 858 w 2462"/>
              <a:gd name="T9" fmla="*/ 914 h 3728"/>
              <a:gd name="T10" fmla="*/ 862 w 2462"/>
              <a:gd name="T11" fmla="*/ 803 h 3728"/>
              <a:gd name="T12" fmla="*/ 419 w 2462"/>
              <a:gd name="T13" fmla="*/ 54 h 3728"/>
              <a:gd name="T14" fmla="*/ 381 w 2462"/>
              <a:gd name="T15" fmla="*/ 0 h 3728"/>
              <a:gd name="T16" fmla="*/ 8 w 2462"/>
              <a:gd name="T17" fmla="*/ 584 h 3728"/>
              <a:gd name="T18" fmla="*/ 229 w 2462"/>
              <a:gd name="T19" fmla="*/ 1388 h 3728"/>
              <a:gd name="T20" fmla="*/ 1205 w 2462"/>
              <a:gd name="T21" fmla="*/ 3048 h 3728"/>
              <a:gd name="T22" fmla="*/ 1802 w 2462"/>
              <a:gd name="T23" fmla="*/ 3606 h 3728"/>
              <a:gd name="T24" fmla="*/ 2462 w 2462"/>
              <a:gd name="T25" fmla="*/ 3535 h 3728"/>
              <a:gd name="T26" fmla="*/ 1957 w 2462"/>
              <a:gd name="T27" fmla="*/ 2676 h 3728"/>
              <a:gd name="T28" fmla="*/ 1848 w 2462"/>
              <a:gd name="T29" fmla="*/ 2684 h 3728"/>
              <a:gd name="T30" fmla="*/ 1505 w 2462"/>
              <a:gd name="T31" fmla="*/ 2605 h 3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62" h="3728">
                <a:moveTo>
                  <a:pt x="1505" y="2605"/>
                </a:moveTo>
                <a:cubicBezTo>
                  <a:pt x="729" y="1285"/>
                  <a:pt x="729" y="1285"/>
                  <a:pt x="729" y="1285"/>
                </a:cubicBezTo>
                <a:cubicBezTo>
                  <a:pt x="661" y="1170"/>
                  <a:pt x="709" y="1017"/>
                  <a:pt x="835" y="942"/>
                </a:cubicBezTo>
                <a:cubicBezTo>
                  <a:pt x="842" y="938"/>
                  <a:pt x="842" y="938"/>
                  <a:pt x="842" y="938"/>
                </a:cubicBezTo>
                <a:cubicBezTo>
                  <a:pt x="847" y="930"/>
                  <a:pt x="852" y="922"/>
                  <a:pt x="858" y="914"/>
                </a:cubicBezTo>
                <a:cubicBezTo>
                  <a:pt x="889" y="872"/>
                  <a:pt x="886" y="844"/>
                  <a:pt x="862" y="803"/>
                </a:cubicBezTo>
                <a:cubicBezTo>
                  <a:pt x="713" y="554"/>
                  <a:pt x="567" y="304"/>
                  <a:pt x="419" y="54"/>
                </a:cubicBezTo>
                <a:cubicBezTo>
                  <a:pt x="408" y="35"/>
                  <a:pt x="394" y="18"/>
                  <a:pt x="381" y="0"/>
                </a:cubicBezTo>
                <a:cubicBezTo>
                  <a:pt x="150" y="131"/>
                  <a:pt x="16" y="314"/>
                  <a:pt x="8" y="584"/>
                </a:cubicBezTo>
                <a:cubicBezTo>
                  <a:pt x="0" y="876"/>
                  <a:pt x="90" y="1142"/>
                  <a:pt x="229" y="1388"/>
                </a:cubicBezTo>
                <a:cubicBezTo>
                  <a:pt x="546" y="1946"/>
                  <a:pt x="872" y="2500"/>
                  <a:pt x="1205" y="3048"/>
                </a:cubicBezTo>
                <a:cubicBezTo>
                  <a:pt x="1350" y="3286"/>
                  <a:pt x="1550" y="3476"/>
                  <a:pt x="1802" y="3606"/>
                </a:cubicBezTo>
                <a:cubicBezTo>
                  <a:pt x="2038" y="3728"/>
                  <a:pt x="2251" y="3674"/>
                  <a:pt x="2462" y="3535"/>
                </a:cubicBezTo>
                <a:cubicBezTo>
                  <a:pt x="2292" y="3246"/>
                  <a:pt x="2124" y="2961"/>
                  <a:pt x="1957" y="2676"/>
                </a:cubicBezTo>
                <a:cubicBezTo>
                  <a:pt x="1917" y="2682"/>
                  <a:pt x="1881" y="2685"/>
                  <a:pt x="1848" y="2684"/>
                </a:cubicBezTo>
                <a:cubicBezTo>
                  <a:pt x="1723" y="2752"/>
                  <a:pt x="1571" y="2718"/>
                  <a:pt x="1505" y="2605"/>
                </a:cubicBezTo>
                <a:close/>
              </a:path>
            </a:pathLst>
          </a:custGeom>
          <a:solidFill>
            <a:srgbClr val="395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îṣlïḓè">
            <a:extLst>
              <a:ext uri="{FF2B5EF4-FFF2-40B4-BE49-F238E27FC236}">
                <a16:creationId xmlns:a16="http://schemas.microsoft.com/office/drawing/2014/main" id="{EAC7A59B-DADF-4E99-913E-C35B532889E9}"/>
              </a:ext>
            </a:extLst>
          </p:cNvPr>
          <p:cNvSpPr/>
          <p:nvPr/>
        </p:nvSpPr>
        <p:spPr bwMode="auto">
          <a:xfrm>
            <a:off x="5579936" y="3572333"/>
            <a:ext cx="53247" cy="72441"/>
          </a:xfrm>
          <a:custGeom>
            <a:avLst/>
            <a:gdLst>
              <a:gd name="T0" fmla="*/ 0 w 718"/>
              <a:gd name="T1" fmla="*/ 123 h 976"/>
              <a:gd name="T2" fmla="*/ 502 w 718"/>
              <a:gd name="T3" fmla="*/ 976 h 976"/>
              <a:gd name="T4" fmla="*/ 607 w 718"/>
              <a:gd name="T5" fmla="*/ 670 h 976"/>
              <a:gd name="T6" fmla="*/ 308 w 718"/>
              <a:gd name="T7" fmla="*/ 161 h 976"/>
              <a:gd name="T8" fmla="*/ 0 w 718"/>
              <a:gd name="T9" fmla="*/ 123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" h="976">
                <a:moveTo>
                  <a:pt x="0" y="123"/>
                </a:moveTo>
                <a:cubicBezTo>
                  <a:pt x="166" y="405"/>
                  <a:pt x="333" y="688"/>
                  <a:pt x="502" y="976"/>
                </a:cubicBezTo>
                <a:cubicBezTo>
                  <a:pt x="710" y="881"/>
                  <a:pt x="718" y="859"/>
                  <a:pt x="607" y="670"/>
                </a:cubicBezTo>
                <a:cubicBezTo>
                  <a:pt x="507" y="500"/>
                  <a:pt x="408" y="331"/>
                  <a:pt x="308" y="161"/>
                </a:cubicBezTo>
                <a:cubicBezTo>
                  <a:pt x="219" y="11"/>
                  <a:pt x="134" y="0"/>
                  <a:pt x="0" y="123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î$ľíḓê">
            <a:extLst>
              <a:ext uri="{FF2B5EF4-FFF2-40B4-BE49-F238E27FC236}">
                <a16:creationId xmlns:a16="http://schemas.microsoft.com/office/drawing/2014/main" id="{4694A8EE-8045-4128-890F-E6520258CB93}"/>
              </a:ext>
            </a:extLst>
          </p:cNvPr>
          <p:cNvSpPr/>
          <p:nvPr/>
        </p:nvSpPr>
        <p:spPr bwMode="auto">
          <a:xfrm>
            <a:off x="5696336" y="3771700"/>
            <a:ext cx="52318" cy="70893"/>
          </a:xfrm>
          <a:custGeom>
            <a:avLst/>
            <a:gdLst>
              <a:gd name="T0" fmla="*/ 0 w 706"/>
              <a:gd name="T1" fmla="*/ 101 h 955"/>
              <a:gd name="T2" fmla="*/ 501 w 706"/>
              <a:gd name="T3" fmla="*/ 955 h 955"/>
              <a:gd name="T4" fmla="*/ 609 w 706"/>
              <a:gd name="T5" fmla="*/ 656 h 955"/>
              <a:gd name="T6" fmla="*/ 318 w 706"/>
              <a:gd name="T7" fmla="*/ 162 h 955"/>
              <a:gd name="T8" fmla="*/ 0 w 706"/>
              <a:gd name="T9" fmla="*/ 101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6" h="955">
                <a:moveTo>
                  <a:pt x="0" y="101"/>
                </a:moveTo>
                <a:cubicBezTo>
                  <a:pt x="167" y="386"/>
                  <a:pt x="334" y="671"/>
                  <a:pt x="501" y="955"/>
                </a:cubicBezTo>
                <a:cubicBezTo>
                  <a:pt x="687" y="873"/>
                  <a:pt x="706" y="821"/>
                  <a:pt x="609" y="656"/>
                </a:cubicBezTo>
                <a:cubicBezTo>
                  <a:pt x="512" y="491"/>
                  <a:pt x="415" y="326"/>
                  <a:pt x="318" y="162"/>
                </a:cubicBezTo>
                <a:cubicBezTo>
                  <a:pt x="232" y="17"/>
                  <a:pt x="148" y="0"/>
                  <a:pt x="0" y="101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iŝḻiḓe">
            <a:extLst>
              <a:ext uri="{FF2B5EF4-FFF2-40B4-BE49-F238E27FC236}">
                <a16:creationId xmlns:a16="http://schemas.microsoft.com/office/drawing/2014/main" id="{6F94B1D4-76AD-4EFD-8921-6B95F9C8EBE2}"/>
              </a:ext>
            </a:extLst>
          </p:cNvPr>
          <p:cNvSpPr/>
          <p:nvPr/>
        </p:nvSpPr>
        <p:spPr bwMode="auto">
          <a:xfrm>
            <a:off x="5665688" y="3615983"/>
            <a:ext cx="113924" cy="113924"/>
          </a:xfrm>
          <a:custGeom>
            <a:avLst/>
            <a:gdLst>
              <a:gd name="T0" fmla="*/ 189 w 1539"/>
              <a:gd name="T1" fmla="*/ 1111 h 1539"/>
              <a:gd name="T2" fmla="*/ 1111 w 1539"/>
              <a:gd name="T3" fmla="*/ 1350 h 1539"/>
              <a:gd name="T4" fmla="*/ 1350 w 1539"/>
              <a:gd name="T5" fmla="*/ 428 h 1539"/>
              <a:gd name="T6" fmla="*/ 428 w 1539"/>
              <a:gd name="T7" fmla="*/ 188 h 1539"/>
              <a:gd name="T8" fmla="*/ 189 w 1539"/>
              <a:gd name="T9" fmla="*/ 1111 h 1539"/>
              <a:gd name="T10" fmla="*/ 1152 w 1539"/>
              <a:gd name="T11" fmla="*/ 544 h 1539"/>
              <a:gd name="T12" fmla="*/ 993 w 1539"/>
              <a:gd name="T13" fmla="*/ 1156 h 1539"/>
              <a:gd name="T14" fmla="*/ 382 w 1539"/>
              <a:gd name="T15" fmla="*/ 997 h 1539"/>
              <a:gd name="T16" fmla="*/ 541 w 1539"/>
              <a:gd name="T17" fmla="*/ 386 h 1539"/>
              <a:gd name="T18" fmla="*/ 1152 w 1539"/>
              <a:gd name="T19" fmla="*/ 544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9" h="1539">
                <a:moveTo>
                  <a:pt x="189" y="1111"/>
                </a:moveTo>
                <a:cubicBezTo>
                  <a:pt x="377" y="1431"/>
                  <a:pt x="790" y="1539"/>
                  <a:pt x="1111" y="1350"/>
                </a:cubicBezTo>
                <a:cubicBezTo>
                  <a:pt x="1431" y="1161"/>
                  <a:pt x="1539" y="749"/>
                  <a:pt x="1350" y="428"/>
                </a:cubicBezTo>
                <a:cubicBezTo>
                  <a:pt x="1161" y="107"/>
                  <a:pt x="749" y="0"/>
                  <a:pt x="428" y="188"/>
                </a:cubicBezTo>
                <a:cubicBezTo>
                  <a:pt x="107" y="377"/>
                  <a:pt x="0" y="790"/>
                  <a:pt x="189" y="1111"/>
                </a:cubicBezTo>
                <a:close/>
                <a:moveTo>
                  <a:pt x="1152" y="544"/>
                </a:moveTo>
                <a:cubicBezTo>
                  <a:pt x="1277" y="757"/>
                  <a:pt x="1206" y="1031"/>
                  <a:pt x="993" y="1156"/>
                </a:cubicBezTo>
                <a:cubicBezTo>
                  <a:pt x="781" y="1281"/>
                  <a:pt x="507" y="1209"/>
                  <a:pt x="382" y="997"/>
                </a:cubicBezTo>
                <a:cubicBezTo>
                  <a:pt x="257" y="784"/>
                  <a:pt x="328" y="511"/>
                  <a:pt x="541" y="386"/>
                </a:cubicBezTo>
                <a:cubicBezTo>
                  <a:pt x="753" y="261"/>
                  <a:pt x="1027" y="332"/>
                  <a:pt x="1152" y="544"/>
                </a:cubicBezTo>
                <a:close/>
              </a:path>
            </a:pathLst>
          </a:custGeom>
          <a:solidFill>
            <a:srgbClr val="E9F4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îŝlïḍê">
            <a:extLst>
              <a:ext uri="{FF2B5EF4-FFF2-40B4-BE49-F238E27FC236}">
                <a16:creationId xmlns:a16="http://schemas.microsoft.com/office/drawing/2014/main" id="{43D089CF-84A5-44F0-8AAD-6021208F84E2}"/>
              </a:ext>
            </a:extLst>
          </p:cNvPr>
          <p:cNvSpPr/>
          <p:nvPr/>
        </p:nvSpPr>
        <p:spPr bwMode="auto">
          <a:xfrm>
            <a:off x="5626372" y="3537970"/>
            <a:ext cx="221037" cy="230324"/>
          </a:xfrm>
          <a:custGeom>
            <a:avLst/>
            <a:gdLst>
              <a:gd name="T0" fmla="*/ 131 w 2983"/>
              <a:gd name="T1" fmla="*/ 1275 h 3109"/>
              <a:gd name="T2" fmla="*/ 0 w 2983"/>
              <a:gd name="T3" fmla="*/ 1624 h 3109"/>
              <a:gd name="T4" fmla="*/ 350 w 2983"/>
              <a:gd name="T5" fmla="*/ 2219 h 3109"/>
              <a:gd name="T6" fmla="*/ 491 w 2983"/>
              <a:gd name="T7" fmla="*/ 2459 h 3109"/>
              <a:gd name="T8" fmla="*/ 841 w 2983"/>
              <a:gd name="T9" fmla="*/ 3054 h 3109"/>
              <a:gd name="T10" fmla="*/ 1209 w 2983"/>
              <a:gd name="T11" fmla="*/ 3109 h 3109"/>
              <a:gd name="T12" fmla="*/ 2426 w 2983"/>
              <a:gd name="T13" fmla="*/ 2871 h 3109"/>
              <a:gd name="T14" fmla="*/ 2983 w 2983"/>
              <a:gd name="T15" fmla="*/ 2544 h 3109"/>
              <a:gd name="T16" fmla="*/ 1487 w 2983"/>
              <a:gd name="T17" fmla="*/ 0 h 3109"/>
              <a:gd name="T18" fmla="*/ 931 w 2983"/>
              <a:gd name="T19" fmla="*/ 328 h 3109"/>
              <a:gd name="T20" fmla="*/ 131 w 2983"/>
              <a:gd name="T21" fmla="*/ 1275 h 3109"/>
              <a:gd name="T22" fmla="*/ 1880 w 2983"/>
              <a:gd name="T23" fmla="*/ 1481 h 3109"/>
              <a:gd name="T24" fmla="*/ 1640 w 2983"/>
              <a:gd name="T25" fmla="*/ 2403 h 3109"/>
              <a:gd name="T26" fmla="*/ 718 w 2983"/>
              <a:gd name="T27" fmla="*/ 2164 h 3109"/>
              <a:gd name="T28" fmla="*/ 958 w 2983"/>
              <a:gd name="T29" fmla="*/ 1242 h 3109"/>
              <a:gd name="T30" fmla="*/ 1880 w 2983"/>
              <a:gd name="T31" fmla="*/ 1481 h 3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83" h="3109">
                <a:moveTo>
                  <a:pt x="131" y="1275"/>
                </a:moveTo>
                <a:cubicBezTo>
                  <a:pt x="0" y="1624"/>
                  <a:pt x="0" y="1624"/>
                  <a:pt x="0" y="1624"/>
                </a:cubicBezTo>
                <a:cubicBezTo>
                  <a:pt x="350" y="2219"/>
                  <a:pt x="350" y="2219"/>
                  <a:pt x="350" y="2219"/>
                </a:cubicBezTo>
                <a:cubicBezTo>
                  <a:pt x="491" y="2459"/>
                  <a:pt x="491" y="2459"/>
                  <a:pt x="491" y="2459"/>
                </a:cubicBezTo>
                <a:cubicBezTo>
                  <a:pt x="841" y="3054"/>
                  <a:pt x="841" y="3054"/>
                  <a:pt x="841" y="3054"/>
                </a:cubicBezTo>
                <a:cubicBezTo>
                  <a:pt x="1209" y="3109"/>
                  <a:pt x="1209" y="3109"/>
                  <a:pt x="1209" y="3109"/>
                </a:cubicBezTo>
                <a:cubicBezTo>
                  <a:pt x="2426" y="2871"/>
                  <a:pt x="2426" y="2871"/>
                  <a:pt x="2426" y="2871"/>
                </a:cubicBezTo>
                <a:cubicBezTo>
                  <a:pt x="2983" y="2544"/>
                  <a:pt x="2983" y="2544"/>
                  <a:pt x="2983" y="2544"/>
                </a:cubicBezTo>
                <a:cubicBezTo>
                  <a:pt x="1487" y="0"/>
                  <a:pt x="1487" y="0"/>
                  <a:pt x="1487" y="0"/>
                </a:cubicBezTo>
                <a:cubicBezTo>
                  <a:pt x="931" y="328"/>
                  <a:pt x="931" y="328"/>
                  <a:pt x="931" y="328"/>
                </a:cubicBezTo>
                <a:lnTo>
                  <a:pt x="131" y="1275"/>
                </a:lnTo>
                <a:close/>
                <a:moveTo>
                  <a:pt x="1880" y="1481"/>
                </a:moveTo>
                <a:cubicBezTo>
                  <a:pt x="2068" y="1802"/>
                  <a:pt x="1961" y="2215"/>
                  <a:pt x="1640" y="2403"/>
                </a:cubicBezTo>
                <a:cubicBezTo>
                  <a:pt x="1320" y="2592"/>
                  <a:pt x="907" y="2485"/>
                  <a:pt x="718" y="2164"/>
                </a:cubicBezTo>
                <a:cubicBezTo>
                  <a:pt x="530" y="1843"/>
                  <a:pt x="637" y="1430"/>
                  <a:pt x="958" y="1242"/>
                </a:cubicBezTo>
                <a:cubicBezTo>
                  <a:pt x="1278" y="1053"/>
                  <a:pt x="1691" y="1160"/>
                  <a:pt x="1880" y="1481"/>
                </a:cubicBezTo>
                <a:close/>
              </a:path>
            </a:pathLst>
          </a:custGeom>
          <a:solidFill>
            <a:srgbClr val="395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iSḻiḋe">
            <a:extLst>
              <a:ext uri="{FF2B5EF4-FFF2-40B4-BE49-F238E27FC236}">
                <a16:creationId xmlns:a16="http://schemas.microsoft.com/office/drawing/2014/main" id="{4D5B313F-D938-4DA1-B523-736F5841B773}"/>
              </a:ext>
            </a:extLst>
          </p:cNvPr>
          <p:cNvSpPr/>
          <p:nvPr/>
        </p:nvSpPr>
        <p:spPr bwMode="auto">
          <a:xfrm>
            <a:off x="5684882" y="3635177"/>
            <a:ext cx="75536" cy="75537"/>
          </a:xfrm>
          <a:custGeom>
            <a:avLst/>
            <a:gdLst>
              <a:gd name="T0" fmla="*/ 125 w 1020"/>
              <a:gd name="T1" fmla="*/ 737 h 1020"/>
              <a:gd name="T2" fmla="*/ 737 w 1020"/>
              <a:gd name="T3" fmla="*/ 895 h 1020"/>
              <a:gd name="T4" fmla="*/ 895 w 1020"/>
              <a:gd name="T5" fmla="*/ 284 h 1020"/>
              <a:gd name="T6" fmla="*/ 284 w 1020"/>
              <a:gd name="T7" fmla="*/ 125 h 1020"/>
              <a:gd name="T8" fmla="*/ 125 w 1020"/>
              <a:gd name="T9" fmla="*/ 737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" h="1020">
                <a:moveTo>
                  <a:pt x="125" y="737"/>
                </a:moveTo>
                <a:cubicBezTo>
                  <a:pt x="250" y="949"/>
                  <a:pt x="524" y="1020"/>
                  <a:pt x="737" y="895"/>
                </a:cubicBezTo>
                <a:cubicBezTo>
                  <a:pt x="949" y="770"/>
                  <a:pt x="1020" y="497"/>
                  <a:pt x="895" y="284"/>
                </a:cubicBezTo>
                <a:cubicBezTo>
                  <a:pt x="770" y="71"/>
                  <a:pt x="497" y="0"/>
                  <a:pt x="284" y="125"/>
                </a:cubicBezTo>
                <a:cubicBezTo>
                  <a:pt x="71" y="250"/>
                  <a:pt x="0" y="524"/>
                  <a:pt x="125" y="73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ïsḷîḋe">
            <a:extLst>
              <a:ext uri="{FF2B5EF4-FFF2-40B4-BE49-F238E27FC236}">
                <a16:creationId xmlns:a16="http://schemas.microsoft.com/office/drawing/2014/main" id="{2BDAA4F0-8295-48B1-8ED8-57EE1C6240B8}"/>
              </a:ext>
            </a:extLst>
          </p:cNvPr>
          <p:cNvSpPr/>
          <p:nvPr/>
        </p:nvSpPr>
        <p:spPr bwMode="auto">
          <a:xfrm>
            <a:off x="5679310" y="3685947"/>
            <a:ext cx="15788" cy="15788"/>
          </a:xfrm>
          <a:custGeom>
            <a:avLst/>
            <a:gdLst>
              <a:gd name="T0" fmla="*/ 59 w 213"/>
              <a:gd name="T1" fmla="*/ 26 h 213"/>
              <a:gd name="T2" fmla="*/ 187 w 213"/>
              <a:gd name="T3" fmla="*/ 59 h 213"/>
              <a:gd name="T4" fmla="*/ 154 w 213"/>
              <a:gd name="T5" fmla="*/ 187 h 213"/>
              <a:gd name="T6" fmla="*/ 26 w 213"/>
              <a:gd name="T7" fmla="*/ 153 h 213"/>
              <a:gd name="T8" fmla="*/ 59 w 213"/>
              <a:gd name="T9" fmla="*/ 2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59" y="26"/>
                </a:moveTo>
                <a:cubicBezTo>
                  <a:pt x="104" y="0"/>
                  <a:pt x="161" y="14"/>
                  <a:pt x="187" y="59"/>
                </a:cubicBezTo>
                <a:cubicBezTo>
                  <a:pt x="213" y="103"/>
                  <a:pt x="198" y="161"/>
                  <a:pt x="154" y="187"/>
                </a:cubicBezTo>
                <a:cubicBezTo>
                  <a:pt x="109" y="213"/>
                  <a:pt x="52" y="198"/>
                  <a:pt x="26" y="153"/>
                </a:cubicBezTo>
                <a:cubicBezTo>
                  <a:pt x="0" y="109"/>
                  <a:pt x="15" y="52"/>
                  <a:pt x="59" y="26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íṡḷïḋé">
            <a:extLst>
              <a:ext uri="{FF2B5EF4-FFF2-40B4-BE49-F238E27FC236}">
                <a16:creationId xmlns:a16="http://schemas.microsoft.com/office/drawing/2014/main" id="{523E1D0C-01C6-4C98-AD55-996039DA8229}"/>
              </a:ext>
            </a:extLst>
          </p:cNvPr>
          <p:cNvSpPr/>
          <p:nvPr/>
        </p:nvSpPr>
        <p:spPr bwMode="auto">
          <a:xfrm>
            <a:off x="5750203" y="3644154"/>
            <a:ext cx="16098" cy="15788"/>
          </a:xfrm>
          <a:custGeom>
            <a:avLst/>
            <a:gdLst>
              <a:gd name="T0" fmla="*/ 60 w 214"/>
              <a:gd name="T1" fmla="*/ 26 h 213"/>
              <a:gd name="T2" fmla="*/ 187 w 214"/>
              <a:gd name="T3" fmla="*/ 59 h 213"/>
              <a:gd name="T4" fmla="*/ 154 w 214"/>
              <a:gd name="T5" fmla="*/ 187 h 213"/>
              <a:gd name="T6" fmla="*/ 26 w 214"/>
              <a:gd name="T7" fmla="*/ 154 h 213"/>
              <a:gd name="T8" fmla="*/ 60 w 214"/>
              <a:gd name="T9" fmla="*/ 2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3">
                <a:moveTo>
                  <a:pt x="60" y="26"/>
                </a:moveTo>
                <a:cubicBezTo>
                  <a:pt x="104" y="0"/>
                  <a:pt x="161" y="14"/>
                  <a:pt x="187" y="59"/>
                </a:cubicBezTo>
                <a:cubicBezTo>
                  <a:pt x="214" y="103"/>
                  <a:pt x="199" y="161"/>
                  <a:pt x="154" y="187"/>
                </a:cubicBezTo>
                <a:cubicBezTo>
                  <a:pt x="110" y="213"/>
                  <a:pt x="53" y="198"/>
                  <a:pt x="26" y="154"/>
                </a:cubicBezTo>
                <a:cubicBezTo>
                  <a:pt x="0" y="109"/>
                  <a:pt x="15" y="52"/>
                  <a:pt x="60" y="26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iṡļîďé">
            <a:extLst>
              <a:ext uri="{FF2B5EF4-FFF2-40B4-BE49-F238E27FC236}">
                <a16:creationId xmlns:a16="http://schemas.microsoft.com/office/drawing/2014/main" id="{379D38A2-E3FC-4353-B7DE-9248AE7F676A}"/>
              </a:ext>
            </a:extLst>
          </p:cNvPr>
          <p:cNvSpPr/>
          <p:nvPr/>
        </p:nvSpPr>
        <p:spPr bwMode="auto">
          <a:xfrm>
            <a:off x="5693860" y="3629604"/>
            <a:ext cx="15788" cy="15788"/>
          </a:xfrm>
          <a:custGeom>
            <a:avLst/>
            <a:gdLst>
              <a:gd name="T0" fmla="*/ 187 w 213"/>
              <a:gd name="T1" fmla="*/ 59 h 213"/>
              <a:gd name="T2" fmla="*/ 154 w 213"/>
              <a:gd name="T3" fmla="*/ 187 h 213"/>
              <a:gd name="T4" fmla="*/ 26 w 213"/>
              <a:gd name="T5" fmla="*/ 154 h 213"/>
              <a:gd name="T6" fmla="*/ 59 w 213"/>
              <a:gd name="T7" fmla="*/ 26 h 213"/>
              <a:gd name="T8" fmla="*/ 187 w 213"/>
              <a:gd name="T9" fmla="*/ 5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87" y="59"/>
                </a:moveTo>
                <a:cubicBezTo>
                  <a:pt x="213" y="104"/>
                  <a:pt x="198" y="161"/>
                  <a:pt x="154" y="187"/>
                </a:cubicBezTo>
                <a:cubicBezTo>
                  <a:pt x="109" y="213"/>
                  <a:pt x="52" y="198"/>
                  <a:pt x="26" y="154"/>
                </a:cubicBezTo>
                <a:cubicBezTo>
                  <a:pt x="0" y="109"/>
                  <a:pt x="15" y="52"/>
                  <a:pt x="59" y="26"/>
                </a:cubicBezTo>
                <a:cubicBezTo>
                  <a:pt x="104" y="0"/>
                  <a:pt x="161" y="15"/>
                  <a:pt x="187" y="59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ïSľïḓé">
            <a:extLst>
              <a:ext uri="{FF2B5EF4-FFF2-40B4-BE49-F238E27FC236}">
                <a16:creationId xmlns:a16="http://schemas.microsoft.com/office/drawing/2014/main" id="{AF414455-1902-4D95-B495-7B2EC8544D79}"/>
              </a:ext>
            </a:extLst>
          </p:cNvPr>
          <p:cNvSpPr/>
          <p:nvPr/>
        </p:nvSpPr>
        <p:spPr bwMode="auto">
          <a:xfrm>
            <a:off x="5735653" y="3700497"/>
            <a:ext cx="15788" cy="15788"/>
          </a:xfrm>
          <a:custGeom>
            <a:avLst/>
            <a:gdLst>
              <a:gd name="T0" fmla="*/ 187 w 213"/>
              <a:gd name="T1" fmla="*/ 60 h 213"/>
              <a:gd name="T2" fmla="*/ 154 w 213"/>
              <a:gd name="T3" fmla="*/ 187 h 213"/>
              <a:gd name="T4" fmla="*/ 26 w 213"/>
              <a:gd name="T5" fmla="*/ 154 h 213"/>
              <a:gd name="T6" fmla="*/ 59 w 213"/>
              <a:gd name="T7" fmla="*/ 26 h 213"/>
              <a:gd name="T8" fmla="*/ 187 w 213"/>
              <a:gd name="T9" fmla="*/ 6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87" y="60"/>
                </a:moveTo>
                <a:cubicBezTo>
                  <a:pt x="213" y="104"/>
                  <a:pt x="198" y="161"/>
                  <a:pt x="154" y="187"/>
                </a:cubicBezTo>
                <a:cubicBezTo>
                  <a:pt x="109" y="213"/>
                  <a:pt x="52" y="199"/>
                  <a:pt x="26" y="154"/>
                </a:cubicBezTo>
                <a:cubicBezTo>
                  <a:pt x="0" y="110"/>
                  <a:pt x="14" y="52"/>
                  <a:pt x="59" y="26"/>
                </a:cubicBezTo>
                <a:cubicBezTo>
                  <a:pt x="103" y="0"/>
                  <a:pt x="161" y="15"/>
                  <a:pt x="187" y="60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ïŝliḓé">
            <a:extLst>
              <a:ext uri="{FF2B5EF4-FFF2-40B4-BE49-F238E27FC236}">
                <a16:creationId xmlns:a16="http://schemas.microsoft.com/office/drawing/2014/main" id="{92425AB6-CF0C-4345-BE53-05F9729F7D9C}"/>
              </a:ext>
            </a:extLst>
          </p:cNvPr>
          <p:cNvSpPr/>
          <p:nvPr/>
        </p:nvSpPr>
        <p:spPr bwMode="auto">
          <a:xfrm>
            <a:off x="5674976" y="3654989"/>
            <a:ext cx="15479" cy="15479"/>
          </a:xfrm>
          <a:custGeom>
            <a:avLst/>
            <a:gdLst>
              <a:gd name="T0" fmla="*/ 127 w 207"/>
              <a:gd name="T1" fmla="*/ 13 h 207"/>
              <a:gd name="T2" fmla="*/ 194 w 207"/>
              <a:gd name="T3" fmla="*/ 127 h 207"/>
              <a:gd name="T4" fmla="*/ 80 w 207"/>
              <a:gd name="T5" fmla="*/ 194 h 207"/>
              <a:gd name="T6" fmla="*/ 13 w 207"/>
              <a:gd name="T7" fmla="*/ 80 h 207"/>
              <a:gd name="T8" fmla="*/ 127 w 207"/>
              <a:gd name="T9" fmla="*/ 1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207">
                <a:moveTo>
                  <a:pt x="127" y="13"/>
                </a:moveTo>
                <a:cubicBezTo>
                  <a:pt x="177" y="26"/>
                  <a:pt x="207" y="77"/>
                  <a:pt x="194" y="127"/>
                </a:cubicBezTo>
                <a:cubicBezTo>
                  <a:pt x="181" y="177"/>
                  <a:pt x="130" y="207"/>
                  <a:pt x="80" y="194"/>
                </a:cubicBezTo>
                <a:cubicBezTo>
                  <a:pt x="30" y="181"/>
                  <a:pt x="0" y="130"/>
                  <a:pt x="13" y="80"/>
                </a:cubicBezTo>
                <a:cubicBezTo>
                  <a:pt x="26" y="30"/>
                  <a:pt x="77" y="0"/>
                  <a:pt x="127" y="13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íṩḻíḑé">
            <a:extLst>
              <a:ext uri="{FF2B5EF4-FFF2-40B4-BE49-F238E27FC236}">
                <a16:creationId xmlns:a16="http://schemas.microsoft.com/office/drawing/2014/main" id="{9ADF7D19-93AF-4415-A060-130D860BB2B6}"/>
              </a:ext>
            </a:extLst>
          </p:cNvPr>
          <p:cNvSpPr/>
          <p:nvPr/>
        </p:nvSpPr>
        <p:spPr bwMode="auto">
          <a:xfrm>
            <a:off x="5754846" y="3675731"/>
            <a:ext cx="15479" cy="15169"/>
          </a:xfrm>
          <a:custGeom>
            <a:avLst/>
            <a:gdLst>
              <a:gd name="T0" fmla="*/ 127 w 207"/>
              <a:gd name="T1" fmla="*/ 13 h 206"/>
              <a:gd name="T2" fmla="*/ 194 w 207"/>
              <a:gd name="T3" fmla="*/ 126 h 206"/>
              <a:gd name="T4" fmla="*/ 80 w 207"/>
              <a:gd name="T5" fmla="*/ 193 h 206"/>
              <a:gd name="T6" fmla="*/ 13 w 207"/>
              <a:gd name="T7" fmla="*/ 80 h 206"/>
              <a:gd name="T8" fmla="*/ 127 w 207"/>
              <a:gd name="T9" fmla="*/ 13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206">
                <a:moveTo>
                  <a:pt x="127" y="13"/>
                </a:moveTo>
                <a:cubicBezTo>
                  <a:pt x="177" y="26"/>
                  <a:pt x="207" y="77"/>
                  <a:pt x="194" y="126"/>
                </a:cubicBezTo>
                <a:cubicBezTo>
                  <a:pt x="181" y="176"/>
                  <a:pt x="130" y="206"/>
                  <a:pt x="80" y="193"/>
                </a:cubicBezTo>
                <a:cubicBezTo>
                  <a:pt x="30" y="180"/>
                  <a:pt x="0" y="129"/>
                  <a:pt x="13" y="80"/>
                </a:cubicBezTo>
                <a:cubicBezTo>
                  <a:pt x="26" y="30"/>
                  <a:pt x="77" y="0"/>
                  <a:pt x="127" y="13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ïṡľïḓè">
            <a:extLst>
              <a:ext uri="{FF2B5EF4-FFF2-40B4-BE49-F238E27FC236}">
                <a16:creationId xmlns:a16="http://schemas.microsoft.com/office/drawing/2014/main" id="{6AC5236A-4CBF-4405-8D7F-7E4DEE3AC4B3}"/>
              </a:ext>
            </a:extLst>
          </p:cNvPr>
          <p:cNvSpPr/>
          <p:nvPr/>
        </p:nvSpPr>
        <p:spPr bwMode="auto">
          <a:xfrm>
            <a:off x="5725437" y="3625580"/>
            <a:ext cx="15169" cy="15169"/>
          </a:xfrm>
          <a:custGeom>
            <a:avLst/>
            <a:gdLst>
              <a:gd name="T0" fmla="*/ 193 w 206"/>
              <a:gd name="T1" fmla="*/ 127 h 207"/>
              <a:gd name="T2" fmla="*/ 80 w 206"/>
              <a:gd name="T3" fmla="*/ 194 h 207"/>
              <a:gd name="T4" fmla="*/ 13 w 206"/>
              <a:gd name="T5" fmla="*/ 80 h 207"/>
              <a:gd name="T6" fmla="*/ 127 w 206"/>
              <a:gd name="T7" fmla="*/ 13 h 207"/>
              <a:gd name="T8" fmla="*/ 193 w 206"/>
              <a:gd name="T9" fmla="*/ 12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7">
                <a:moveTo>
                  <a:pt x="193" y="127"/>
                </a:moveTo>
                <a:cubicBezTo>
                  <a:pt x="180" y="177"/>
                  <a:pt x="130" y="207"/>
                  <a:pt x="80" y="194"/>
                </a:cubicBezTo>
                <a:cubicBezTo>
                  <a:pt x="30" y="181"/>
                  <a:pt x="0" y="130"/>
                  <a:pt x="13" y="80"/>
                </a:cubicBezTo>
                <a:cubicBezTo>
                  <a:pt x="26" y="30"/>
                  <a:pt x="77" y="0"/>
                  <a:pt x="127" y="13"/>
                </a:cubicBezTo>
                <a:cubicBezTo>
                  <a:pt x="176" y="26"/>
                  <a:pt x="206" y="77"/>
                  <a:pt x="193" y="12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íṣľîḑe">
            <a:extLst>
              <a:ext uri="{FF2B5EF4-FFF2-40B4-BE49-F238E27FC236}">
                <a16:creationId xmlns:a16="http://schemas.microsoft.com/office/drawing/2014/main" id="{EF0968BC-01F5-4E32-B35B-A62C331712FC}"/>
              </a:ext>
            </a:extLst>
          </p:cNvPr>
          <p:cNvSpPr/>
          <p:nvPr/>
        </p:nvSpPr>
        <p:spPr bwMode="auto">
          <a:xfrm>
            <a:off x="5704695" y="3705141"/>
            <a:ext cx="15169" cy="15479"/>
          </a:xfrm>
          <a:custGeom>
            <a:avLst/>
            <a:gdLst>
              <a:gd name="T0" fmla="*/ 194 w 207"/>
              <a:gd name="T1" fmla="*/ 127 h 207"/>
              <a:gd name="T2" fmla="*/ 80 w 207"/>
              <a:gd name="T3" fmla="*/ 194 h 207"/>
              <a:gd name="T4" fmla="*/ 13 w 207"/>
              <a:gd name="T5" fmla="*/ 80 h 207"/>
              <a:gd name="T6" fmla="*/ 127 w 207"/>
              <a:gd name="T7" fmla="*/ 13 h 207"/>
              <a:gd name="T8" fmla="*/ 194 w 207"/>
              <a:gd name="T9" fmla="*/ 12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207">
                <a:moveTo>
                  <a:pt x="194" y="127"/>
                </a:moveTo>
                <a:cubicBezTo>
                  <a:pt x="181" y="177"/>
                  <a:pt x="130" y="207"/>
                  <a:pt x="80" y="194"/>
                </a:cubicBezTo>
                <a:cubicBezTo>
                  <a:pt x="30" y="181"/>
                  <a:pt x="0" y="130"/>
                  <a:pt x="13" y="80"/>
                </a:cubicBezTo>
                <a:cubicBezTo>
                  <a:pt x="26" y="30"/>
                  <a:pt x="77" y="0"/>
                  <a:pt x="127" y="13"/>
                </a:cubicBezTo>
                <a:cubicBezTo>
                  <a:pt x="177" y="26"/>
                  <a:pt x="207" y="77"/>
                  <a:pt x="194" y="12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íŝ1íḍe">
            <a:extLst>
              <a:ext uri="{FF2B5EF4-FFF2-40B4-BE49-F238E27FC236}">
                <a16:creationId xmlns:a16="http://schemas.microsoft.com/office/drawing/2014/main" id="{75D9F0E0-F627-4EE6-A4E4-AC12407C6394}"/>
              </a:ext>
            </a:extLst>
          </p:cNvPr>
          <p:cNvSpPr/>
          <p:nvPr/>
        </p:nvSpPr>
        <p:spPr bwMode="auto">
          <a:xfrm>
            <a:off x="5681477" y="3640749"/>
            <a:ext cx="15788" cy="15788"/>
          </a:xfrm>
          <a:custGeom>
            <a:avLst/>
            <a:gdLst>
              <a:gd name="T0" fmla="*/ 161 w 212"/>
              <a:gd name="T1" fmla="*/ 31 h 212"/>
              <a:gd name="T2" fmla="*/ 181 w 212"/>
              <a:gd name="T3" fmla="*/ 161 h 212"/>
              <a:gd name="T4" fmla="*/ 51 w 212"/>
              <a:gd name="T5" fmla="*/ 181 h 212"/>
              <a:gd name="T6" fmla="*/ 31 w 212"/>
              <a:gd name="T7" fmla="*/ 50 h 212"/>
              <a:gd name="T8" fmla="*/ 161 w 212"/>
              <a:gd name="T9" fmla="*/ 3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1" y="31"/>
                </a:moveTo>
                <a:cubicBezTo>
                  <a:pt x="203" y="61"/>
                  <a:pt x="212" y="119"/>
                  <a:pt x="181" y="161"/>
                </a:cubicBezTo>
                <a:cubicBezTo>
                  <a:pt x="151" y="203"/>
                  <a:pt x="92" y="212"/>
                  <a:pt x="51" y="181"/>
                </a:cubicBezTo>
                <a:cubicBezTo>
                  <a:pt x="9" y="150"/>
                  <a:pt x="0" y="92"/>
                  <a:pt x="31" y="50"/>
                </a:cubicBezTo>
                <a:cubicBezTo>
                  <a:pt x="61" y="9"/>
                  <a:pt x="120" y="0"/>
                  <a:pt x="161" y="31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îšlíḓé">
            <a:extLst>
              <a:ext uri="{FF2B5EF4-FFF2-40B4-BE49-F238E27FC236}">
                <a16:creationId xmlns:a16="http://schemas.microsoft.com/office/drawing/2014/main" id="{F3D9EED9-1C93-4DE4-BD1A-98432D1D5264}"/>
              </a:ext>
            </a:extLst>
          </p:cNvPr>
          <p:cNvSpPr/>
          <p:nvPr/>
        </p:nvSpPr>
        <p:spPr bwMode="auto">
          <a:xfrm>
            <a:off x="5748036" y="3689662"/>
            <a:ext cx="15788" cy="15479"/>
          </a:xfrm>
          <a:custGeom>
            <a:avLst/>
            <a:gdLst>
              <a:gd name="T0" fmla="*/ 161 w 211"/>
              <a:gd name="T1" fmla="*/ 30 h 211"/>
              <a:gd name="T2" fmla="*/ 181 w 211"/>
              <a:gd name="T3" fmla="*/ 161 h 211"/>
              <a:gd name="T4" fmla="*/ 50 w 211"/>
              <a:gd name="T5" fmla="*/ 181 h 211"/>
              <a:gd name="T6" fmla="*/ 30 w 211"/>
              <a:gd name="T7" fmla="*/ 50 h 211"/>
              <a:gd name="T8" fmla="*/ 161 w 211"/>
              <a:gd name="T9" fmla="*/ 3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211">
                <a:moveTo>
                  <a:pt x="161" y="30"/>
                </a:moveTo>
                <a:cubicBezTo>
                  <a:pt x="202" y="61"/>
                  <a:pt x="211" y="119"/>
                  <a:pt x="181" y="161"/>
                </a:cubicBezTo>
                <a:cubicBezTo>
                  <a:pt x="150" y="203"/>
                  <a:pt x="92" y="211"/>
                  <a:pt x="50" y="181"/>
                </a:cubicBezTo>
                <a:cubicBezTo>
                  <a:pt x="9" y="150"/>
                  <a:pt x="0" y="92"/>
                  <a:pt x="30" y="50"/>
                </a:cubicBezTo>
                <a:cubicBezTo>
                  <a:pt x="61" y="9"/>
                  <a:pt x="119" y="0"/>
                  <a:pt x="161" y="30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ï$ḷiḍê">
            <a:extLst>
              <a:ext uri="{FF2B5EF4-FFF2-40B4-BE49-F238E27FC236}">
                <a16:creationId xmlns:a16="http://schemas.microsoft.com/office/drawing/2014/main" id="{9E75BA60-ADF8-4E62-829C-E9F8FDF5B389}"/>
              </a:ext>
            </a:extLst>
          </p:cNvPr>
          <p:cNvSpPr/>
          <p:nvPr/>
        </p:nvSpPr>
        <p:spPr bwMode="auto">
          <a:xfrm>
            <a:off x="5739367" y="3632081"/>
            <a:ext cx="15479" cy="15479"/>
          </a:xfrm>
          <a:custGeom>
            <a:avLst/>
            <a:gdLst>
              <a:gd name="T0" fmla="*/ 181 w 212"/>
              <a:gd name="T1" fmla="*/ 161 h 212"/>
              <a:gd name="T2" fmla="*/ 51 w 212"/>
              <a:gd name="T3" fmla="*/ 181 h 212"/>
              <a:gd name="T4" fmla="*/ 31 w 212"/>
              <a:gd name="T5" fmla="*/ 51 h 212"/>
              <a:gd name="T6" fmla="*/ 161 w 212"/>
              <a:gd name="T7" fmla="*/ 31 h 212"/>
              <a:gd name="T8" fmla="*/ 181 w 212"/>
              <a:gd name="T9" fmla="*/ 16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81" y="161"/>
                </a:moveTo>
                <a:cubicBezTo>
                  <a:pt x="150" y="203"/>
                  <a:pt x="92" y="212"/>
                  <a:pt x="51" y="181"/>
                </a:cubicBezTo>
                <a:cubicBezTo>
                  <a:pt x="9" y="151"/>
                  <a:pt x="0" y="92"/>
                  <a:pt x="31" y="51"/>
                </a:cubicBezTo>
                <a:cubicBezTo>
                  <a:pt x="61" y="9"/>
                  <a:pt x="120" y="0"/>
                  <a:pt x="161" y="31"/>
                </a:cubicBezTo>
                <a:cubicBezTo>
                  <a:pt x="203" y="61"/>
                  <a:pt x="212" y="120"/>
                  <a:pt x="181" y="161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îşḷïḑé">
            <a:extLst>
              <a:ext uri="{FF2B5EF4-FFF2-40B4-BE49-F238E27FC236}">
                <a16:creationId xmlns:a16="http://schemas.microsoft.com/office/drawing/2014/main" id="{A6526855-5DC6-4886-9A87-2F40E3CA3BDC}"/>
              </a:ext>
            </a:extLst>
          </p:cNvPr>
          <p:cNvSpPr/>
          <p:nvPr/>
        </p:nvSpPr>
        <p:spPr bwMode="auto">
          <a:xfrm>
            <a:off x="5690455" y="3698330"/>
            <a:ext cx="15788" cy="15788"/>
          </a:xfrm>
          <a:custGeom>
            <a:avLst/>
            <a:gdLst>
              <a:gd name="T0" fmla="*/ 181 w 212"/>
              <a:gd name="T1" fmla="*/ 161 h 211"/>
              <a:gd name="T2" fmla="*/ 50 w 212"/>
              <a:gd name="T3" fmla="*/ 181 h 211"/>
              <a:gd name="T4" fmla="*/ 31 w 212"/>
              <a:gd name="T5" fmla="*/ 50 h 211"/>
              <a:gd name="T6" fmla="*/ 161 w 212"/>
              <a:gd name="T7" fmla="*/ 30 h 211"/>
              <a:gd name="T8" fmla="*/ 181 w 212"/>
              <a:gd name="T9" fmla="*/ 16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1">
                <a:moveTo>
                  <a:pt x="181" y="161"/>
                </a:moveTo>
                <a:cubicBezTo>
                  <a:pt x="150" y="202"/>
                  <a:pt x="92" y="211"/>
                  <a:pt x="50" y="181"/>
                </a:cubicBezTo>
                <a:cubicBezTo>
                  <a:pt x="9" y="150"/>
                  <a:pt x="0" y="92"/>
                  <a:pt x="31" y="50"/>
                </a:cubicBezTo>
                <a:cubicBezTo>
                  <a:pt x="61" y="9"/>
                  <a:pt x="120" y="0"/>
                  <a:pt x="161" y="30"/>
                </a:cubicBezTo>
                <a:cubicBezTo>
                  <a:pt x="203" y="61"/>
                  <a:pt x="212" y="119"/>
                  <a:pt x="181" y="161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islïḑe">
            <a:extLst>
              <a:ext uri="{FF2B5EF4-FFF2-40B4-BE49-F238E27FC236}">
                <a16:creationId xmlns:a16="http://schemas.microsoft.com/office/drawing/2014/main" id="{F239F9EE-606A-45C5-87EF-2AB7A35C08A1}"/>
              </a:ext>
            </a:extLst>
          </p:cNvPr>
          <p:cNvSpPr/>
          <p:nvPr/>
        </p:nvSpPr>
        <p:spPr bwMode="auto">
          <a:xfrm>
            <a:off x="5721103" y="3706379"/>
            <a:ext cx="14860" cy="14860"/>
          </a:xfrm>
          <a:custGeom>
            <a:avLst/>
            <a:gdLst>
              <a:gd name="T0" fmla="*/ 7 w 200"/>
              <a:gd name="T1" fmla="*/ 113 h 200"/>
              <a:gd name="T2" fmla="*/ 87 w 200"/>
              <a:gd name="T3" fmla="*/ 8 h 200"/>
              <a:gd name="T4" fmla="*/ 192 w 200"/>
              <a:gd name="T5" fmla="*/ 87 h 200"/>
              <a:gd name="T6" fmla="*/ 113 w 200"/>
              <a:gd name="T7" fmla="*/ 193 h 200"/>
              <a:gd name="T8" fmla="*/ 7 w 200"/>
              <a:gd name="T9" fmla="*/ 11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00">
                <a:moveTo>
                  <a:pt x="7" y="113"/>
                </a:moveTo>
                <a:cubicBezTo>
                  <a:pt x="0" y="62"/>
                  <a:pt x="36" y="15"/>
                  <a:pt x="87" y="8"/>
                </a:cubicBezTo>
                <a:cubicBezTo>
                  <a:pt x="138" y="0"/>
                  <a:pt x="185" y="36"/>
                  <a:pt x="192" y="87"/>
                </a:cubicBezTo>
                <a:cubicBezTo>
                  <a:pt x="200" y="138"/>
                  <a:pt x="164" y="185"/>
                  <a:pt x="113" y="193"/>
                </a:cubicBezTo>
                <a:cubicBezTo>
                  <a:pt x="62" y="200"/>
                  <a:pt x="15" y="164"/>
                  <a:pt x="7" y="113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i$1iḓe">
            <a:extLst>
              <a:ext uri="{FF2B5EF4-FFF2-40B4-BE49-F238E27FC236}">
                <a16:creationId xmlns:a16="http://schemas.microsoft.com/office/drawing/2014/main" id="{2377B2EB-32E9-4D27-8DC6-F6C677DE87CE}"/>
              </a:ext>
            </a:extLst>
          </p:cNvPr>
          <p:cNvSpPr/>
          <p:nvPr/>
        </p:nvSpPr>
        <p:spPr bwMode="auto">
          <a:xfrm>
            <a:off x="5709648" y="3624961"/>
            <a:ext cx="14550" cy="14550"/>
          </a:xfrm>
          <a:custGeom>
            <a:avLst/>
            <a:gdLst>
              <a:gd name="T0" fmla="*/ 7 w 199"/>
              <a:gd name="T1" fmla="*/ 112 h 199"/>
              <a:gd name="T2" fmla="*/ 87 w 199"/>
              <a:gd name="T3" fmla="*/ 7 h 199"/>
              <a:gd name="T4" fmla="*/ 192 w 199"/>
              <a:gd name="T5" fmla="*/ 86 h 199"/>
              <a:gd name="T6" fmla="*/ 113 w 199"/>
              <a:gd name="T7" fmla="*/ 192 h 199"/>
              <a:gd name="T8" fmla="*/ 7 w 199"/>
              <a:gd name="T9" fmla="*/ 11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99">
                <a:moveTo>
                  <a:pt x="7" y="112"/>
                </a:moveTo>
                <a:cubicBezTo>
                  <a:pt x="0" y="61"/>
                  <a:pt x="36" y="14"/>
                  <a:pt x="87" y="7"/>
                </a:cubicBezTo>
                <a:cubicBezTo>
                  <a:pt x="138" y="0"/>
                  <a:pt x="185" y="35"/>
                  <a:pt x="192" y="86"/>
                </a:cubicBezTo>
                <a:cubicBezTo>
                  <a:pt x="199" y="137"/>
                  <a:pt x="164" y="185"/>
                  <a:pt x="113" y="192"/>
                </a:cubicBezTo>
                <a:cubicBezTo>
                  <a:pt x="62" y="199"/>
                  <a:pt x="14" y="163"/>
                  <a:pt x="7" y="112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îş1îḑé">
            <a:extLst>
              <a:ext uri="{FF2B5EF4-FFF2-40B4-BE49-F238E27FC236}">
                <a16:creationId xmlns:a16="http://schemas.microsoft.com/office/drawing/2014/main" id="{CA733986-70EA-4354-9D7B-1172E86BD548}"/>
              </a:ext>
            </a:extLst>
          </p:cNvPr>
          <p:cNvSpPr/>
          <p:nvPr/>
        </p:nvSpPr>
        <p:spPr bwMode="auto">
          <a:xfrm>
            <a:off x="5674357" y="3671397"/>
            <a:ext cx="14860" cy="14860"/>
          </a:xfrm>
          <a:custGeom>
            <a:avLst/>
            <a:gdLst>
              <a:gd name="T0" fmla="*/ 86 w 199"/>
              <a:gd name="T1" fmla="*/ 7 h 200"/>
              <a:gd name="T2" fmla="*/ 192 w 199"/>
              <a:gd name="T3" fmla="*/ 87 h 200"/>
              <a:gd name="T4" fmla="*/ 112 w 199"/>
              <a:gd name="T5" fmla="*/ 192 h 200"/>
              <a:gd name="T6" fmla="*/ 7 w 199"/>
              <a:gd name="T7" fmla="*/ 113 h 200"/>
              <a:gd name="T8" fmla="*/ 86 w 199"/>
              <a:gd name="T9" fmla="*/ 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200">
                <a:moveTo>
                  <a:pt x="86" y="7"/>
                </a:moveTo>
                <a:cubicBezTo>
                  <a:pt x="137" y="0"/>
                  <a:pt x="185" y="36"/>
                  <a:pt x="192" y="87"/>
                </a:cubicBezTo>
                <a:cubicBezTo>
                  <a:pt x="199" y="138"/>
                  <a:pt x="163" y="185"/>
                  <a:pt x="112" y="192"/>
                </a:cubicBezTo>
                <a:cubicBezTo>
                  <a:pt x="61" y="200"/>
                  <a:pt x="14" y="164"/>
                  <a:pt x="7" y="113"/>
                </a:cubicBezTo>
                <a:cubicBezTo>
                  <a:pt x="0" y="62"/>
                  <a:pt x="35" y="15"/>
                  <a:pt x="86" y="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íŝļïďè">
            <a:extLst>
              <a:ext uri="{FF2B5EF4-FFF2-40B4-BE49-F238E27FC236}">
                <a16:creationId xmlns:a16="http://schemas.microsoft.com/office/drawing/2014/main" id="{4DCDCAD6-06C4-4987-922F-289F48A4CC60}"/>
              </a:ext>
            </a:extLst>
          </p:cNvPr>
          <p:cNvSpPr/>
          <p:nvPr/>
        </p:nvSpPr>
        <p:spPr bwMode="auto">
          <a:xfrm>
            <a:off x="5756085" y="3659943"/>
            <a:ext cx="14860" cy="14550"/>
          </a:xfrm>
          <a:custGeom>
            <a:avLst/>
            <a:gdLst>
              <a:gd name="T0" fmla="*/ 86 w 199"/>
              <a:gd name="T1" fmla="*/ 7 h 199"/>
              <a:gd name="T2" fmla="*/ 192 w 199"/>
              <a:gd name="T3" fmla="*/ 87 h 199"/>
              <a:gd name="T4" fmla="*/ 112 w 199"/>
              <a:gd name="T5" fmla="*/ 192 h 199"/>
              <a:gd name="T6" fmla="*/ 7 w 199"/>
              <a:gd name="T7" fmla="*/ 113 h 199"/>
              <a:gd name="T8" fmla="*/ 86 w 199"/>
              <a:gd name="T9" fmla="*/ 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99">
                <a:moveTo>
                  <a:pt x="86" y="7"/>
                </a:moveTo>
                <a:cubicBezTo>
                  <a:pt x="137" y="0"/>
                  <a:pt x="184" y="35"/>
                  <a:pt x="192" y="87"/>
                </a:cubicBezTo>
                <a:cubicBezTo>
                  <a:pt x="199" y="138"/>
                  <a:pt x="163" y="185"/>
                  <a:pt x="112" y="192"/>
                </a:cubicBezTo>
                <a:cubicBezTo>
                  <a:pt x="61" y="199"/>
                  <a:pt x="14" y="164"/>
                  <a:pt x="7" y="113"/>
                </a:cubicBezTo>
                <a:cubicBezTo>
                  <a:pt x="0" y="62"/>
                  <a:pt x="35" y="14"/>
                  <a:pt x="86" y="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îslîḋé">
            <a:extLst>
              <a:ext uri="{FF2B5EF4-FFF2-40B4-BE49-F238E27FC236}">
                <a16:creationId xmlns:a16="http://schemas.microsoft.com/office/drawing/2014/main" id="{FAEC5F26-9C10-4C7D-B13B-E27F49578F47}"/>
              </a:ext>
            </a:extLst>
          </p:cNvPr>
          <p:cNvSpPr/>
          <p:nvPr/>
        </p:nvSpPr>
        <p:spPr bwMode="auto">
          <a:xfrm>
            <a:off x="5693550" y="3643845"/>
            <a:ext cx="57891" cy="57891"/>
          </a:xfrm>
          <a:custGeom>
            <a:avLst/>
            <a:gdLst>
              <a:gd name="T0" fmla="*/ 217 w 779"/>
              <a:gd name="T1" fmla="*/ 95 h 779"/>
              <a:gd name="T2" fmla="*/ 684 w 779"/>
              <a:gd name="T3" fmla="*/ 216 h 779"/>
              <a:gd name="T4" fmla="*/ 563 w 779"/>
              <a:gd name="T5" fmla="*/ 683 h 779"/>
              <a:gd name="T6" fmla="*/ 96 w 779"/>
              <a:gd name="T7" fmla="*/ 562 h 779"/>
              <a:gd name="T8" fmla="*/ 217 w 779"/>
              <a:gd name="T9" fmla="*/ 95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9" h="779">
                <a:moveTo>
                  <a:pt x="217" y="95"/>
                </a:moveTo>
                <a:cubicBezTo>
                  <a:pt x="379" y="0"/>
                  <a:pt x="588" y="54"/>
                  <a:pt x="684" y="216"/>
                </a:cubicBezTo>
                <a:cubicBezTo>
                  <a:pt x="779" y="379"/>
                  <a:pt x="725" y="588"/>
                  <a:pt x="563" y="683"/>
                </a:cubicBezTo>
                <a:cubicBezTo>
                  <a:pt x="400" y="779"/>
                  <a:pt x="191" y="724"/>
                  <a:pt x="96" y="562"/>
                </a:cubicBezTo>
                <a:cubicBezTo>
                  <a:pt x="0" y="400"/>
                  <a:pt x="55" y="191"/>
                  <a:pt x="217" y="95"/>
                </a:cubicBezTo>
                <a:close/>
              </a:path>
            </a:pathLst>
          </a:custGeom>
          <a:solidFill>
            <a:srgbClr val="E9F4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íṣ1íḋè">
            <a:extLst>
              <a:ext uri="{FF2B5EF4-FFF2-40B4-BE49-F238E27FC236}">
                <a16:creationId xmlns:a16="http://schemas.microsoft.com/office/drawing/2014/main" id="{90681DF7-8A9D-4A70-A54D-4F7C028AA782}"/>
              </a:ext>
            </a:extLst>
          </p:cNvPr>
          <p:cNvSpPr/>
          <p:nvPr/>
        </p:nvSpPr>
        <p:spPr bwMode="auto">
          <a:xfrm>
            <a:off x="5954832" y="3783463"/>
            <a:ext cx="29719" cy="88848"/>
          </a:xfrm>
          <a:custGeom>
            <a:avLst/>
            <a:gdLst>
              <a:gd name="T0" fmla="*/ 149 w 401"/>
              <a:gd name="T1" fmla="*/ 1144 h 1200"/>
              <a:gd name="T2" fmla="*/ 116 w 401"/>
              <a:gd name="T3" fmla="*/ 1200 h 1200"/>
              <a:gd name="T4" fmla="*/ 89 w 401"/>
              <a:gd name="T5" fmla="*/ 1113 h 1200"/>
              <a:gd name="T6" fmla="*/ 0 w 401"/>
              <a:gd name="T7" fmla="*/ 935 h 1200"/>
              <a:gd name="T8" fmla="*/ 117 w 401"/>
              <a:gd name="T9" fmla="*/ 0 h 1200"/>
              <a:gd name="T10" fmla="*/ 152 w 401"/>
              <a:gd name="T11" fmla="*/ 1139 h 1200"/>
              <a:gd name="T12" fmla="*/ 149 w 401"/>
              <a:gd name="T13" fmla="*/ 1144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1200">
                <a:moveTo>
                  <a:pt x="149" y="1144"/>
                </a:moveTo>
                <a:cubicBezTo>
                  <a:pt x="138" y="1164"/>
                  <a:pt x="128" y="1182"/>
                  <a:pt x="116" y="1200"/>
                </a:cubicBezTo>
                <a:cubicBezTo>
                  <a:pt x="109" y="1171"/>
                  <a:pt x="100" y="1142"/>
                  <a:pt x="89" y="1113"/>
                </a:cubicBezTo>
                <a:cubicBezTo>
                  <a:pt x="67" y="1052"/>
                  <a:pt x="36" y="992"/>
                  <a:pt x="0" y="935"/>
                </a:cubicBezTo>
                <a:cubicBezTo>
                  <a:pt x="232" y="446"/>
                  <a:pt x="178" y="145"/>
                  <a:pt x="117" y="0"/>
                </a:cubicBezTo>
                <a:cubicBezTo>
                  <a:pt x="221" y="201"/>
                  <a:pt x="401" y="667"/>
                  <a:pt x="152" y="1139"/>
                </a:cubicBezTo>
                <a:cubicBezTo>
                  <a:pt x="151" y="1141"/>
                  <a:pt x="150" y="1142"/>
                  <a:pt x="149" y="1144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ïṧliḋè">
            <a:extLst>
              <a:ext uri="{FF2B5EF4-FFF2-40B4-BE49-F238E27FC236}">
                <a16:creationId xmlns:a16="http://schemas.microsoft.com/office/drawing/2014/main" id="{9B8C0663-58E7-44FE-A597-2089560FE6FA}"/>
              </a:ext>
            </a:extLst>
          </p:cNvPr>
          <p:cNvSpPr/>
          <p:nvPr/>
        </p:nvSpPr>
        <p:spPr bwMode="auto">
          <a:xfrm>
            <a:off x="5859483" y="3852808"/>
            <a:ext cx="104017" cy="66249"/>
          </a:xfrm>
          <a:custGeom>
            <a:avLst/>
            <a:gdLst>
              <a:gd name="T0" fmla="*/ 0 w 1404"/>
              <a:gd name="T1" fmla="*/ 729 h 893"/>
              <a:gd name="T2" fmla="*/ 1236 w 1404"/>
              <a:gd name="T3" fmla="*/ 103 h 893"/>
              <a:gd name="T4" fmla="*/ 1239 w 1404"/>
              <a:gd name="T5" fmla="*/ 98 h 893"/>
              <a:gd name="T6" fmla="*/ 1288 w 1404"/>
              <a:gd name="T7" fmla="*/ 0 h 893"/>
              <a:gd name="T8" fmla="*/ 1377 w 1404"/>
              <a:gd name="T9" fmla="*/ 178 h 893"/>
              <a:gd name="T10" fmla="*/ 1404 w 1404"/>
              <a:gd name="T11" fmla="*/ 265 h 893"/>
              <a:gd name="T12" fmla="*/ 0 w 1404"/>
              <a:gd name="T13" fmla="*/ 729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4" h="893">
                <a:moveTo>
                  <a:pt x="0" y="729"/>
                </a:moveTo>
                <a:cubicBezTo>
                  <a:pt x="0" y="729"/>
                  <a:pt x="815" y="893"/>
                  <a:pt x="1236" y="103"/>
                </a:cubicBezTo>
                <a:cubicBezTo>
                  <a:pt x="1237" y="101"/>
                  <a:pt x="1238" y="100"/>
                  <a:pt x="1239" y="98"/>
                </a:cubicBezTo>
                <a:cubicBezTo>
                  <a:pt x="1256" y="64"/>
                  <a:pt x="1273" y="32"/>
                  <a:pt x="1288" y="0"/>
                </a:cubicBezTo>
                <a:cubicBezTo>
                  <a:pt x="1324" y="57"/>
                  <a:pt x="1355" y="117"/>
                  <a:pt x="1377" y="178"/>
                </a:cubicBezTo>
                <a:cubicBezTo>
                  <a:pt x="1388" y="207"/>
                  <a:pt x="1397" y="236"/>
                  <a:pt x="1404" y="265"/>
                </a:cubicBezTo>
                <a:cubicBezTo>
                  <a:pt x="1049" y="830"/>
                  <a:pt x="215" y="812"/>
                  <a:pt x="0" y="729"/>
                </a:cubicBezTo>
                <a:close/>
              </a:path>
            </a:pathLst>
          </a:custGeom>
          <a:solidFill>
            <a:srgbClr val="EF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îṧľîḑè">
            <a:extLst>
              <a:ext uri="{FF2B5EF4-FFF2-40B4-BE49-F238E27FC236}">
                <a16:creationId xmlns:a16="http://schemas.microsoft.com/office/drawing/2014/main" id="{0F50EC9F-FB50-4B1F-83D7-BCDCFFD06EF3}"/>
              </a:ext>
            </a:extLst>
          </p:cNvPr>
          <p:cNvSpPr/>
          <p:nvPr/>
        </p:nvSpPr>
        <p:spPr bwMode="auto">
          <a:xfrm>
            <a:off x="5762586" y="3779439"/>
            <a:ext cx="201843" cy="221656"/>
          </a:xfrm>
          <a:custGeom>
            <a:avLst/>
            <a:gdLst>
              <a:gd name="T0" fmla="*/ 2711 w 2724"/>
              <a:gd name="T1" fmla="*/ 1256 h 2994"/>
              <a:gd name="T2" fmla="*/ 2724 w 2724"/>
              <a:gd name="T3" fmla="*/ 1329 h 2994"/>
              <a:gd name="T4" fmla="*/ 1282 w 2724"/>
              <a:gd name="T5" fmla="*/ 1787 h 2994"/>
              <a:gd name="T6" fmla="*/ 806 w 2724"/>
              <a:gd name="T7" fmla="*/ 2688 h 2994"/>
              <a:gd name="T8" fmla="*/ 885 w 2724"/>
              <a:gd name="T9" fmla="*/ 2730 h 2994"/>
              <a:gd name="T10" fmla="*/ 939 w 2724"/>
              <a:gd name="T11" fmla="*/ 2906 h 2994"/>
              <a:gd name="T12" fmla="*/ 763 w 2724"/>
              <a:gd name="T13" fmla="*/ 2960 h 2994"/>
              <a:gd name="T14" fmla="*/ 426 w 2724"/>
              <a:gd name="T15" fmla="*/ 2782 h 2994"/>
              <a:gd name="T16" fmla="*/ 89 w 2724"/>
              <a:gd name="T17" fmla="*/ 2604 h 2994"/>
              <a:gd name="T18" fmla="*/ 34 w 2724"/>
              <a:gd name="T19" fmla="*/ 2428 h 2994"/>
              <a:gd name="T20" fmla="*/ 211 w 2724"/>
              <a:gd name="T21" fmla="*/ 2373 h 2994"/>
              <a:gd name="T22" fmla="*/ 289 w 2724"/>
              <a:gd name="T23" fmla="*/ 2415 h 2994"/>
              <a:gd name="T24" fmla="*/ 766 w 2724"/>
              <a:gd name="T25" fmla="*/ 1514 h 2994"/>
              <a:gd name="T26" fmla="*/ 360 w 2724"/>
              <a:gd name="T27" fmla="*/ 0 h 2994"/>
              <a:gd name="T28" fmla="*/ 374 w 2724"/>
              <a:gd name="T29" fmla="*/ 50 h 2994"/>
              <a:gd name="T30" fmla="*/ 830 w 2724"/>
              <a:gd name="T31" fmla="*/ 1539 h 2994"/>
              <a:gd name="T32" fmla="*/ 347 w 2724"/>
              <a:gd name="T33" fmla="*/ 2453 h 2994"/>
              <a:gd name="T34" fmla="*/ 99 w 2724"/>
              <a:gd name="T35" fmla="*/ 2409 h 2994"/>
              <a:gd name="T36" fmla="*/ 101 w 2724"/>
              <a:gd name="T37" fmla="*/ 2559 h 2994"/>
              <a:gd name="T38" fmla="*/ 486 w 2724"/>
              <a:gd name="T39" fmla="*/ 2762 h 2994"/>
              <a:gd name="T40" fmla="*/ 1085 w 2724"/>
              <a:gd name="T41" fmla="*/ 1629 h 2994"/>
              <a:gd name="T42" fmla="*/ 790 w 2724"/>
              <a:gd name="T43" fmla="*/ 379 h 2994"/>
              <a:gd name="T44" fmla="*/ 827 w 2724"/>
              <a:gd name="T45" fmla="*/ 387 h 2994"/>
              <a:gd name="T46" fmla="*/ 1254 w 2724"/>
              <a:gd name="T47" fmla="*/ 413 h 2994"/>
              <a:gd name="T48" fmla="*/ 1995 w 2724"/>
              <a:gd name="T49" fmla="*/ 452 h 2994"/>
              <a:gd name="T50" fmla="*/ 2595 w 2724"/>
              <a:gd name="T51" fmla="*/ 991 h 2994"/>
              <a:gd name="T52" fmla="*/ 2546 w 2724"/>
              <a:gd name="T53" fmla="*/ 1089 h 2994"/>
              <a:gd name="T54" fmla="*/ 2543 w 2724"/>
              <a:gd name="T55" fmla="*/ 1094 h 2994"/>
              <a:gd name="T56" fmla="*/ 1307 w 2724"/>
              <a:gd name="T57" fmla="*/ 1720 h 2994"/>
              <a:gd name="T58" fmla="*/ 2711 w 2724"/>
              <a:gd name="T59" fmla="*/ 1256 h 2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724" h="2994">
                <a:moveTo>
                  <a:pt x="2711" y="1256"/>
                </a:moveTo>
                <a:cubicBezTo>
                  <a:pt x="2717" y="1281"/>
                  <a:pt x="2721" y="1305"/>
                  <a:pt x="2724" y="1329"/>
                </a:cubicBezTo>
                <a:cubicBezTo>
                  <a:pt x="2403" y="1812"/>
                  <a:pt x="1843" y="1942"/>
                  <a:pt x="1282" y="1787"/>
                </a:cubicBezTo>
                <a:cubicBezTo>
                  <a:pt x="806" y="2688"/>
                  <a:pt x="806" y="2688"/>
                  <a:pt x="806" y="2688"/>
                </a:cubicBezTo>
                <a:cubicBezTo>
                  <a:pt x="885" y="2730"/>
                  <a:pt x="885" y="2730"/>
                  <a:pt x="885" y="2730"/>
                </a:cubicBezTo>
                <a:cubicBezTo>
                  <a:pt x="948" y="2763"/>
                  <a:pt x="973" y="2842"/>
                  <a:pt x="939" y="2906"/>
                </a:cubicBezTo>
                <a:cubicBezTo>
                  <a:pt x="905" y="2970"/>
                  <a:pt x="826" y="2994"/>
                  <a:pt x="763" y="2960"/>
                </a:cubicBezTo>
                <a:cubicBezTo>
                  <a:pt x="426" y="2782"/>
                  <a:pt x="426" y="2782"/>
                  <a:pt x="426" y="2782"/>
                </a:cubicBezTo>
                <a:cubicBezTo>
                  <a:pt x="89" y="2604"/>
                  <a:pt x="89" y="2604"/>
                  <a:pt x="89" y="2604"/>
                </a:cubicBezTo>
                <a:cubicBezTo>
                  <a:pt x="25" y="2571"/>
                  <a:pt x="0" y="2492"/>
                  <a:pt x="34" y="2428"/>
                </a:cubicBezTo>
                <a:cubicBezTo>
                  <a:pt x="68" y="2364"/>
                  <a:pt x="147" y="2340"/>
                  <a:pt x="211" y="2373"/>
                </a:cubicBezTo>
                <a:cubicBezTo>
                  <a:pt x="289" y="2415"/>
                  <a:pt x="289" y="2415"/>
                  <a:pt x="289" y="2415"/>
                </a:cubicBezTo>
                <a:cubicBezTo>
                  <a:pt x="766" y="1514"/>
                  <a:pt x="766" y="1514"/>
                  <a:pt x="766" y="1514"/>
                </a:cubicBezTo>
                <a:cubicBezTo>
                  <a:pt x="304" y="1123"/>
                  <a:pt x="97" y="558"/>
                  <a:pt x="360" y="0"/>
                </a:cubicBezTo>
                <a:cubicBezTo>
                  <a:pt x="362" y="12"/>
                  <a:pt x="367" y="30"/>
                  <a:pt x="374" y="50"/>
                </a:cubicBezTo>
                <a:cubicBezTo>
                  <a:pt x="30" y="846"/>
                  <a:pt x="830" y="1539"/>
                  <a:pt x="830" y="1539"/>
                </a:cubicBezTo>
                <a:cubicBezTo>
                  <a:pt x="347" y="2453"/>
                  <a:pt x="347" y="2453"/>
                  <a:pt x="347" y="2453"/>
                </a:cubicBezTo>
                <a:cubicBezTo>
                  <a:pt x="347" y="2453"/>
                  <a:pt x="138" y="2334"/>
                  <a:pt x="99" y="2409"/>
                </a:cubicBezTo>
                <a:cubicBezTo>
                  <a:pt x="99" y="2409"/>
                  <a:pt x="27" y="2519"/>
                  <a:pt x="101" y="2559"/>
                </a:cubicBezTo>
                <a:cubicBezTo>
                  <a:pt x="175" y="2598"/>
                  <a:pt x="486" y="2762"/>
                  <a:pt x="486" y="2762"/>
                </a:cubicBezTo>
                <a:cubicBezTo>
                  <a:pt x="1085" y="1629"/>
                  <a:pt x="1085" y="1629"/>
                  <a:pt x="1085" y="1629"/>
                </a:cubicBezTo>
                <a:cubicBezTo>
                  <a:pt x="1085" y="1629"/>
                  <a:pt x="595" y="1011"/>
                  <a:pt x="790" y="379"/>
                </a:cubicBezTo>
                <a:cubicBezTo>
                  <a:pt x="802" y="382"/>
                  <a:pt x="814" y="384"/>
                  <a:pt x="827" y="387"/>
                </a:cubicBezTo>
                <a:cubicBezTo>
                  <a:pt x="972" y="415"/>
                  <a:pt x="1116" y="418"/>
                  <a:pt x="1254" y="413"/>
                </a:cubicBezTo>
                <a:cubicBezTo>
                  <a:pt x="1541" y="403"/>
                  <a:pt x="1803" y="361"/>
                  <a:pt x="1995" y="452"/>
                </a:cubicBezTo>
                <a:cubicBezTo>
                  <a:pt x="2192" y="545"/>
                  <a:pt x="2444" y="749"/>
                  <a:pt x="2595" y="991"/>
                </a:cubicBezTo>
                <a:cubicBezTo>
                  <a:pt x="2580" y="1023"/>
                  <a:pt x="2563" y="1055"/>
                  <a:pt x="2546" y="1089"/>
                </a:cubicBezTo>
                <a:cubicBezTo>
                  <a:pt x="2545" y="1091"/>
                  <a:pt x="2544" y="1092"/>
                  <a:pt x="2543" y="1094"/>
                </a:cubicBezTo>
                <a:cubicBezTo>
                  <a:pt x="2122" y="1884"/>
                  <a:pt x="1307" y="1720"/>
                  <a:pt x="1307" y="1720"/>
                </a:cubicBezTo>
                <a:cubicBezTo>
                  <a:pt x="1522" y="1803"/>
                  <a:pt x="2356" y="1821"/>
                  <a:pt x="2711" y="1256"/>
                </a:cubicBezTo>
                <a:close/>
              </a:path>
            </a:pathLst>
          </a:custGeom>
          <a:solidFill>
            <a:srgbClr val="E3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îṧľiḍê">
            <a:extLst>
              <a:ext uri="{FF2B5EF4-FFF2-40B4-BE49-F238E27FC236}">
                <a16:creationId xmlns:a16="http://schemas.microsoft.com/office/drawing/2014/main" id="{5320E9EB-8C7F-45C9-AD36-724B773A69EB}"/>
              </a:ext>
            </a:extLst>
          </p:cNvPr>
          <p:cNvSpPr/>
          <p:nvPr/>
        </p:nvSpPr>
        <p:spPr bwMode="auto">
          <a:xfrm>
            <a:off x="5764443" y="3783154"/>
            <a:ext cx="78323" cy="200605"/>
          </a:xfrm>
          <a:custGeom>
            <a:avLst/>
            <a:gdLst>
              <a:gd name="T0" fmla="*/ 1058 w 1058"/>
              <a:gd name="T1" fmla="*/ 1579 h 2712"/>
              <a:gd name="T2" fmla="*/ 459 w 1058"/>
              <a:gd name="T3" fmla="*/ 2712 h 2712"/>
              <a:gd name="T4" fmla="*/ 74 w 1058"/>
              <a:gd name="T5" fmla="*/ 2509 h 2712"/>
              <a:gd name="T6" fmla="*/ 72 w 1058"/>
              <a:gd name="T7" fmla="*/ 2359 h 2712"/>
              <a:gd name="T8" fmla="*/ 320 w 1058"/>
              <a:gd name="T9" fmla="*/ 2403 h 2712"/>
              <a:gd name="T10" fmla="*/ 803 w 1058"/>
              <a:gd name="T11" fmla="*/ 1489 h 2712"/>
              <a:gd name="T12" fmla="*/ 347 w 1058"/>
              <a:gd name="T13" fmla="*/ 0 h 2712"/>
              <a:gd name="T14" fmla="*/ 763 w 1058"/>
              <a:gd name="T15" fmla="*/ 329 h 2712"/>
              <a:gd name="T16" fmla="*/ 1058 w 1058"/>
              <a:gd name="T17" fmla="*/ 1579 h 2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8" h="2712">
                <a:moveTo>
                  <a:pt x="1058" y="1579"/>
                </a:moveTo>
                <a:cubicBezTo>
                  <a:pt x="459" y="2712"/>
                  <a:pt x="459" y="2712"/>
                  <a:pt x="459" y="2712"/>
                </a:cubicBezTo>
                <a:cubicBezTo>
                  <a:pt x="459" y="2712"/>
                  <a:pt x="148" y="2548"/>
                  <a:pt x="74" y="2509"/>
                </a:cubicBezTo>
                <a:cubicBezTo>
                  <a:pt x="0" y="2469"/>
                  <a:pt x="72" y="2359"/>
                  <a:pt x="72" y="2359"/>
                </a:cubicBezTo>
                <a:cubicBezTo>
                  <a:pt x="111" y="2284"/>
                  <a:pt x="320" y="2403"/>
                  <a:pt x="320" y="2403"/>
                </a:cubicBezTo>
                <a:cubicBezTo>
                  <a:pt x="803" y="1489"/>
                  <a:pt x="803" y="1489"/>
                  <a:pt x="803" y="1489"/>
                </a:cubicBezTo>
                <a:cubicBezTo>
                  <a:pt x="803" y="1489"/>
                  <a:pt x="3" y="796"/>
                  <a:pt x="347" y="0"/>
                </a:cubicBezTo>
                <a:cubicBezTo>
                  <a:pt x="381" y="96"/>
                  <a:pt x="481" y="261"/>
                  <a:pt x="763" y="329"/>
                </a:cubicBezTo>
                <a:cubicBezTo>
                  <a:pt x="568" y="961"/>
                  <a:pt x="1058" y="1579"/>
                  <a:pt x="1058" y="1579"/>
                </a:cubicBezTo>
                <a:close/>
              </a:path>
            </a:pathLst>
          </a:custGeom>
          <a:solidFill>
            <a:srgbClr val="EF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ïślïḋè">
            <a:extLst>
              <a:ext uri="{FF2B5EF4-FFF2-40B4-BE49-F238E27FC236}">
                <a16:creationId xmlns:a16="http://schemas.microsoft.com/office/drawing/2014/main" id="{32DA26EC-B4C2-4B61-AB41-2AB35674B204}"/>
              </a:ext>
            </a:extLst>
          </p:cNvPr>
          <p:cNvSpPr/>
          <p:nvPr/>
        </p:nvSpPr>
        <p:spPr bwMode="auto">
          <a:xfrm>
            <a:off x="5959166" y="3776034"/>
            <a:ext cx="4334" cy="7430"/>
          </a:xfrm>
          <a:custGeom>
            <a:avLst/>
            <a:gdLst>
              <a:gd name="T0" fmla="*/ 59 w 59"/>
              <a:gd name="T1" fmla="*/ 103 h 103"/>
              <a:gd name="T2" fmla="*/ 0 w 59"/>
              <a:gd name="T3" fmla="*/ 0 h 103"/>
              <a:gd name="T4" fmla="*/ 59 w 59"/>
              <a:gd name="T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" h="103">
                <a:moveTo>
                  <a:pt x="59" y="103"/>
                </a:moveTo>
                <a:cubicBezTo>
                  <a:pt x="25" y="37"/>
                  <a:pt x="0" y="0"/>
                  <a:pt x="0" y="0"/>
                </a:cubicBezTo>
                <a:cubicBezTo>
                  <a:pt x="0" y="0"/>
                  <a:pt x="30" y="33"/>
                  <a:pt x="59" y="103"/>
                </a:cubicBezTo>
                <a:close/>
              </a:path>
            </a:pathLst>
          </a:custGeom>
          <a:solidFill>
            <a:srgbClr val="EFF3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ïś1íḓe">
            <a:extLst>
              <a:ext uri="{FF2B5EF4-FFF2-40B4-BE49-F238E27FC236}">
                <a16:creationId xmlns:a16="http://schemas.microsoft.com/office/drawing/2014/main" id="{2B9BC238-322B-4508-A7E2-EB217C191921}"/>
              </a:ext>
            </a:extLst>
          </p:cNvPr>
          <p:cNvSpPr/>
          <p:nvPr/>
        </p:nvSpPr>
        <p:spPr bwMode="auto">
          <a:xfrm>
            <a:off x="5926042" y="3743219"/>
            <a:ext cx="2786" cy="1238"/>
          </a:xfrm>
          <a:custGeom>
            <a:avLst/>
            <a:gdLst>
              <a:gd name="T0" fmla="*/ 39 w 39"/>
              <a:gd name="T1" fmla="*/ 16 h 16"/>
              <a:gd name="T2" fmla="*/ 29 w 39"/>
              <a:gd name="T3" fmla="*/ 16 h 16"/>
              <a:gd name="T4" fmla="*/ 0 w 39"/>
              <a:gd name="T5" fmla="*/ 0 h 16"/>
              <a:gd name="T6" fmla="*/ 39 w 3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16">
                <a:moveTo>
                  <a:pt x="39" y="16"/>
                </a:moveTo>
                <a:cubicBezTo>
                  <a:pt x="39" y="16"/>
                  <a:pt x="35" y="16"/>
                  <a:pt x="29" y="16"/>
                </a:cubicBezTo>
                <a:cubicBezTo>
                  <a:pt x="19" y="11"/>
                  <a:pt x="10" y="5"/>
                  <a:pt x="0" y="0"/>
                </a:cubicBezTo>
                <a:cubicBezTo>
                  <a:pt x="25" y="10"/>
                  <a:pt x="39" y="16"/>
                  <a:pt x="39" y="16"/>
                </a:cubicBezTo>
                <a:close/>
              </a:path>
            </a:pathLst>
          </a:custGeom>
          <a:solidFill>
            <a:srgbClr val="EF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ïSļïḓê">
            <a:extLst>
              <a:ext uri="{FF2B5EF4-FFF2-40B4-BE49-F238E27FC236}">
                <a16:creationId xmlns:a16="http://schemas.microsoft.com/office/drawing/2014/main" id="{97D200BE-93E9-4E87-85B0-3FDA3317738B}"/>
              </a:ext>
            </a:extLst>
          </p:cNvPr>
          <p:cNvSpPr/>
          <p:nvPr/>
        </p:nvSpPr>
        <p:spPr bwMode="auto">
          <a:xfrm>
            <a:off x="5821095" y="3744457"/>
            <a:ext cx="173362" cy="133427"/>
          </a:xfrm>
          <a:custGeom>
            <a:avLst/>
            <a:gdLst>
              <a:gd name="T0" fmla="*/ 1998 w 2341"/>
              <a:gd name="T1" fmla="*/ 1696 h 1802"/>
              <a:gd name="T2" fmla="*/ 1934 w 2341"/>
              <a:gd name="T3" fmla="*/ 1802 h 1802"/>
              <a:gd name="T4" fmla="*/ 1921 w 2341"/>
              <a:gd name="T5" fmla="*/ 1729 h 1802"/>
              <a:gd name="T6" fmla="*/ 1954 w 2341"/>
              <a:gd name="T7" fmla="*/ 1673 h 1802"/>
              <a:gd name="T8" fmla="*/ 1957 w 2341"/>
              <a:gd name="T9" fmla="*/ 1668 h 1802"/>
              <a:gd name="T10" fmla="*/ 1922 w 2341"/>
              <a:gd name="T11" fmla="*/ 529 h 1802"/>
              <a:gd name="T12" fmla="*/ 1863 w 2341"/>
              <a:gd name="T13" fmla="*/ 426 h 1802"/>
              <a:gd name="T14" fmla="*/ 1922 w 2341"/>
              <a:gd name="T15" fmla="*/ 529 h 1802"/>
              <a:gd name="T16" fmla="*/ 1805 w 2341"/>
              <a:gd name="T17" fmla="*/ 1464 h 1802"/>
              <a:gd name="T18" fmla="*/ 1205 w 2341"/>
              <a:gd name="T19" fmla="*/ 925 h 1802"/>
              <a:gd name="T20" fmla="*/ 464 w 2341"/>
              <a:gd name="T21" fmla="*/ 886 h 1802"/>
              <a:gd name="T22" fmla="*/ 37 w 2341"/>
              <a:gd name="T23" fmla="*/ 860 h 1802"/>
              <a:gd name="T24" fmla="*/ 0 w 2341"/>
              <a:gd name="T25" fmla="*/ 852 h 1802"/>
              <a:gd name="T26" fmla="*/ 72 w 2341"/>
              <a:gd name="T27" fmla="*/ 678 h 1802"/>
              <a:gd name="T28" fmla="*/ 73 w 2341"/>
              <a:gd name="T29" fmla="*/ 675 h 1802"/>
              <a:gd name="T30" fmla="*/ 1445 w 2341"/>
              <a:gd name="T31" fmla="*/ 0 h 1802"/>
              <a:gd name="T32" fmla="*/ 2004 w 2341"/>
              <a:gd name="T33" fmla="*/ 1687 h 1802"/>
              <a:gd name="T34" fmla="*/ 1998 w 2341"/>
              <a:gd name="T35" fmla="*/ 1696 h 1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1" h="1802">
                <a:moveTo>
                  <a:pt x="1998" y="1696"/>
                </a:moveTo>
                <a:cubicBezTo>
                  <a:pt x="1978" y="1734"/>
                  <a:pt x="1957" y="1769"/>
                  <a:pt x="1934" y="1802"/>
                </a:cubicBezTo>
                <a:cubicBezTo>
                  <a:pt x="1931" y="1778"/>
                  <a:pt x="1927" y="1754"/>
                  <a:pt x="1921" y="1729"/>
                </a:cubicBezTo>
                <a:cubicBezTo>
                  <a:pt x="1933" y="1711"/>
                  <a:pt x="1943" y="1693"/>
                  <a:pt x="1954" y="1673"/>
                </a:cubicBezTo>
                <a:cubicBezTo>
                  <a:pt x="1955" y="1671"/>
                  <a:pt x="1956" y="1670"/>
                  <a:pt x="1957" y="1668"/>
                </a:cubicBezTo>
                <a:cubicBezTo>
                  <a:pt x="2206" y="1196"/>
                  <a:pt x="2026" y="730"/>
                  <a:pt x="1922" y="529"/>
                </a:cubicBezTo>
                <a:cubicBezTo>
                  <a:pt x="1893" y="459"/>
                  <a:pt x="1863" y="426"/>
                  <a:pt x="1863" y="426"/>
                </a:cubicBezTo>
                <a:cubicBezTo>
                  <a:pt x="1863" y="426"/>
                  <a:pt x="1888" y="463"/>
                  <a:pt x="1922" y="529"/>
                </a:cubicBezTo>
                <a:cubicBezTo>
                  <a:pt x="1983" y="674"/>
                  <a:pt x="2037" y="975"/>
                  <a:pt x="1805" y="1464"/>
                </a:cubicBezTo>
                <a:cubicBezTo>
                  <a:pt x="1654" y="1222"/>
                  <a:pt x="1402" y="1018"/>
                  <a:pt x="1205" y="925"/>
                </a:cubicBezTo>
                <a:cubicBezTo>
                  <a:pt x="1013" y="834"/>
                  <a:pt x="751" y="876"/>
                  <a:pt x="464" y="886"/>
                </a:cubicBezTo>
                <a:cubicBezTo>
                  <a:pt x="326" y="891"/>
                  <a:pt x="182" y="888"/>
                  <a:pt x="37" y="860"/>
                </a:cubicBezTo>
                <a:cubicBezTo>
                  <a:pt x="24" y="857"/>
                  <a:pt x="12" y="855"/>
                  <a:pt x="0" y="852"/>
                </a:cubicBezTo>
                <a:cubicBezTo>
                  <a:pt x="18" y="794"/>
                  <a:pt x="41" y="736"/>
                  <a:pt x="72" y="678"/>
                </a:cubicBezTo>
                <a:cubicBezTo>
                  <a:pt x="72" y="677"/>
                  <a:pt x="73" y="676"/>
                  <a:pt x="73" y="675"/>
                </a:cubicBezTo>
                <a:cubicBezTo>
                  <a:pt x="416" y="27"/>
                  <a:pt x="1337" y="1"/>
                  <a:pt x="1445" y="0"/>
                </a:cubicBezTo>
                <a:cubicBezTo>
                  <a:pt x="2055" y="365"/>
                  <a:pt x="2341" y="1050"/>
                  <a:pt x="2004" y="1687"/>
                </a:cubicBezTo>
                <a:cubicBezTo>
                  <a:pt x="2002" y="1690"/>
                  <a:pt x="2000" y="1693"/>
                  <a:pt x="1998" y="1696"/>
                </a:cubicBezTo>
                <a:close/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í$ľiḋe">
            <a:extLst>
              <a:ext uri="{FF2B5EF4-FFF2-40B4-BE49-F238E27FC236}">
                <a16:creationId xmlns:a16="http://schemas.microsoft.com/office/drawing/2014/main" id="{E6154B4F-4BD3-4440-96CF-9BABA25F8B33}"/>
              </a:ext>
            </a:extLst>
          </p:cNvPr>
          <p:cNvSpPr/>
          <p:nvPr/>
        </p:nvSpPr>
        <p:spPr bwMode="auto">
          <a:xfrm>
            <a:off x="5789209" y="3708236"/>
            <a:ext cx="136832" cy="74917"/>
          </a:xfrm>
          <a:custGeom>
            <a:avLst/>
            <a:gdLst>
              <a:gd name="T0" fmla="*/ 53 w 1846"/>
              <a:gd name="T1" fmla="*/ 930 h 1012"/>
              <a:gd name="T2" fmla="*/ 53 w 1846"/>
              <a:gd name="T3" fmla="*/ 931 h 1012"/>
              <a:gd name="T4" fmla="*/ 14 w 1846"/>
              <a:gd name="T5" fmla="*/ 1012 h 1012"/>
              <a:gd name="T6" fmla="*/ 0 w 1846"/>
              <a:gd name="T7" fmla="*/ 962 h 1012"/>
              <a:gd name="T8" fmla="*/ 23 w 1846"/>
              <a:gd name="T9" fmla="*/ 915 h 1012"/>
              <a:gd name="T10" fmla="*/ 27 w 1846"/>
              <a:gd name="T11" fmla="*/ 904 h 1012"/>
              <a:gd name="T12" fmla="*/ 1795 w 1846"/>
              <a:gd name="T13" fmla="*/ 444 h 1012"/>
              <a:gd name="T14" fmla="*/ 1806 w 1846"/>
              <a:gd name="T15" fmla="*/ 450 h 1012"/>
              <a:gd name="T16" fmla="*/ 1846 w 1846"/>
              <a:gd name="T17" fmla="*/ 473 h 1012"/>
              <a:gd name="T18" fmla="*/ 53 w 1846"/>
              <a:gd name="T19" fmla="*/ 930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46" h="1012">
                <a:moveTo>
                  <a:pt x="53" y="930"/>
                </a:moveTo>
                <a:cubicBezTo>
                  <a:pt x="53" y="931"/>
                  <a:pt x="53" y="931"/>
                  <a:pt x="53" y="931"/>
                </a:cubicBezTo>
                <a:cubicBezTo>
                  <a:pt x="39" y="958"/>
                  <a:pt x="26" y="985"/>
                  <a:pt x="14" y="1012"/>
                </a:cubicBezTo>
                <a:cubicBezTo>
                  <a:pt x="7" y="992"/>
                  <a:pt x="2" y="974"/>
                  <a:pt x="0" y="962"/>
                </a:cubicBezTo>
                <a:cubicBezTo>
                  <a:pt x="7" y="946"/>
                  <a:pt x="15" y="930"/>
                  <a:pt x="23" y="915"/>
                </a:cubicBezTo>
                <a:cubicBezTo>
                  <a:pt x="25" y="911"/>
                  <a:pt x="25" y="908"/>
                  <a:pt x="27" y="904"/>
                </a:cubicBezTo>
                <a:cubicBezTo>
                  <a:pt x="378" y="240"/>
                  <a:pt x="1130" y="93"/>
                  <a:pt x="1795" y="444"/>
                </a:cubicBezTo>
                <a:cubicBezTo>
                  <a:pt x="1799" y="446"/>
                  <a:pt x="1803" y="448"/>
                  <a:pt x="1806" y="450"/>
                </a:cubicBezTo>
                <a:cubicBezTo>
                  <a:pt x="1820" y="458"/>
                  <a:pt x="1833" y="465"/>
                  <a:pt x="1846" y="473"/>
                </a:cubicBezTo>
                <a:cubicBezTo>
                  <a:pt x="1628" y="383"/>
                  <a:pt x="545" y="0"/>
                  <a:pt x="53" y="930"/>
                </a:cubicBezTo>
                <a:close/>
              </a:path>
            </a:pathLst>
          </a:custGeom>
          <a:solidFill>
            <a:srgbClr val="9FD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iSļïdè">
            <a:extLst>
              <a:ext uri="{FF2B5EF4-FFF2-40B4-BE49-F238E27FC236}">
                <a16:creationId xmlns:a16="http://schemas.microsoft.com/office/drawing/2014/main" id="{2B44A742-08D5-49EF-B3A8-62E191E25E27}"/>
              </a:ext>
            </a:extLst>
          </p:cNvPr>
          <p:cNvSpPr/>
          <p:nvPr/>
        </p:nvSpPr>
        <p:spPr bwMode="auto">
          <a:xfrm>
            <a:off x="5790138" y="3708236"/>
            <a:ext cx="138071" cy="99374"/>
          </a:xfrm>
          <a:custGeom>
            <a:avLst/>
            <a:gdLst>
              <a:gd name="T0" fmla="*/ 489 w 1861"/>
              <a:gd name="T1" fmla="*/ 1164 h 1341"/>
              <a:gd name="T2" fmla="*/ 488 w 1861"/>
              <a:gd name="T3" fmla="*/ 1167 h 1341"/>
              <a:gd name="T4" fmla="*/ 416 w 1861"/>
              <a:gd name="T5" fmla="*/ 1341 h 1341"/>
              <a:gd name="T6" fmla="*/ 0 w 1861"/>
              <a:gd name="T7" fmla="*/ 1012 h 1341"/>
              <a:gd name="T8" fmla="*/ 39 w 1861"/>
              <a:gd name="T9" fmla="*/ 931 h 1341"/>
              <a:gd name="T10" fmla="*/ 39 w 1861"/>
              <a:gd name="T11" fmla="*/ 930 h 1341"/>
              <a:gd name="T12" fmla="*/ 1832 w 1861"/>
              <a:gd name="T13" fmla="*/ 473 h 1341"/>
              <a:gd name="T14" fmla="*/ 1861 w 1861"/>
              <a:gd name="T15" fmla="*/ 489 h 1341"/>
              <a:gd name="T16" fmla="*/ 489 w 1861"/>
              <a:gd name="T17" fmla="*/ 1164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1" h="1341">
                <a:moveTo>
                  <a:pt x="489" y="1164"/>
                </a:moveTo>
                <a:cubicBezTo>
                  <a:pt x="489" y="1165"/>
                  <a:pt x="488" y="1166"/>
                  <a:pt x="488" y="1167"/>
                </a:cubicBezTo>
                <a:cubicBezTo>
                  <a:pt x="457" y="1225"/>
                  <a:pt x="434" y="1283"/>
                  <a:pt x="416" y="1341"/>
                </a:cubicBezTo>
                <a:cubicBezTo>
                  <a:pt x="134" y="1273"/>
                  <a:pt x="34" y="1108"/>
                  <a:pt x="0" y="1012"/>
                </a:cubicBezTo>
                <a:cubicBezTo>
                  <a:pt x="12" y="985"/>
                  <a:pt x="25" y="958"/>
                  <a:pt x="39" y="931"/>
                </a:cubicBezTo>
                <a:cubicBezTo>
                  <a:pt x="39" y="930"/>
                  <a:pt x="39" y="930"/>
                  <a:pt x="39" y="930"/>
                </a:cubicBezTo>
                <a:cubicBezTo>
                  <a:pt x="531" y="0"/>
                  <a:pt x="1614" y="383"/>
                  <a:pt x="1832" y="473"/>
                </a:cubicBezTo>
                <a:cubicBezTo>
                  <a:pt x="1842" y="478"/>
                  <a:pt x="1851" y="484"/>
                  <a:pt x="1861" y="489"/>
                </a:cubicBezTo>
                <a:cubicBezTo>
                  <a:pt x="1753" y="490"/>
                  <a:pt x="832" y="516"/>
                  <a:pt x="489" y="1164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íslíḑe">
            <a:extLst>
              <a:ext uri="{FF2B5EF4-FFF2-40B4-BE49-F238E27FC236}">
                <a16:creationId xmlns:a16="http://schemas.microsoft.com/office/drawing/2014/main" id="{D22A4A4A-F9F8-4BA4-A029-E26948B8170F}"/>
              </a:ext>
            </a:extLst>
          </p:cNvPr>
          <p:cNvSpPr/>
          <p:nvPr/>
        </p:nvSpPr>
        <p:spPr bwMode="auto">
          <a:xfrm>
            <a:off x="5884868" y="3747243"/>
            <a:ext cx="28171" cy="28171"/>
          </a:xfrm>
          <a:custGeom>
            <a:avLst/>
            <a:gdLst>
              <a:gd name="T0" fmla="*/ 339 w 382"/>
              <a:gd name="T1" fmla="*/ 270 h 383"/>
              <a:gd name="T2" fmla="*/ 269 w 382"/>
              <a:gd name="T3" fmla="*/ 44 h 383"/>
              <a:gd name="T4" fmla="*/ 43 w 382"/>
              <a:gd name="T5" fmla="*/ 113 h 383"/>
              <a:gd name="T6" fmla="*/ 113 w 382"/>
              <a:gd name="T7" fmla="*/ 340 h 383"/>
              <a:gd name="T8" fmla="*/ 339 w 382"/>
              <a:gd name="T9" fmla="*/ 27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" h="383">
                <a:moveTo>
                  <a:pt x="339" y="270"/>
                </a:moveTo>
                <a:cubicBezTo>
                  <a:pt x="382" y="188"/>
                  <a:pt x="351" y="87"/>
                  <a:pt x="269" y="44"/>
                </a:cubicBezTo>
                <a:cubicBezTo>
                  <a:pt x="187" y="0"/>
                  <a:pt x="86" y="32"/>
                  <a:pt x="43" y="113"/>
                </a:cubicBezTo>
                <a:cubicBezTo>
                  <a:pt x="0" y="195"/>
                  <a:pt x="31" y="296"/>
                  <a:pt x="113" y="340"/>
                </a:cubicBezTo>
                <a:cubicBezTo>
                  <a:pt x="194" y="383"/>
                  <a:pt x="296" y="352"/>
                  <a:pt x="339" y="270"/>
                </a:cubicBezTo>
                <a:close/>
              </a:path>
            </a:pathLst>
          </a:custGeom>
          <a:solidFill>
            <a:srgbClr val="FFF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iSļïḋê">
            <a:extLst>
              <a:ext uri="{FF2B5EF4-FFF2-40B4-BE49-F238E27FC236}">
                <a16:creationId xmlns:a16="http://schemas.microsoft.com/office/drawing/2014/main" id="{9AAB2F13-D7EB-4293-8A7E-CC5CD8FD8DDF}"/>
              </a:ext>
            </a:extLst>
          </p:cNvPr>
          <p:cNvSpPr/>
          <p:nvPr/>
        </p:nvSpPr>
        <p:spPr bwMode="auto">
          <a:xfrm>
            <a:off x="5835026" y="3758078"/>
            <a:ext cx="26314" cy="26314"/>
          </a:xfrm>
          <a:custGeom>
            <a:avLst/>
            <a:gdLst>
              <a:gd name="T0" fmla="*/ 317 w 357"/>
              <a:gd name="T1" fmla="*/ 251 h 357"/>
              <a:gd name="T2" fmla="*/ 106 w 357"/>
              <a:gd name="T3" fmla="*/ 317 h 357"/>
              <a:gd name="T4" fmla="*/ 40 w 357"/>
              <a:gd name="T5" fmla="*/ 106 h 357"/>
              <a:gd name="T6" fmla="*/ 251 w 357"/>
              <a:gd name="T7" fmla="*/ 40 h 357"/>
              <a:gd name="T8" fmla="*/ 317 w 357"/>
              <a:gd name="T9" fmla="*/ 251 h 357"/>
              <a:gd name="T10" fmla="*/ 270 w 357"/>
              <a:gd name="T11" fmla="*/ 227 h 357"/>
              <a:gd name="T12" fmla="*/ 227 w 357"/>
              <a:gd name="T13" fmla="*/ 87 h 357"/>
              <a:gd name="T14" fmla="*/ 87 w 357"/>
              <a:gd name="T15" fmla="*/ 130 h 357"/>
              <a:gd name="T16" fmla="*/ 130 w 357"/>
              <a:gd name="T17" fmla="*/ 270 h 357"/>
              <a:gd name="T18" fmla="*/ 270 w 357"/>
              <a:gd name="T19" fmla="*/ 22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7" h="357">
                <a:moveTo>
                  <a:pt x="317" y="251"/>
                </a:moveTo>
                <a:cubicBezTo>
                  <a:pt x="276" y="328"/>
                  <a:pt x="182" y="357"/>
                  <a:pt x="106" y="317"/>
                </a:cubicBezTo>
                <a:cubicBezTo>
                  <a:pt x="29" y="276"/>
                  <a:pt x="0" y="182"/>
                  <a:pt x="40" y="106"/>
                </a:cubicBezTo>
                <a:cubicBezTo>
                  <a:pt x="81" y="29"/>
                  <a:pt x="175" y="0"/>
                  <a:pt x="251" y="40"/>
                </a:cubicBezTo>
                <a:cubicBezTo>
                  <a:pt x="328" y="81"/>
                  <a:pt x="357" y="175"/>
                  <a:pt x="317" y="251"/>
                </a:cubicBezTo>
                <a:close/>
                <a:moveTo>
                  <a:pt x="270" y="227"/>
                </a:moveTo>
                <a:cubicBezTo>
                  <a:pt x="296" y="176"/>
                  <a:pt x="277" y="114"/>
                  <a:pt x="227" y="87"/>
                </a:cubicBezTo>
                <a:cubicBezTo>
                  <a:pt x="176" y="61"/>
                  <a:pt x="114" y="80"/>
                  <a:pt x="87" y="130"/>
                </a:cubicBezTo>
                <a:cubicBezTo>
                  <a:pt x="61" y="181"/>
                  <a:pt x="80" y="243"/>
                  <a:pt x="130" y="270"/>
                </a:cubicBezTo>
                <a:cubicBezTo>
                  <a:pt x="181" y="296"/>
                  <a:pt x="243" y="277"/>
                  <a:pt x="270" y="227"/>
                </a:cubicBezTo>
                <a:close/>
              </a:path>
            </a:pathLst>
          </a:custGeom>
          <a:solidFill>
            <a:srgbClr val="FFF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ísḻiḓè">
            <a:extLst>
              <a:ext uri="{FF2B5EF4-FFF2-40B4-BE49-F238E27FC236}">
                <a16:creationId xmlns:a16="http://schemas.microsoft.com/office/drawing/2014/main" id="{A0A7D725-3B90-432A-97F8-DA36F13A1A3D}"/>
              </a:ext>
            </a:extLst>
          </p:cNvPr>
          <p:cNvSpPr/>
          <p:nvPr/>
        </p:nvSpPr>
        <p:spPr bwMode="auto">
          <a:xfrm>
            <a:off x="5793543" y="3935775"/>
            <a:ext cx="21980" cy="17646"/>
          </a:xfrm>
          <a:custGeom>
            <a:avLst/>
            <a:gdLst>
              <a:gd name="T0" fmla="*/ 26 w 296"/>
              <a:gd name="T1" fmla="*/ 229 h 238"/>
              <a:gd name="T2" fmla="*/ 22 w 296"/>
              <a:gd name="T3" fmla="*/ 238 h 238"/>
              <a:gd name="T4" fmla="*/ 23 w 296"/>
              <a:gd name="T5" fmla="*/ 101 h 238"/>
              <a:gd name="T6" fmla="*/ 226 w 296"/>
              <a:gd name="T7" fmla="*/ 39 h 238"/>
              <a:gd name="T8" fmla="*/ 296 w 296"/>
              <a:gd name="T9" fmla="*/ 119 h 238"/>
              <a:gd name="T10" fmla="*/ 26 w 296"/>
              <a:gd name="T11" fmla="*/ 22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6" h="238">
                <a:moveTo>
                  <a:pt x="26" y="229"/>
                </a:moveTo>
                <a:cubicBezTo>
                  <a:pt x="24" y="232"/>
                  <a:pt x="23" y="235"/>
                  <a:pt x="22" y="238"/>
                </a:cubicBezTo>
                <a:cubicBezTo>
                  <a:pt x="1" y="196"/>
                  <a:pt x="0" y="145"/>
                  <a:pt x="23" y="101"/>
                </a:cubicBezTo>
                <a:cubicBezTo>
                  <a:pt x="62" y="28"/>
                  <a:pt x="153" y="0"/>
                  <a:pt x="226" y="39"/>
                </a:cubicBezTo>
                <a:cubicBezTo>
                  <a:pt x="260" y="57"/>
                  <a:pt x="284" y="85"/>
                  <a:pt x="296" y="119"/>
                </a:cubicBezTo>
                <a:cubicBezTo>
                  <a:pt x="193" y="86"/>
                  <a:pt x="78" y="130"/>
                  <a:pt x="26" y="229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ïš1îḓe">
            <a:extLst>
              <a:ext uri="{FF2B5EF4-FFF2-40B4-BE49-F238E27FC236}">
                <a16:creationId xmlns:a16="http://schemas.microsoft.com/office/drawing/2014/main" id="{7953BF28-3DD1-4258-A617-F1631F4544F3}"/>
              </a:ext>
            </a:extLst>
          </p:cNvPr>
          <p:cNvSpPr/>
          <p:nvPr/>
        </p:nvSpPr>
        <p:spPr bwMode="auto">
          <a:xfrm>
            <a:off x="5795091" y="3941966"/>
            <a:ext cx="21361" cy="19194"/>
          </a:xfrm>
          <a:custGeom>
            <a:avLst/>
            <a:gdLst>
              <a:gd name="T0" fmla="*/ 267 w 289"/>
              <a:gd name="T1" fmla="*/ 155 h 257"/>
              <a:gd name="T2" fmla="*/ 64 w 289"/>
              <a:gd name="T3" fmla="*/ 218 h 257"/>
              <a:gd name="T4" fmla="*/ 0 w 289"/>
              <a:gd name="T5" fmla="*/ 152 h 257"/>
              <a:gd name="T6" fmla="*/ 4 w 289"/>
              <a:gd name="T7" fmla="*/ 143 h 257"/>
              <a:gd name="T8" fmla="*/ 274 w 289"/>
              <a:gd name="T9" fmla="*/ 33 h 257"/>
              <a:gd name="T10" fmla="*/ 267 w 289"/>
              <a:gd name="T11" fmla="*/ 15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" h="257">
                <a:moveTo>
                  <a:pt x="267" y="155"/>
                </a:moveTo>
                <a:cubicBezTo>
                  <a:pt x="228" y="229"/>
                  <a:pt x="137" y="257"/>
                  <a:pt x="64" y="218"/>
                </a:cubicBezTo>
                <a:cubicBezTo>
                  <a:pt x="35" y="203"/>
                  <a:pt x="13" y="179"/>
                  <a:pt x="0" y="152"/>
                </a:cubicBezTo>
                <a:cubicBezTo>
                  <a:pt x="1" y="149"/>
                  <a:pt x="2" y="146"/>
                  <a:pt x="4" y="143"/>
                </a:cubicBezTo>
                <a:cubicBezTo>
                  <a:pt x="56" y="44"/>
                  <a:pt x="171" y="0"/>
                  <a:pt x="274" y="33"/>
                </a:cubicBezTo>
                <a:cubicBezTo>
                  <a:pt x="289" y="71"/>
                  <a:pt x="287" y="116"/>
                  <a:pt x="267" y="155"/>
                </a:cubicBezTo>
                <a:close/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íṧ1iḓe">
            <a:extLst>
              <a:ext uri="{FF2B5EF4-FFF2-40B4-BE49-F238E27FC236}">
                <a16:creationId xmlns:a16="http://schemas.microsoft.com/office/drawing/2014/main" id="{DA28CFD3-DA41-466C-937F-3115198BE948}"/>
              </a:ext>
            </a:extLst>
          </p:cNvPr>
          <p:cNvSpPr/>
          <p:nvPr/>
        </p:nvSpPr>
        <p:spPr bwMode="auto">
          <a:xfrm>
            <a:off x="5837812" y="3845998"/>
            <a:ext cx="31886" cy="25695"/>
          </a:xfrm>
          <a:custGeom>
            <a:avLst/>
            <a:gdLst>
              <a:gd name="T0" fmla="*/ 51 w 431"/>
              <a:gd name="T1" fmla="*/ 304 h 346"/>
              <a:gd name="T2" fmla="*/ 32 w 431"/>
              <a:gd name="T3" fmla="*/ 346 h 346"/>
              <a:gd name="T4" fmla="*/ 34 w 431"/>
              <a:gd name="T5" fmla="*/ 147 h 346"/>
              <a:gd name="T6" fmla="*/ 328 w 431"/>
              <a:gd name="T7" fmla="*/ 56 h 346"/>
              <a:gd name="T8" fmla="*/ 431 w 431"/>
              <a:gd name="T9" fmla="*/ 175 h 346"/>
              <a:gd name="T10" fmla="*/ 51 w 431"/>
              <a:gd name="T11" fmla="*/ 30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1" h="346">
                <a:moveTo>
                  <a:pt x="51" y="304"/>
                </a:moveTo>
                <a:cubicBezTo>
                  <a:pt x="43" y="318"/>
                  <a:pt x="37" y="332"/>
                  <a:pt x="32" y="346"/>
                </a:cubicBezTo>
                <a:cubicBezTo>
                  <a:pt x="2" y="285"/>
                  <a:pt x="0" y="211"/>
                  <a:pt x="34" y="147"/>
                </a:cubicBezTo>
                <a:cubicBezTo>
                  <a:pt x="90" y="41"/>
                  <a:pt x="222" y="0"/>
                  <a:pt x="328" y="56"/>
                </a:cubicBezTo>
                <a:cubicBezTo>
                  <a:pt x="378" y="82"/>
                  <a:pt x="413" y="125"/>
                  <a:pt x="431" y="175"/>
                </a:cubicBezTo>
                <a:cubicBezTo>
                  <a:pt x="291" y="110"/>
                  <a:pt x="123" y="166"/>
                  <a:pt x="51" y="304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ïslîdé">
            <a:extLst>
              <a:ext uri="{FF2B5EF4-FFF2-40B4-BE49-F238E27FC236}">
                <a16:creationId xmlns:a16="http://schemas.microsoft.com/office/drawing/2014/main" id="{03C32BE8-5642-450B-A534-D1A640A2D404}"/>
              </a:ext>
            </a:extLst>
          </p:cNvPr>
          <p:cNvSpPr/>
          <p:nvPr/>
        </p:nvSpPr>
        <p:spPr bwMode="auto">
          <a:xfrm>
            <a:off x="5840289" y="3854356"/>
            <a:ext cx="30958" cy="28481"/>
          </a:xfrm>
          <a:custGeom>
            <a:avLst/>
            <a:gdLst>
              <a:gd name="T0" fmla="*/ 386 w 419"/>
              <a:gd name="T1" fmla="*/ 240 h 386"/>
              <a:gd name="T2" fmla="*/ 93 w 419"/>
              <a:gd name="T3" fmla="*/ 330 h 386"/>
              <a:gd name="T4" fmla="*/ 0 w 419"/>
              <a:gd name="T5" fmla="*/ 236 h 386"/>
              <a:gd name="T6" fmla="*/ 19 w 419"/>
              <a:gd name="T7" fmla="*/ 194 h 386"/>
              <a:gd name="T8" fmla="*/ 399 w 419"/>
              <a:gd name="T9" fmla="*/ 65 h 386"/>
              <a:gd name="T10" fmla="*/ 386 w 419"/>
              <a:gd name="T11" fmla="*/ 24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9" h="386">
                <a:moveTo>
                  <a:pt x="386" y="240"/>
                </a:moveTo>
                <a:cubicBezTo>
                  <a:pt x="330" y="346"/>
                  <a:pt x="199" y="386"/>
                  <a:pt x="93" y="330"/>
                </a:cubicBezTo>
                <a:cubicBezTo>
                  <a:pt x="51" y="308"/>
                  <a:pt x="20" y="275"/>
                  <a:pt x="0" y="236"/>
                </a:cubicBezTo>
                <a:cubicBezTo>
                  <a:pt x="5" y="222"/>
                  <a:pt x="11" y="208"/>
                  <a:pt x="19" y="194"/>
                </a:cubicBezTo>
                <a:cubicBezTo>
                  <a:pt x="91" y="56"/>
                  <a:pt x="259" y="0"/>
                  <a:pt x="399" y="65"/>
                </a:cubicBezTo>
                <a:cubicBezTo>
                  <a:pt x="419" y="120"/>
                  <a:pt x="416" y="183"/>
                  <a:pt x="386" y="240"/>
                </a:cubicBezTo>
                <a:close/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ïṥļîḓé">
            <a:extLst>
              <a:ext uri="{FF2B5EF4-FFF2-40B4-BE49-F238E27FC236}">
                <a16:creationId xmlns:a16="http://schemas.microsoft.com/office/drawing/2014/main" id="{D3C9910D-1A86-4B3D-894D-ED6079D78947}"/>
              </a:ext>
            </a:extLst>
          </p:cNvPr>
          <p:cNvSpPr/>
          <p:nvPr/>
        </p:nvSpPr>
        <p:spPr bwMode="auto">
          <a:xfrm>
            <a:off x="5982075" y="3789965"/>
            <a:ext cx="272117" cy="170267"/>
          </a:xfrm>
          <a:custGeom>
            <a:avLst/>
            <a:gdLst>
              <a:gd name="T0" fmla="*/ 3671 w 3671"/>
              <a:gd name="T1" fmla="*/ 2299 h 2299"/>
              <a:gd name="T2" fmla="*/ 0 w 3671"/>
              <a:gd name="T3" fmla="*/ 2299 h 2299"/>
              <a:gd name="T4" fmla="*/ 0 w 3671"/>
              <a:gd name="T5" fmla="*/ 59 h 2299"/>
              <a:gd name="T6" fmla="*/ 1696 w 3671"/>
              <a:gd name="T7" fmla="*/ 59 h 2299"/>
              <a:gd name="T8" fmla="*/ 1836 w 3671"/>
              <a:gd name="T9" fmla="*/ 0 h 2299"/>
              <a:gd name="T10" fmla="*/ 1976 w 3671"/>
              <a:gd name="T11" fmla="*/ 59 h 2299"/>
              <a:gd name="T12" fmla="*/ 3671 w 3671"/>
              <a:gd name="T13" fmla="*/ 59 h 2299"/>
              <a:gd name="T14" fmla="*/ 3671 w 3671"/>
              <a:gd name="T15" fmla="*/ 2299 h 2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71" h="2299">
                <a:moveTo>
                  <a:pt x="3671" y="2299"/>
                </a:moveTo>
                <a:cubicBezTo>
                  <a:pt x="0" y="2299"/>
                  <a:pt x="0" y="2299"/>
                  <a:pt x="0" y="2299"/>
                </a:cubicBezTo>
                <a:cubicBezTo>
                  <a:pt x="0" y="59"/>
                  <a:pt x="0" y="59"/>
                  <a:pt x="0" y="59"/>
                </a:cubicBezTo>
                <a:cubicBezTo>
                  <a:pt x="1696" y="59"/>
                  <a:pt x="1696" y="59"/>
                  <a:pt x="1696" y="59"/>
                </a:cubicBezTo>
                <a:cubicBezTo>
                  <a:pt x="1724" y="24"/>
                  <a:pt x="1776" y="0"/>
                  <a:pt x="1836" y="0"/>
                </a:cubicBezTo>
                <a:cubicBezTo>
                  <a:pt x="1896" y="0"/>
                  <a:pt x="1948" y="24"/>
                  <a:pt x="1976" y="59"/>
                </a:cubicBezTo>
                <a:cubicBezTo>
                  <a:pt x="3671" y="59"/>
                  <a:pt x="3671" y="59"/>
                  <a:pt x="3671" y="59"/>
                </a:cubicBezTo>
                <a:lnTo>
                  <a:pt x="3671" y="2299"/>
                </a:lnTo>
                <a:close/>
              </a:path>
            </a:pathLst>
          </a:custGeom>
          <a:solidFill>
            <a:srgbClr val="2E4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íṥḻîḓe">
            <a:extLst>
              <a:ext uri="{FF2B5EF4-FFF2-40B4-BE49-F238E27FC236}">
                <a16:creationId xmlns:a16="http://schemas.microsoft.com/office/drawing/2014/main" id="{B9C2B5C4-0FC0-40E8-A102-4633BA720EFC}"/>
              </a:ext>
            </a:extLst>
          </p:cNvPr>
          <p:cNvSpPr/>
          <p:nvPr/>
        </p:nvSpPr>
        <p:spPr bwMode="auto">
          <a:xfrm>
            <a:off x="5988266" y="3800800"/>
            <a:ext cx="259734" cy="156645"/>
          </a:xfrm>
          <a:prstGeom prst="rect">
            <a:avLst/>
          </a:prstGeom>
          <a:solidFill>
            <a:srgbClr val="C8B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išliďe">
            <a:extLst>
              <a:ext uri="{FF2B5EF4-FFF2-40B4-BE49-F238E27FC236}">
                <a16:creationId xmlns:a16="http://schemas.microsoft.com/office/drawing/2014/main" id="{41997F1C-DF27-4B11-9021-882C1FF10056}"/>
              </a:ext>
            </a:extLst>
          </p:cNvPr>
          <p:cNvSpPr/>
          <p:nvPr/>
        </p:nvSpPr>
        <p:spPr bwMode="auto">
          <a:xfrm>
            <a:off x="6139030" y="3777891"/>
            <a:ext cx="24147" cy="32815"/>
          </a:xfrm>
          <a:custGeom>
            <a:avLst/>
            <a:gdLst>
              <a:gd name="T0" fmla="*/ 34 w 328"/>
              <a:gd name="T1" fmla="*/ 433 h 444"/>
              <a:gd name="T2" fmla="*/ 0 w 328"/>
              <a:gd name="T3" fmla="*/ 6 h 444"/>
              <a:gd name="T4" fmla="*/ 156 w 328"/>
              <a:gd name="T5" fmla="*/ 117 h 444"/>
              <a:gd name="T6" fmla="*/ 261 w 328"/>
              <a:gd name="T7" fmla="*/ 0 h 444"/>
              <a:gd name="T8" fmla="*/ 278 w 328"/>
              <a:gd name="T9" fmla="*/ 444 h 444"/>
              <a:gd name="T10" fmla="*/ 34 w 328"/>
              <a:gd name="T11" fmla="*/ 433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" h="444">
                <a:moveTo>
                  <a:pt x="34" y="433"/>
                </a:moveTo>
                <a:cubicBezTo>
                  <a:pt x="34" y="433"/>
                  <a:pt x="78" y="178"/>
                  <a:pt x="0" y="6"/>
                </a:cubicBezTo>
                <a:cubicBezTo>
                  <a:pt x="156" y="117"/>
                  <a:pt x="156" y="117"/>
                  <a:pt x="156" y="117"/>
                </a:cubicBezTo>
                <a:cubicBezTo>
                  <a:pt x="261" y="0"/>
                  <a:pt x="261" y="0"/>
                  <a:pt x="261" y="0"/>
                </a:cubicBezTo>
                <a:cubicBezTo>
                  <a:pt x="261" y="0"/>
                  <a:pt x="328" y="194"/>
                  <a:pt x="278" y="444"/>
                </a:cubicBezTo>
                <a:lnTo>
                  <a:pt x="34" y="433"/>
                </a:lnTo>
                <a:close/>
              </a:path>
            </a:pathLst>
          </a:custGeom>
          <a:solidFill>
            <a:srgbClr val="DB4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íṧľiďê">
            <a:extLst>
              <a:ext uri="{FF2B5EF4-FFF2-40B4-BE49-F238E27FC236}">
                <a16:creationId xmlns:a16="http://schemas.microsoft.com/office/drawing/2014/main" id="{5AE1E26D-A038-4867-B50C-DCBDC64252C7}"/>
              </a:ext>
            </a:extLst>
          </p:cNvPr>
          <p:cNvSpPr/>
          <p:nvPr/>
        </p:nvSpPr>
        <p:spPr bwMode="auto">
          <a:xfrm>
            <a:off x="5988266" y="3800181"/>
            <a:ext cx="129093" cy="167790"/>
          </a:xfrm>
          <a:custGeom>
            <a:avLst/>
            <a:gdLst>
              <a:gd name="T0" fmla="*/ 0 w 1741"/>
              <a:gd name="T1" fmla="*/ 2164 h 2266"/>
              <a:gd name="T2" fmla="*/ 0 w 1741"/>
              <a:gd name="T3" fmla="*/ 0 h 2266"/>
              <a:gd name="T4" fmla="*/ 1741 w 1741"/>
              <a:gd name="T5" fmla="*/ 5 h 2266"/>
              <a:gd name="T6" fmla="*/ 1741 w 1741"/>
              <a:gd name="T7" fmla="*/ 2164 h 2266"/>
              <a:gd name="T8" fmla="*/ 0 w 1741"/>
              <a:gd name="T9" fmla="*/ 2164 h 2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2266">
                <a:moveTo>
                  <a:pt x="0" y="2164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843" y="323"/>
                  <a:pt x="1741" y="5"/>
                </a:cubicBezTo>
                <a:cubicBezTo>
                  <a:pt x="1741" y="2164"/>
                  <a:pt x="1741" y="2164"/>
                  <a:pt x="1741" y="2164"/>
                </a:cubicBezTo>
                <a:cubicBezTo>
                  <a:pt x="1741" y="2164"/>
                  <a:pt x="753" y="2266"/>
                  <a:pt x="0" y="2164"/>
                </a:cubicBezTo>
                <a:close/>
              </a:path>
            </a:pathLst>
          </a:custGeom>
          <a:solidFill>
            <a:srgbClr val="D8C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išlíďe">
            <a:extLst>
              <a:ext uri="{FF2B5EF4-FFF2-40B4-BE49-F238E27FC236}">
                <a16:creationId xmlns:a16="http://schemas.microsoft.com/office/drawing/2014/main" id="{967FFD10-061B-4C3C-861F-54038AB5DE88}"/>
              </a:ext>
            </a:extLst>
          </p:cNvPr>
          <p:cNvSpPr/>
          <p:nvPr/>
        </p:nvSpPr>
        <p:spPr bwMode="auto">
          <a:xfrm>
            <a:off x="5992600" y="3800800"/>
            <a:ext cx="125069" cy="172743"/>
          </a:xfrm>
          <a:custGeom>
            <a:avLst/>
            <a:gdLst>
              <a:gd name="T0" fmla="*/ 0 w 1686"/>
              <a:gd name="T1" fmla="*/ 2194 h 2337"/>
              <a:gd name="T2" fmla="*/ 0 w 1686"/>
              <a:gd name="T3" fmla="*/ 30 h 2337"/>
              <a:gd name="T4" fmla="*/ 1683 w 1686"/>
              <a:gd name="T5" fmla="*/ 0 h 2337"/>
              <a:gd name="T6" fmla="*/ 1686 w 1686"/>
              <a:gd name="T7" fmla="*/ 2158 h 2337"/>
              <a:gd name="T8" fmla="*/ 0 w 1686"/>
              <a:gd name="T9" fmla="*/ 2194 h 2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6" h="2337">
                <a:moveTo>
                  <a:pt x="0" y="2194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948" y="346"/>
                  <a:pt x="1683" y="0"/>
                </a:cubicBezTo>
                <a:cubicBezTo>
                  <a:pt x="1686" y="2158"/>
                  <a:pt x="1686" y="2158"/>
                  <a:pt x="1686" y="2158"/>
                </a:cubicBezTo>
                <a:cubicBezTo>
                  <a:pt x="1686" y="2158"/>
                  <a:pt x="311" y="2337"/>
                  <a:pt x="0" y="2194"/>
                </a:cubicBezTo>
                <a:close/>
              </a:path>
            </a:pathLst>
          </a:custGeom>
          <a:solidFill>
            <a:srgbClr val="E7E2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îŝ1íḋe">
            <a:extLst>
              <a:ext uri="{FF2B5EF4-FFF2-40B4-BE49-F238E27FC236}">
                <a16:creationId xmlns:a16="http://schemas.microsoft.com/office/drawing/2014/main" id="{5AC6A533-DA7C-4141-B0D3-28E05D790B5F}"/>
              </a:ext>
            </a:extLst>
          </p:cNvPr>
          <p:cNvSpPr/>
          <p:nvPr/>
        </p:nvSpPr>
        <p:spPr bwMode="auto">
          <a:xfrm>
            <a:off x="6004055" y="3800800"/>
            <a:ext cx="113305" cy="190699"/>
          </a:xfrm>
          <a:custGeom>
            <a:avLst/>
            <a:gdLst>
              <a:gd name="T0" fmla="*/ 0 w 1527"/>
              <a:gd name="T1" fmla="*/ 2463 h 2577"/>
              <a:gd name="T2" fmla="*/ 6 w 1527"/>
              <a:gd name="T3" fmla="*/ 311 h 2577"/>
              <a:gd name="T4" fmla="*/ 1527 w 1527"/>
              <a:gd name="T5" fmla="*/ 0 h 2577"/>
              <a:gd name="T6" fmla="*/ 1526 w 1527"/>
              <a:gd name="T7" fmla="*/ 2158 h 2577"/>
              <a:gd name="T8" fmla="*/ 0 w 1527"/>
              <a:gd name="T9" fmla="*/ 2463 h 2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7" h="2577">
                <a:moveTo>
                  <a:pt x="0" y="2463"/>
                </a:moveTo>
                <a:cubicBezTo>
                  <a:pt x="6" y="311"/>
                  <a:pt x="6" y="311"/>
                  <a:pt x="6" y="311"/>
                </a:cubicBezTo>
                <a:cubicBezTo>
                  <a:pt x="6" y="311"/>
                  <a:pt x="1049" y="395"/>
                  <a:pt x="1527" y="0"/>
                </a:cubicBezTo>
                <a:cubicBezTo>
                  <a:pt x="1526" y="2158"/>
                  <a:pt x="1526" y="2158"/>
                  <a:pt x="1526" y="2158"/>
                </a:cubicBezTo>
                <a:cubicBezTo>
                  <a:pt x="1526" y="2158"/>
                  <a:pt x="723" y="2577"/>
                  <a:pt x="0" y="2463"/>
                </a:cubicBezTo>
                <a:close/>
              </a:path>
            </a:pathLst>
          </a:custGeom>
          <a:solidFill>
            <a:srgbClr val="F4F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ïs1íḋe">
            <a:extLst>
              <a:ext uri="{FF2B5EF4-FFF2-40B4-BE49-F238E27FC236}">
                <a16:creationId xmlns:a16="http://schemas.microsoft.com/office/drawing/2014/main" id="{833BB122-2471-4946-AA8A-3DED8C6F7629}"/>
              </a:ext>
            </a:extLst>
          </p:cNvPr>
          <p:cNvSpPr/>
          <p:nvPr/>
        </p:nvSpPr>
        <p:spPr bwMode="auto">
          <a:xfrm>
            <a:off x="6028201" y="3800490"/>
            <a:ext cx="89777" cy="200296"/>
          </a:xfrm>
          <a:custGeom>
            <a:avLst/>
            <a:gdLst>
              <a:gd name="T0" fmla="*/ 0 w 1208"/>
              <a:gd name="T1" fmla="*/ 2643 h 2703"/>
              <a:gd name="T2" fmla="*/ 0 w 1208"/>
              <a:gd name="T3" fmla="*/ 461 h 2703"/>
              <a:gd name="T4" fmla="*/ 1202 w 1208"/>
              <a:gd name="T5" fmla="*/ 0 h 2703"/>
              <a:gd name="T6" fmla="*/ 1208 w 1208"/>
              <a:gd name="T7" fmla="*/ 2164 h 2703"/>
              <a:gd name="T8" fmla="*/ 0 w 1208"/>
              <a:gd name="T9" fmla="*/ 2643 h 2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8" h="2703">
                <a:moveTo>
                  <a:pt x="0" y="2643"/>
                </a:moveTo>
                <a:cubicBezTo>
                  <a:pt x="0" y="461"/>
                  <a:pt x="0" y="461"/>
                  <a:pt x="0" y="461"/>
                </a:cubicBezTo>
                <a:cubicBezTo>
                  <a:pt x="0" y="461"/>
                  <a:pt x="682" y="557"/>
                  <a:pt x="1202" y="0"/>
                </a:cubicBezTo>
                <a:cubicBezTo>
                  <a:pt x="1208" y="2164"/>
                  <a:pt x="1208" y="2164"/>
                  <a:pt x="1208" y="2164"/>
                </a:cubicBezTo>
                <a:cubicBezTo>
                  <a:pt x="1208" y="2164"/>
                  <a:pt x="778" y="2703"/>
                  <a:pt x="0" y="2643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iṧḻïdê">
            <a:extLst>
              <a:ext uri="{FF2B5EF4-FFF2-40B4-BE49-F238E27FC236}">
                <a16:creationId xmlns:a16="http://schemas.microsoft.com/office/drawing/2014/main" id="{3B068490-A06B-4ED3-BB25-7CB65F8A9772}"/>
              </a:ext>
            </a:extLst>
          </p:cNvPr>
          <p:cNvSpPr/>
          <p:nvPr/>
        </p:nvSpPr>
        <p:spPr bwMode="auto">
          <a:xfrm>
            <a:off x="6117359" y="3799561"/>
            <a:ext cx="129093" cy="167790"/>
          </a:xfrm>
          <a:custGeom>
            <a:avLst/>
            <a:gdLst>
              <a:gd name="T0" fmla="*/ 1743 w 1743"/>
              <a:gd name="T1" fmla="*/ 2164 h 2266"/>
              <a:gd name="T2" fmla="*/ 1743 w 1743"/>
              <a:gd name="T3" fmla="*/ 0 h 2266"/>
              <a:gd name="T4" fmla="*/ 0 w 1743"/>
              <a:gd name="T5" fmla="*/ 15 h 2266"/>
              <a:gd name="T6" fmla="*/ 9 w 1743"/>
              <a:gd name="T7" fmla="*/ 2164 h 2266"/>
              <a:gd name="T8" fmla="*/ 1743 w 1743"/>
              <a:gd name="T9" fmla="*/ 2164 h 2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3" h="2266">
                <a:moveTo>
                  <a:pt x="1743" y="2164"/>
                </a:moveTo>
                <a:cubicBezTo>
                  <a:pt x="1743" y="0"/>
                  <a:pt x="1743" y="0"/>
                  <a:pt x="1743" y="0"/>
                </a:cubicBezTo>
                <a:cubicBezTo>
                  <a:pt x="1743" y="0"/>
                  <a:pt x="891" y="332"/>
                  <a:pt x="0" y="15"/>
                </a:cubicBezTo>
                <a:cubicBezTo>
                  <a:pt x="9" y="2164"/>
                  <a:pt x="9" y="2164"/>
                  <a:pt x="9" y="2164"/>
                </a:cubicBezTo>
                <a:cubicBezTo>
                  <a:pt x="9" y="2164"/>
                  <a:pt x="989" y="2266"/>
                  <a:pt x="1743" y="2164"/>
                </a:cubicBezTo>
                <a:close/>
              </a:path>
            </a:pathLst>
          </a:custGeom>
          <a:solidFill>
            <a:srgbClr val="D8C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iŝ1iḍè">
            <a:extLst>
              <a:ext uri="{FF2B5EF4-FFF2-40B4-BE49-F238E27FC236}">
                <a16:creationId xmlns:a16="http://schemas.microsoft.com/office/drawing/2014/main" id="{E6711E0A-E118-482B-AE09-8641613107D4}"/>
              </a:ext>
            </a:extLst>
          </p:cNvPr>
          <p:cNvSpPr/>
          <p:nvPr/>
        </p:nvSpPr>
        <p:spPr bwMode="auto">
          <a:xfrm>
            <a:off x="6117359" y="3800800"/>
            <a:ext cx="125378" cy="172124"/>
          </a:xfrm>
          <a:custGeom>
            <a:avLst/>
            <a:gdLst>
              <a:gd name="T0" fmla="*/ 1691 w 1691"/>
              <a:gd name="T1" fmla="*/ 2184 h 2328"/>
              <a:gd name="T2" fmla="*/ 1691 w 1691"/>
              <a:gd name="T3" fmla="*/ 20 h 2328"/>
              <a:gd name="T4" fmla="*/ 0 w 1691"/>
              <a:gd name="T5" fmla="*/ 0 h 2328"/>
              <a:gd name="T6" fmla="*/ 5 w 1691"/>
              <a:gd name="T7" fmla="*/ 2148 h 2328"/>
              <a:gd name="T8" fmla="*/ 1691 w 1691"/>
              <a:gd name="T9" fmla="*/ 2184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1" h="2328">
                <a:moveTo>
                  <a:pt x="1691" y="2184"/>
                </a:moveTo>
                <a:cubicBezTo>
                  <a:pt x="1691" y="20"/>
                  <a:pt x="1691" y="20"/>
                  <a:pt x="1691" y="20"/>
                </a:cubicBezTo>
                <a:cubicBezTo>
                  <a:pt x="1691" y="20"/>
                  <a:pt x="735" y="346"/>
                  <a:pt x="0" y="0"/>
                </a:cubicBezTo>
                <a:cubicBezTo>
                  <a:pt x="5" y="2148"/>
                  <a:pt x="5" y="2148"/>
                  <a:pt x="5" y="2148"/>
                </a:cubicBezTo>
                <a:cubicBezTo>
                  <a:pt x="5" y="2148"/>
                  <a:pt x="1380" y="2328"/>
                  <a:pt x="1691" y="2184"/>
                </a:cubicBezTo>
                <a:close/>
              </a:path>
            </a:pathLst>
          </a:custGeom>
          <a:solidFill>
            <a:srgbClr val="E7E2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íṧļïḑê">
            <a:extLst>
              <a:ext uri="{FF2B5EF4-FFF2-40B4-BE49-F238E27FC236}">
                <a16:creationId xmlns:a16="http://schemas.microsoft.com/office/drawing/2014/main" id="{20E1D446-5157-4085-BB65-DC19B94981B3}"/>
              </a:ext>
            </a:extLst>
          </p:cNvPr>
          <p:cNvSpPr/>
          <p:nvPr/>
        </p:nvSpPr>
        <p:spPr bwMode="auto">
          <a:xfrm>
            <a:off x="6117359" y="3800800"/>
            <a:ext cx="113305" cy="190080"/>
          </a:xfrm>
          <a:custGeom>
            <a:avLst/>
            <a:gdLst>
              <a:gd name="T0" fmla="*/ 1527 w 1527"/>
              <a:gd name="T1" fmla="*/ 2456 h 2569"/>
              <a:gd name="T2" fmla="*/ 1521 w 1527"/>
              <a:gd name="T3" fmla="*/ 303 h 2569"/>
              <a:gd name="T4" fmla="*/ 0 w 1527"/>
              <a:gd name="T5" fmla="*/ 0 h 2569"/>
              <a:gd name="T6" fmla="*/ 3 w 1527"/>
              <a:gd name="T7" fmla="*/ 2157 h 2569"/>
              <a:gd name="T8" fmla="*/ 1527 w 1527"/>
              <a:gd name="T9" fmla="*/ 2456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7" h="2569">
                <a:moveTo>
                  <a:pt x="1527" y="2456"/>
                </a:moveTo>
                <a:cubicBezTo>
                  <a:pt x="1521" y="303"/>
                  <a:pt x="1521" y="303"/>
                  <a:pt x="1521" y="303"/>
                </a:cubicBezTo>
                <a:cubicBezTo>
                  <a:pt x="1521" y="303"/>
                  <a:pt x="478" y="394"/>
                  <a:pt x="0" y="0"/>
                </a:cubicBezTo>
                <a:cubicBezTo>
                  <a:pt x="3" y="2157"/>
                  <a:pt x="3" y="2157"/>
                  <a:pt x="3" y="2157"/>
                </a:cubicBezTo>
                <a:cubicBezTo>
                  <a:pt x="3" y="2157"/>
                  <a:pt x="804" y="2569"/>
                  <a:pt x="1527" y="2456"/>
                </a:cubicBezTo>
                <a:close/>
              </a:path>
            </a:pathLst>
          </a:custGeom>
          <a:solidFill>
            <a:srgbClr val="F4F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íşļïde">
            <a:extLst>
              <a:ext uri="{FF2B5EF4-FFF2-40B4-BE49-F238E27FC236}">
                <a16:creationId xmlns:a16="http://schemas.microsoft.com/office/drawing/2014/main" id="{DA207B5A-D01B-4315-A747-49F7D07B5780}"/>
              </a:ext>
            </a:extLst>
          </p:cNvPr>
          <p:cNvSpPr/>
          <p:nvPr/>
        </p:nvSpPr>
        <p:spPr bwMode="auto">
          <a:xfrm>
            <a:off x="6321060" y="2928105"/>
            <a:ext cx="190079" cy="143643"/>
          </a:xfrm>
          <a:custGeom>
            <a:avLst/>
            <a:gdLst>
              <a:gd name="T0" fmla="*/ 614 w 614"/>
              <a:gd name="T1" fmla="*/ 356 h 464"/>
              <a:gd name="T2" fmla="*/ 70 w 614"/>
              <a:gd name="T3" fmla="*/ 0 h 464"/>
              <a:gd name="T4" fmla="*/ 0 w 614"/>
              <a:gd name="T5" fmla="*/ 107 h 464"/>
              <a:gd name="T6" fmla="*/ 544 w 614"/>
              <a:gd name="T7" fmla="*/ 464 h 464"/>
              <a:gd name="T8" fmla="*/ 614 w 614"/>
              <a:gd name="T9" fmla="*/ 356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4" h="464">
                <a:moveTo>
                  <a:pt x="614" y="356"/>
                </a:moveTo>
                <a:lnTo>
                  <a:pt x="70" y="0"/>
                </a:lnTo>
                <a:lnTo>
                  <a:pt x="0" y="107"/>
                </a:lnTo>
                <a:lnTo>
                  <a:pt x="544" y="464"/>
                </a:lnTo>
                <a:lnTo>
                  <a:pt x="614" y="356"/>
                </a:lnTo>
                <a:close/>
              </a:path>
            </a:pathLst>
          </a:custGeom>
          <a:solidFill>
            <a:srgbClr val="0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išļïḋê">
            <a:extLst>
              <a:ext uri="{FF2B5EF4-FFF2-40B4-BE49-F238E27FC236}">
                <a16:creationId xmlns:a16="http://schemas.microsoft.com/office/drawing/2014/main" id="{F45C330C-6B9F-4A32-92B4-43A6D4F6EF1B}"/>
              </a:ext>
            </a:extLst>
          </p:cNvPr>
          <p:cNvSpPr/>
          <p:nvPr/>
        </p:nvSpPr>
        <p:spPr bwMode="auto">
          <a:xfrm>
            <a:off x="6260074" y="2961230"/>
            <a:ext cx="229395" cy="203391"/>
          </a:xfrm>
          <a:custGeom>
            <a:avLst/>
            <a:gdLst>
              <a:gd name="T0" fmla="*/ 197 w 741"/>
              <a:gd name="T1" fmla="*/ 0 h 657"/>
              <a:gd name="T2" fmla="*/ 0 w 741"/>
              <a:gd name="T3" fmla="*/ 300 h 657"/>
              <a:gd name="T4" fmla="*/ 544 w 741"/>
              <a:gd name="T5" fmla="*/ 657 h 657"/>
              <a:gd name="T6" fmla="*/ 741 w 741"/>
              <a:gd name="T7" fmla="*/ 357 h 657"/>
              <a:gd name="T8" fmla="*/ 197 w 741"/>
              <a:gd name="T9" fmla="*/ 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1" h="657">
                <a:moveTo>
                  <a:pt x="197" y="0"/>
                </a:moveTo>
                <a:lnTo>
                  <a:pt x="0" y="300"/>
                </a:lnTo>
                <a:lnTo>
                  <a:pt x="544" y="657"/>
                </a:lnTo>
                <a:lnTo>
                  <a:pt x="741" y="357"/>
                </a:lnTo>
                <a:lnTo>
                  <a:pt x="1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ïsļiďe">
            <a:extLst>
              <a:ext uri="{FF2B5EF4-FFF2-40B4-BE49-F238E27FC236}">
                <a16:creationId xmlns:a16="http://schemas.microsoft.com/office/drawing/2014/main" id="{0F7EC0B5-3FBF-444F-8A8C-83D9C2B19B8B}"/>
              </a:ext>
            </a:extLst>
          </p:cNvPr>
          <p:cNvSpPr/>
          <p:nvPr/>
        </p:nvSpPr>
        <p:spPr bwMode="auto">
          <a:xfrm>
            <a:off x="6311463" y="2976089"/>
            <a:ext cx="26004" cy="25695"/>
          </a:xfrm>
          <a:custGeom>
            <a:avLst/>
            <a:gdLst>
              <a:gd name="T0" fmla="*/ 50 w 84"/>
              <a:gd name="T1" fmla="*/ 83 h 83"/>
              <a:gd name="T2" fmla="*/ 0 w 84"/>
              <a:gd name="T3" fmla="*/ 50 h 83"/>
              <a:gd name="T4" fmla="*/ 33 w 84"/>
              <a:gd name="T5" fmla="*/ 0 h 83"/>
              <a:gd name="T6" fmla="*/ 84 w 84"/>
              <a:gd name="T7" fmla="*/ 33 h 83"/>
              <a:gd name="T8" fmla="*/ 50 w 8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ïsḻíḋè">
            <a:extLst>
              <a:ext uri="{FF2B5EF4-FFF2-40B4-BE49-F238E27FC236}">
                <a16:creationId xmlns:a16="http://schemas.microsoft.com/office/drawing/2014/main" id="{4FC55AAB-EEEA-46D7-8F6A-DA92BBC1732F}"/>
              </a:ext>
            </a:extLst>
          </p:cNvPr>
          <p:cNvSpPr/>
          <p:nvPr/>
        </p:nvSpPr>
        <p:spPr bwMode="auto">
          <a:xfrm>
            <a:off x="6447676" y="3065247"/>
            <a:ext cx="26004" cy="26004"/>
          </a:xfrm>
          <a:custGeom>
            <a:avLst/>
            <a:gdLst>
              <a:gd name="T0" fmla="*/ 51 w 84"/>
              <a:gd name="T1" fmla="*/ 84 h 84"/>
              <a:gd name="T2" fmla="*/ 0 w 84"/>
              <a:gd name="T3" fmla="*/ 51 h 84"/>
              <a:gd name="T4" fmla="*/ 33 w 84"/>
              <a:gd name="T5" fmla="*/ 0 h 84"/>
              <a:gd name="T6" fmla="*/ 84 w 84"/>
              <a:gd name="T7" fmla="*/ 33 h 84"/>
              <a:gd name="T8" fmla="*/ 51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1" y="84"/>
                </a:moveTo>
                <a:lnTo>
                  <a:pt x="0" y="51"/>
                </a:lnTo>
                <a:lnTo>
                  <a:pt x="33" y="0"/>
                </a:lnTo>
                <a:lnTo>
                  <a:pt x="84" y="33"/>
                </a:lnTo>
                <a:lnTo>
                  <a:pt x="51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iṡľïďè">
            <a:extLst>
              <a:ext uri="{FF2B5EF4-FFF2-40B4-BE49-F238E27FC236}">
                <a16:creationId xmlns:a16="http://schemas.microsoft.com/office/drawing/2014/main" id="{A16EFA14-13D1-46AB-AB0E-BF546C8FDFE0}"/>
              </a:ext>
            </a:extLst>
          </p:cNvPr>
          <p:cNvSpPr/>
          <p:nvPr/>
        </p:nvSpPr>
        <p:spPr bwMode="auto">
          <a:xfrm>
            <a:off x="6338706" y="2993735"/>
            <a:ext cx="26004" cy="26004"/>
          </a:xfrm>
          <a:custGeom>
            <a:avLst/>
            <a:gdLst>
              <a:gd name="T0" fmla="*/ 50 w 84"/>
              <a:gd name="T1" fmla="*/ 84 h 84"/>
              <a:gd name="T2" fmla="*/ 0 w 84"/>
              <a:gd name="T3" fmla="*/ 51 h 84"/>
              <a:gd name="T4" fmla="*/ 33 w 84"/>
              <a:gd name="T5" fmla="*/ 0 h 84"/>
              <a:gd name="T6" fmla="*/ 84 w 84"/>
              <a:gd name="T7" fmla="*/ 34 h 84"/>
              <a:gd name="T8" fmla="*/ 50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4" y="34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î$ļiďe">
            <a:extLst>
              <a:ext uri="{FF2B5EF4-FFF2-40B4-BE49-F238E27FC236}">
                <a16:creationId xmlns:a16="http://schemas.microsoft.com/office/drawing/2014/main" id="{FA499C32-F451-489C-92E6-3DDB10F47756}"/>
              </a:ext>
            </a:extLst>
          </p:cNvPr>
          <p:cNvSpPr/>
          <p:nvPr/>
        </p:nvSpPr>
        <p:spPr bwMode="auto">
          <a:xfrm>
            <a:off x="6365948" y="3011691"/>
            <a:ext cx="26004" cy="26004"/>
          </a:xfrm>
          <a:custGeom>
            <a:avLst/>
            <a:gdLst>
              <a:gd name="T0" fmla="*/ 51 w 84"/>
              <a:gd name="T1" fmla="*/ 84 h 84"/>
              <a:gd name="T2" fmla="*/ 0 w 84"/>
              <a:gd name="T3" fmla="*/ 51 h 84"/>
              <a:gd name="T4" fmla="*/ 33 w 84"/>
              <a:gd name="T5" fmla="*/ 0 h 84"/>
              <a:gd name="T6" fmla="*/ 84 w 84"/>
              <a:gd name="T7" fmla="*/ 33 h 84"/>
              <a:gd name="T8" fmla="*/ 51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1" y="84"/>
                </a:moveTo>
                <a:lnTo>
                  <a:pt x="0" y="51"/>
                </a:lnTo>
                <a:lnTo>
                  <a:pt x="33" y="0"/>
                </a:lnTo>
                <a:lnTo>
                  <a:pt x="84" y="33"/>
                </a:lnTo>
                <a:lnTo>
                  <a:pt x="51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îṩḷïďe">
            <a:extLst>
              <a:ext uri="{FF2B5EF4-FFF2-40B4-BE49-F238E27FC236}">
                <a16:creationId xmlns:a16="http://schemas.microsoft.com/office/drawing/2014/main" id="{CCB469D3-DE49-4A2A-8558-05B09572A14D}"/>
              </a:ext>
            </a:extLst>
          </p:cNvPr>
          <p:cNvSpPr/>
          <p:nvPr/>
        </p:nvSpPr>
        <p:spPr bwMode="auto">
          <a:xfrm>
            <a:off x="6393191" y="3029646"/>
            <a:ext cx="26004" cy="26004"/>
          </a:xfrm>
          <a:custGeom>
            <a:avLst/>
            <a:gdLst>
              <a:gd name="T0" fmla="*/ 50 w 84"/>
              <a:gd name="T1" fmla="*/ 84 h 84"/>
              <a:gd name="T2" fmla="*/ 0 w 84"/>
              <a:gd name="T3" fmla="*/ 50 h 84"/>
              <a:gd name="T4" fmla="*/ 33 w 84"/>
              <a:gd name="T5" fmla="*/ 0 h 84"/>
              <a:gd name="T6" fmla="*/ 84 w 84"/>
              <a:gd name="T7" fmla="*/ 33 h 84"/>
              <a:gd name="T8" fmla="*/ 50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0" y="84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íSļíḋè">
            <a:extLst>
              <a:ext uri="{FF2B5EF4-FFF2-40B4-BE49-F238E27FC236}">
                <a16:creationId xmlns:a16="http://schemas.microsoft.com/office/drawing/2014/main" id="{5463B55C-5D7B-486D-9CB3-7E50C052B7EA}"/>
              </a:ext>
            </a:extLst>
          </p:cNvPr>
          <p:cNvSpPr/>
          <p:nvPr/>
        </p:nvSpPr>
        <p:spPr bwMode="auto">
          <a:xfrm>
            <a:off x="6420434" y="3047601"/>
            <a:ext cx="26004" cy="25695"/>
          </a:xfrm>
          <a:custGeom>
            <a:avLst/>
            <a:gdLst>
              <a:gd name="T0" fmla="*/ 51 w 84"/>
              <a:gd name="T1" fmla="*/ 83 h 83"/>
              <a:gd name="T2" fmla="*/ 0 w 84"/>
              <a:gd name="T3" fmla="*/ 50 h 83"/>
              <a:gd name="T4" fmla="*/ 33 w 84"/>
              <a:gd name="T5" fmla="*/ 0 h 83"/>
              <a:gd name="T6" fmla="*/ 84 w 84"/>
              <a:gd name="T7" fmla="*/ 33 h 83"/>
              <a:gd name="T8" fmla="*/ 51 w 8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51" y="83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1" y="83"/>
                </a:lnTo>
                <a:close/>
              </a:path>
            </a:pathLst>
          </a:custGeom>
          <a:solidFill>
            <a:srgbClr val="0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î$ḻîďè">
            <a:extLst>
              <a:ext uri="{FF2B5EF4-FFF2-40B4-BE49-F238E27FC236}">
                <a16:creationId xmlns:a16="http://schemas.microsoft.com/office/drawing/2014/main" id="{B39FB700-5CC9-4C75-A15E-42815D357E46}"/>
              </a:ext>
            </a:extLst>
          </p:cNvPr>
          <p:cNvSpPr/>
          <p:nvPr/>
        </p:nvSpPr>
        <p:spPr bwMode="auto">
          <a:xfrm>
            <a:off x="6292579" y="3004570"/>
            <a:ext cx="26004" cy="25695"/>
          </a:xfrm>
          <a:custGeom>
            <a:avLst/>
            <a:gdLst>
              <a:gd name="T0" fmla="*/ 51 w 84"/>
              <a:gd name="T1" fmla="*/ 83 h 83"/>
              <a:gd name="T2" fmla="*/ 0 w 84"/>
              <a:gd name="T3" fmla="*/ 50 h 83"/>
              <a:gd name="T4" fmla="*/ 33 w 84"/>
              <a:gd name="T5" fmla="*/ 0 h 83"/>
              <a:gd name="T6" fmla="*/ 84 w 84"/>
              <a:gd name="T7" fmla="*/ 33 h 83"/>
              <a:gd name="T8" fmla="*/ 51 w 8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51" y="83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1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iSḷíḓé">
            <a:extLst>
              <a:ext uri="{FF2B5EF4-FFF2-40B4-BE49-F238E27FC236}">
                <a16:creationId xmlns:a16="http://schemas.microsoft.com/office/drawing/2014/main" id="{360D60C2-9822-4D3B-B29B-2398EBB69FC6}"/>
              </a:ext>
            </a:extLst>
          </p:cNvPr>
          <p:cNvSpPr/>
          <p:nvPr/>
        </p:nvSpPr>
        <p:spPr bwMode="auto">
          <a:xfrm>
            <a:off x="6429102" y="3093728"/>
            <a:ext cx="25695" cy="26004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î$ḻiḍê">
            <a:extLst>
              <a:ext uri="{FF2B5EF4-FFF2-40B4-BE49-F238E27FC236}">
                <a16:creationId xmlns:a16="http://schemas.microsoft.com/office/drawing/2014/main" id="{A19B693A-6987-4E8E-8FCE-3EB46D67BF55}"/>
              </a:ext>
            </a:extLst>
          </p:cNvPr>
          <p:cNvSpPr/>
          <p:nvPr/>
        </p:nvSpPr>
        <p:spPr bwMode="auto">
          <a:xfrm>
            <a:off x="6320131" y="3022216"/>
            <a:ext cx="25695" cy="26004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íṧlíḍè">
            <a:extLst>
              <a:ext uri="{FF2B5EF4-FFF2-40B4-BE49-F238E27FC236}">
                <a16:creationId xmlns:a16="http://schemas.microsoft.com/office/drawing/2014/main" id="{1B3F90AA-7F3F-4D7D-B78D-24F89EBBFD6F}"/>
              </a:ext>
            </a:extLst>
          </p:cNvPr>
          <p:cNvSpPr/>
          <p:nvPr/>
        </p:nvSpPr>
        <p:spPr bwMode="auto">
          <a:xfrm>
            <a:off x="6347374" y="3040172"/>
            <a:ext cx="25695" cy="26004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íšlîdè">
            <a:extLst>
              <a:ext uri="{FF2B5EF4-FFF2-40B4-BE49-F238E27FC236}">
                <a16:creationId xmlns:a16="http://schemas.microsoft.com/office/drawing/2014/main" id="{7A5D3AFB-8ACC-47BB-98D8-C5E59DF2F508}"/>
              </a:ext>
            </a:extLst>
          </p:cNvPr>
          <p:cNvSpPr/>
          <p:nvPr/>
        </p:nvSpPr>
        <p:spPr bwMode="auto">
          <a:xfrm>
            <a:off x="6374616" y="3058127"/>
            <a:ext cx="25695" cy="25695"/>
          </a:xfrm>
          <a:custGeom>
            <a:avLst/>
            <a:gdLst>
              <a:gd name="T0" fmla="*/ 50 w 83"/>
              <a:gd name="T1" fmla="*/ 83 h 83"/>
              <a:gd name="T2" fmla="*/ 0 w 83"/>
              <a:gd name="T3" fmla="*/ 50 h 83"/>
              <a:gd name="T4" fmla="*/ 33 w 83"/>
              <a:gd name="T5" fmla="*/ 0 h 83"/>
              <a:gd name="T6" fmla="*/ 83 w 83"/>
              <a:gd name="T7" fmla="*/ 33 h 83"/>
              <a:gd name="T8" fmla="*/ 50 w 83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3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0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îŝlidé">
            <a:extLst>
              <a:ext uri="{FF2B5EF4-FFF2-40B4-BE49-F238E27FC236}">
                <a16:creationId xmlns:a16="http://schemas.microsoft.com/office/drawing/2014/main" id="{2CF7DE4D-293A-4581-B848-7486EFDF51BB}"/>
              </a:ext>
            </a:extLst>
          </p:cNvPr>
          <p:cNvSpPr/>
          <p:nvPr/>
        </p:nvSpPr>
        <p:spPr bwMode="auto">
          <a:xfrm>
            <a:off x="6401859" y="3075773"/>
            <a:ext cx="26004" cy="26004"/>
          </a:xfrm>
          <a:custGeom>
            <a:avLst/>
            <a:gdLst>
              <a:gd name="T0" fmla="*/ 50 w 84"/>
              <a:gd name="T1" fmla="*/ 84 h 84"/>
              <a:gd name="T2" fmla="*/ 0 w 84"/>
              <a:gd name="T3" fmla="*/ 51 h 84"/>
              <a:gd name="T4" fmla="*/ 33 w 84"/>
              <a:gd name="T5" fmla="*/ 0 h 84"/>
              <a:gd name="T6" fmla="*/ 84 w 84"/>
              <a:gd name="T7" fmla="*/ 34 h 84"/>
              <a:gd name="T8" fmla="*/ 50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4" y="34"/>
                </a:lnTo>
                <a:lnTo>
                  <a:pt x="50" y="84"/>
                </a:lnTo>
                <a:close/>
              </a:path>
            </a:pathLst>
          </a:custGeom>
          <a:solidFill>
            <a:srgbClr val="0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îSliḋê">
            <a:extLst>
              <a:ext uri="{FF2B5EF4-FFF2-40B4-BE49-F238E27FC236}">
                <a16:creationId xmlns:a16="http://schemas.microsoft.com/office/drawing/2014/main" id="{EA4BF8AE-8AD5-4106-A88E-656FB78F02E7}"/>
              </a:ext>
            </a:extLst>
          </p:cNvPr>
          <p:cNvSpPr/>
          <p:nvPr/>
        </p:nvSpPr>
        <p:spPr bwMode="auto">
          <a:xfrm>
            <a:off x="6274624" y="3032432"/>
            <a:ext cx="25695" cy="25695"/>
          </a:xfrm>
          <a:custGeom>
            <a:avLst/>
            <a:gdLst>
              <a:gd name="T0" fmla="*/ 50 w 83"/>
              <a:gd name="T1" fmla="*/ 83 h 83"/>
              <a:gd name="T2" fmla="*/ 0 w 83"/>
              <a:gd name="T3" fmla="*/ 50 h 83"/>
              <a:gd name="T4" fmla="*/ 33 w 83"/>
              <a:gd name="T5" fmla="*/ 0 h 83"/>
              <a:gd name="T6" fmla="*/ 83 w 83"/>
              <a:gd name="T7" fmla="*/ 33 h 83"/>
              <a:gd name="T8" fmla="*/ 50 w 83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3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îṡḷidé">
            <a:extLst>
              <a:ext uri="{FF2B5EF4-FFF2-40B4-BE49-F238E27FC236}">
                <a16:creationId xmlns:a16="http://schemas.microsoft.com/office/drawing/2014/main" id="{02513AC7-56A4-47BD-B5D0-54F73DB0C24F}"/>
              </a:ext>
            </a:extLst>
          </p:cNvPr>
          <p:cNvSpPr/>
          <p:nvPr/>
        </p:nvSpPr>
        <p:spPr bwMode="auto">
          <a:xfrm>
            <a:off x="6410837" y="3121590"/>
            <a:ext cx="26004" cy="26004"/>
          </a:xfrm>
          <a:custGeom>
            <a:avLst/>
            <a:gdLst>
              <a:gd name="T0" fmla="*/ 50 w 84"/>
              <a:gd name="T1" fmla="*/ 84 h 84"/>
              <a:gd name="T2" fmla="*/ 0 w 84"/>
              <a:gd name="T3" fmla="*/ 50 h 84"/>
              <a:gd name="T4" fmla="*/ 33 w 84"/>
              <a:gd name="T5" fmla="*/ 0 h 84"/>
              <a:gd name="T6" fmla="*/ 84 w 84"/>
              <a:gd name="T7" fmla="*/ 33 h 84"/>
              <a:gd name="T8" fmla="*/ 50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0" y="84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íśļîdè">
            <a:extLst>
              <a:ext uri="{FF2B5EF4-FFF2-40B4-BE49-F238E27FC236}">
                <a16:creationId xmlns:a16="http://schemas.microsoft.com/office/drawing/2014/main" id="{92D4DD39-59D1-49D0-AFFD-86BF4729BDBA}"/>
              </a:ext>
            </a:extLst>
          </p:cNvPr>
          <p:cNvSpPr/>
          <p:nvPr/>
        </p:nvSpPr>
        <p:spPr bwMode="auto">
          <a:xfrm>
            <a:off x="6301866" y="3050078"/>
            <a:ext cx="25695" cy="26004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iśḷíde">
            <a:extLst>
              <a:ext uri="{FF2B5EF4-FFF2-40B4-BE49-F238E27FC236}">
                <a16:creationId xmlns:a16="http://schemas.microsoft.com/office/drawing/2014/main" id="{F911E203-219B-46F2-B189-01EA07FC0DB2}"/>
              </a:ext>
            </a:extLst>
          </p:cNvPr>
          <p:cNvSpPr/>
          <p:nvPr/>
        </p:nvSpPr>
        <p:spPr bwMode="auto">
          <a:xfrm>
            <a:off x="6329109" y="3068033"/>
            <a:ext cx="25695" cy="25695"/>
          </a:xfrm>
          <a:custGeom>
            <a:avLst/>
            <a:gdLst>
              <a:gd name="T0" fmla="*/ 50 w 83"/>
              <a:gd name="T1" fmla="*/ 83 h 83"/>
              <a:gd name="T2" fmla="*/ 0 w 83"/>
              <a:gd name="T3" fmla="*/ 50 h 83"/>
              <a:gd name="T4" fmla="*/ 33 w 83"/>
              <a:gd name="T5" fmla="*/ 0 h 83"/>
              <a:gd name="T6" fmla="*/ 83 w 83"/>
              <a:gd name="T7" fmla="*/ 33 h 83"/>
              <a:gd name="T8" fmla="*/ 50 w 83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3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iṡḻíḑe">
            <a:extLst>
              <a:ext uri="{FF2B5EF4-FFF2-40B4-BE49-F238E27FC236}">
                <a16:creationId xmlns:a16="http://schemas.microsoft.com/office/drawing/2014/main" id="{393EC06A-47F6-4FF8-BE98-81C494EBD807}"/>
              </a:ext>
            </a:extLst>
          </p:cNvPr>
          <p:cNvSpPr/>
          <p:nvPr/>
        </p:nvSpPr>
        <p:spPr bwMode="auto">
          <a:xfrm>
            <a:off x="6356352" y="3085989"/>
            <a:ext cx="26004" cy="25695"/>
          </a:xfrm>
          <a:custGeom>
            <a:avLst/>
            <a:gdLst>
              <a:gd name="T0" fmla="*/ 50 w 84"/>
              <a:gd name="T1" fmla="*/ 83 h 83"/>
              <a:gd name="T2" fmla="*/ 0 w 84"/>
              <a:gd name="T3" fmla="*/ 50 h 83"/>
              <a:gd name="T4" fmla="*/ 33 w 84"/>
              <a:gd name="T5" fmla="*/ 0 h 83"/>
              <a:gd name="T6" fmla="*/ 84 w 84"/>
              <a:gd name="T7" fmla="*/ 33 h 83"/>
              <a:gd name="T8" fmla="*/ 50 w 8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íṣ1iḍè">
            <a:extLst>
              <a:ext uri="{FF2B5EF4-FFF2-40B4-BE49-F238E27FC236}">
                <a16:creationId xmlns:a16="http://schemas.microsoft.com/office/drawing/2014/main" id="{6F268428-3C4C-45AF-A13E-5ED8D6A40D5D}"/>
              </a:ext>
            </a:extLst>
          </p:cNvPr>
          <p:cNvSpPr/>
          <p:nvPr/>
        </p:nvSpPr>
        <p:spPr bwMode="auto">
          <a:xfrm>
            <a:off x="6383594" y="3103635"/>
            <a:ext cx="25695" cy="26004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îsļíḓe">
            <a:extLst>
              <a:ext uri="{FF2B5EF4-FFF2-40B4-BE49-F238E27FC236}">
                <a16:creationId xmlns:a16="http://schemas.microsoft.com/office/drawing/2014/main" id="{FF4B5526-2557-4771-9AD0-E2A5252CA612}"/>
              </a:ext>
            </a:extLst>
          </p:cNvPr>
          <p:cNvSpPr/>
          <p:nvPr/>
        </p:nvSpPr>
        <p:spPr bwMode="auto">
          <a:xfrm>
            <a:off x="6350470" y="2951633"/>
            <a:ext cx="24147" cy="24147"/>
          </a:xfrm>
          <a:custGeom>
            <a:avLst/>
            <a:gdLst>
              <a:gd name="T0" fmla="*/ 283 w 326"/>
              <a:gd name="T1" fmla="*/ 241 h 326"/>
              <a:gd name="T2" fmla="*/ 85 w 326"/>
              <a:gd name="T3" fmla="*/ 283 h 326"/>
              <a:gd name="T4" fmla="*/ 44 w 326"/>
              <a:gd name="T5" fmla="*/ 85 h 326"/>
              <a:gd name="T6" fmla="*/ 241 w 326"/>
              <a:gd name="T7" fmla="*/ 44 h 326"/>
              <a:gd name="T8" fmla="*/ 283 w 326"/>
              <a:gd name="T9" fmla="*/ 241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" h="326">
                <a:moveTo>
                  <a:pt x="283" y="241"/>
                </a:moveTo>
                <a:cubicBezTo>
                  <a:pt x="239" y="307"/>
                  <a:pt x="151" y="326"/>
                  <a:pt x="85" y="283"/>
                </a:cubicBezTo>
                <a:cubicBezTo>
                  <a:pt x="19" y="239"/>
                  <a:pt x="0" y="151"/>
                  <a:pt x="44" y="85"/>
                </a:cubicBezTo>
                <a:cubicBezTo>
                  <a:pt x="87" y="19"/>
                  <a:pt x="176" y="0"/>
                  <a:pt x="241" y="44"/>
                </a:cubicBezTo>
                <a:cubicBezTo>
                  <a:pt x="307" y="87"/>
                  <a:pt x="326" y="175"/>
                  <a:pt x="283" y="241"/>
                </a:cubicBezTo>
                <a:close/>
              </a:path>
            </a:pathLst>
          </a:custGeom>
          <a:solidFill>
            <a:srgbClr val="5354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îśḷîḍê">
            <a:extLst>
              <a:ext uri="{FF2B5EF4-FFF2-40B4-BE49-F238E27FC236}">
                <a16:creationId xmlns:a16="http://schemas.microsoft.com/office/drawing/2014/main" id="{9C0EA018-6D67-442D-B8FD-9786DF55CC47}"/>
              </a:ext>
            </a:extLst>
          </p:cNvPr>
          <p:cNvSpPr/>
          <p:nvPr/>
        </p:nvSpPr>
        <p:spPr bwMode="auto">
          <a:xfrm>
            <a:off x="6354494" y="2930891"/>
            <a:ext cx="33125" cy="39626"/>
          </a:xfrm>
          <a:custGeom>
            <a:avLst/>
            <a:gdLst>
              <a:gd name="T0" fmla="*/ 211 w 445"/>
              <a:gd name="T1" fmla="*/ 490 h 535"/>
              <a:gd name="T2" fmla="*/ 107 w 445"/>
              <a:gd name="T3" fmla="*/ 512 h 535"/>
              <a:gd name="T4" fmla="*/ 44 w 445"/>
              <a:gd name="T5" fmla="*/ 471 h 535"/>
              <a:gd name="T6" fmla="*/ 23 w 445"/>
              <a:gd name="T7" fmla="*/ 367 h 535"/>
              <a:gd name="T8" fmla="*/ 235 w 445"/>
              <a:gd name="T9" fmla="*/ 45 h 535"/>
              <a:gd name="T10" fmla="*/ 338 w 445"/>
              <a:gd name="T11" fmla="*/ 23 h 535"/>
              <a:gd name="T12" fmla="*/ 401 w 445"/>
              <a:gd name="T13" fmla="*/ 64 h 535"/>
              <a:gd name="T14" fmla="*/ 422 w 445"/>
              <a:gd name="T15" fmla="*/ 168 h 535"/>
              <a:gd name="T16" fmla="*/ 211 w 445"/>
              <a:gd name="T17" fmla="*/ 49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5" h="535">
                <a:moveTo>
                  <a:pt x="211" y="490"/>
                </a:moveTo>
                <a:cubicBezTo>
                  <a:pt x="188" y="525"/>
                  <a:pt x="142" y="535"/>
                  <a:pt x="107" y="512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10" y="448"/>
                  <a:pt x="0" y="402"/>
                  <a:pt x="23" y="367"/>
                </a:cubicBezTo>
                <a:cubicBezTo>
                  <a:pt x="235" y="45"/>
                  <a:pt x="235" y="45"/>
                  <a:pt x="235" y="45"/>
                </a:cubicBezTo>
                <a:cubicBezTo>
                  <a:pt x="257" y="10"/>
                  <a:pt x="304" y="0"/>
                  <a:pt x="338" y="23"/>
                </a:cubicBezTo>
                <a:cubicBezTo>
                  <a:pt x="401" y="64"/>
                  <a:pt x="401" y="64"/>
                  <a:pt x="401" y="64"/>
                </a:cubicBezTo>
                <a:cubicBezTo>
                  <a:pt x="435" y="87"/>
                  <a:pt x="445" y="133"/>
                  <a:pt x="422" y="168"/>
                </a:cubicBezTo>
                <a:lnTo>
                  <a:pt x="211" y="490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îsḷïdê">
            <a:extLst>
              <a:ext uri="{FF2B5EF4-FFF2-40B4-BE49-F238E27FC236}">
                <a16:creationId xmlns:a16="http://schemas.microsoft.com/office/drawing/2014/main" id="{F3C2BF8E-17A2-4D99-A233-FDAFE28773FB}"/>
              </a:ext>
            </a:extLst>
          </p:cNvPr>
          <p:cNvSpPr/>
          <p:nvPr/>
        </p:nvSpPr>
        <p:spPr bwMode="auto">
          <a:xfrm>
            <a:off x="6458511" y="3022216"/>
            <a:ext cx="24147" cy="24147"/>
          </a:xfrm>
          <a:custGeom>
            <a:avLst/>
            <a:gdLst>
              <a:gd name="T0" fmla="*/ 282 w 325"/>
              <a:gd name="T1" fmla="*/ 241 h 326"/>
              <a:gd name="T2" fmla="*/ 84 w 325"/>
              <a:gd name="T3" fmla="*/ 282 h 326"/>
              <a:gd name="T4" fmla="*/ 43 w 325"/>
              <a:gd name="T5" fmla="*/ 84 h 326"/>
              <a:gd name="T6" fmla="*/ 241 w 325"/>
              <a:gd name="T7" fmla="*/ 43 h 326"/>
              <a:gd name="T8" fmla="*/ 282 w 325"/>
              <a:gd name="T9" fmla="*/ 241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326">
                <a:moveTo>
                  <a:pt x="282" y="241"/>
                </a:moveTo>
                <a:cubicBezTo>
                  <a:pt x="239" y="307"/>
                  <a:pt x="150" y="326"/>
                  <a:pt x="84" y="282"/>
                </a:cubicBezTo>
                <a:cubicBezTo>
                  <a:pt x="18" y="239"/>
                  <a:pt x="0" y="150"/>
                  <a:pt x="43" y="84"/>
                </a:cubicBezTo>
                <a:cubicBezTo>
                  <a:pt x="86" y="18"/>
                  <a:pt x="175" y="0"/>
                  <a:pt x="241" y="43"/>
                </a:cubicBezTo>
                <a:cubicBezTo>
                  <a:pt x="307" y="87"/>
                  <a:pt x="325" y="175"/>
                  <a:pt x="282" y="241"/>
                </a:cubicBezTo>
                <a:close/>
              </a:path>
            </a:pathLst>
          </a:custGeom>
          <a:solidFill>
            <a:srgbClr val="5354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ïsḻiďê">
            <a:extLst>
              <a:ext uri="{FF2B5EF4-FFF2-40B4-BE49-F238E27FC236}">
                <a16:creationId xmlns:a16="http://schemas.microsoft.com/office/drawing/2014/main" id="{24955E85-3AF2-4DFF-A37E-EB97A431541C}"/>
              </a:ext>
            </a:extLst>
          </p:cNvPr>
          <p:cNvSpPr/>
          <p:nvPr/>
        </p:nvSpPr>
        <p:spPr bwMode="auto">
          <a:xfrm>
            <a:off x="6462536" y="3001784"/>
            <a:ext cx="32815" cy="39316"/>
          </a:xfrm>
          <a:custGeom>
            <a:avLst/>
            <a:gdLst>
              <a:gd name="T0" fmla="*/ 210 w 444"/>
              <a:gd name="T1" fmla="*/ 490 h 534"/>
              <a:gd name="T2" fmla="*/ 106 w 444"/>
              <a:gd name="T3" fmla="*/ 512 h 534"/>
              <a:gd name="T4" fmla="*/ 44 w 444"/>
              <a:gd name="T5" fmla="*/ 471 h 534"/>
              <a:gd name="T6" fmla="*/ 22 w 444"/>
              <a:gd name="T7" fmla="*/ 367 h 534"/>
              <a:gd name="T8" fmla="*/ 234 w 444"/>
              <a:gd name="T9" fmla="*/ 44 h 534"/>
              <a:gd name="T10" fmla="*/ 338 w 444"/>
              <a:gd name="T11" fmla="*/ 23 h 534"/>
              <a:gd name="T12" fmla="*/ 400 w 444"/>
              <a:gd name="T13" fmla="*/ 64 h 534"/>
              <a:gd name="T14" fmla="*/ 422 w 444"/>
              <a:gd name="T15" fmla="*/ 167 h 534"/>
              <a:gd name="T16" fmla="*/ 210 w 444"/>
              <a:gd name="T17" fmla="*/ 49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4" h="534">
                <a:moveTo>
                  <a:pt x="210" y="490"/>
                </a:moveTo>
                <a:cubicBezTo>
                  <a:pt x="187" y="525"/>
                  <a:pt x="141" y="534"/>
                  <a:pt x="106" y="512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9" y="448"/>
                  <a:pt x="0" y="402"/>
                  <a:pt x="22" y="367"/>
                </a:cubicBezTo>
                <a:cubicBezTo>
                  <a:pt x="234" y="44"/>
                  <a:pt x="234" y="44"/>
                  <a:pt x="234" y="44"/>
                </a:cubicBezTo>
                <a:cubicBezTo>
                  <a:pt x="257" y="10"/>
                  <a:pt x="303" y="0"/>
                  <a:pt x="338" y="23"/>
                </a:cubicBezTo>
                <a:cubicBezTo>
                  <a:pt x="400" y="64"/>
                  <a:pt x="400" y="64"/>
                  <a:pt x="400" y="64"/>
                </a:cubicBezTo>
                <a:cubicBezTo>
                  <a:pt x="435" y="86"/>
                  <a:pt x="444" y="133"/>
                  <a:pt x="422" y="167"/>
                </a:cubicBezTo>
                <a:lnTo>
                  <a:pt x="210" y="490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ïsḷîḓè">
            <a:extLst>
              <a:ext uri="{FF2B5EF4-FFF2-40B4-BE49-F238E27FC236}">
                <a16:creationId xmlns:a16="http://schemas.microsoft.com/office/drawing/2014/main" id="{93AEAE5D-F5F5-4BB8-BEC6-239EBCDC9334}"/>
              </a:ext>
            </a:extLst>
          </p:cNvPr>
          <p:cNvSpPr/>
          <p:nvPr/>
        </p:nvSpPr>
        <p:spPr bwMode="auto">
          <a:xfrm>
            <a:off x="5677452" y="3171122"/>
            <a:ext cx="29410" cy="23528"/>
          </a:xfrm>
          <a:custGeom>
            <a:avLst/>
            <a:gdLst>
              <a:gd name="T0" fmla="*/ 95 w 95"/>
              <a:gd name="T1" fmla="*/ 38 h 76"/>
              <a:gd name="T2" fmla="*/ 75 w 95"/>
              <a:gd name="T3" fmla="*/ 76 h 76"/>
              <a:gd name="T4" fmla="*/ 0 w 95"/>
              <a:gd name="T5" fmla="*/ 38 h 76"/>
              <a:gd name="T6" fmla="*/ 19 w 95"/>
              <a:gd name="T7" fmla="*/ 0 h 76"/>
              <a:gd name="T8" fmla="*/ 95 w 95"/>
              <a:gd name="T9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76">
                <a:moveTo>
                  <a:pt x="95" y="38"/>
                </a:moveTo>
                <a:lnTo>
                  <a:pt x="75" y="76"/>
                </a:lnTo>
                <a:lnTo>
                  <a:pt x="0" y="38"/>
                </a:lnTo>
                <a:lnTo>
                  <a:pt x="19" y="0"/>
                </a:lnTo>
                <a:lnTo>
                  <a:pt x="95" y="38"/>
                </a:lnTo>
                <a:close/>
              </a:path>
            </a:pathLst>
          </a:custGeom>
          <a:solidFill>
            <a:srgbClr val="1D34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îsḷíḓê">
            <a:extLst>
              <a:ext uri="{FF2B5EF4-FFF2-40B4-BE49-F238E27FC236}">
                <a16:creationId xmlns:a16="http://schemas.microsoft.com/office/drawing/2014/main" id="{C128FD24-2214-4B88-B18E-F1D2CF2BC2F0}"/>
              </a:ext>
            </a:extLst>
          </p:cNvPr>
          <p:cNvSpPr/>
          <p:nvPr/>
        </p:nvSpPr>
        <p:spPr bwMode="auto">
          <a:xfrm>
            <a:off x="5551146" y="3072987"/>
            <a:ext cx="155097" cy="155098"/>
          </a:xfrm>
          <a:custGeom>
            <a:avLst/>
            <a:gdLst>
              <a:gd name="T0" fmla="*/ 629 w 2092"/>
              <a:gd name="T1" fmla="*/ 1861 h 2092"/>
              <a:gd name="T2" fmla="*/ 1862 w 2092"/>
              <a:gd name="T3" fmla="*/ 1463 h 2092"/>
              <a:gd name="T4" fmla="*/ 1464 w 2092"/>
              <a:gd name="T5" fmla="*/ 231 h 2092"/>
              <a:gd name="T6" fmla="*/ 231 w 2092"/>
              <a:gd name="T7" fmla="*/ 628 h 2092"/>
              <a:gd name="T8" fmla="*/ 629 w 2092"/>
              <a:gd name="T9" fmla="*/ 1861 h 2092"/>
              <a:gd name="T10" fmla="*/ 371 w 2092"/>
              <a:gd name="T11" fmla="*/ 700 h 2092"/>
              <a:gd name="T12" fmla="*/ 1392 w 2092"/>
              <a:gd name="T13" fmla="*/ 370 h 2092"/>
              <a:gd name="T14" fmla="*/ 1722 w 2092"/>
              <a:gd name="T15" fmla="*/ 1392 h 2092"/>
              <a:gd name="T16" fmla="*/ 700 w 2092"/>
              <a:gd name="T17" fmla="*/ 1721 h 2092"/>
              <a:gd name="T18" fmla="*/ 371 w 2092"/>
              <a:gd name="T19" fmla="*/ 700 h 2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2" h="2092">
                <a:moveTo>
                  <a:pt x="629" y="1861"/>
                </a:moveTo>
                <a:cubicBezTo>
                  <a:pt x="1079" y="2092"/>
                  <a:pt x="1631" y="1913"/>
                  <a:pt x="1862" y="1463"/>
                </a:cubicBezTo>
                <a:cubicBezTo>
                  <a:pt x="2092" y="1013"/>
                  <a:pt x="1914" y="461"/>
                  <a:pt x="1464" y="231"/>
                </a:cubicBezTo>
                <a:cubicBezTo>
                  <a:pt x="1014" y="0"/>
                  <a:pt x="462" y="178"/>
                  <a:pt x="231" y="628"/>
                </a:cubicBezTo>
                <a:cubicBezTo>
                  <a:pt x="0" y="1078"/>
                  <a:pt x="179" y="1630"/>
                  <a:pt x="629" y="1861"/>
                </a:cubicBezTo>
                <a:close/>
                <a:moveTo>
                  <a:pt x="371" y="700"/>
                </a:moveTo>
                <a:cubicBezTo>
                  <a:pt x="562" y="327"/>
                  <a:pt x="1019" y="179"/>
                  <a:pt x="1392" y="370"/>
                </a:cubicBezTo>
                <a:cubicBezTo>
                  <a:pt x="1765" y="561"/>
                  <a:pt x="1913" y="1019"/>
                  <a:pt x="1722" y="1392"/>
                </a:cubicBezTo>
                <a:cubicBezTo>
                  <a:pt x="1531" y="1765"/>
                  <a:pt x="1073" y="1912"/>
                  <a:pt x="700" y="1721"/>
                </a:cubicBezTo>
                <a:cubicBezTo>
                  <a:pt x="327" y="1530"/>
                  <a:pt x="180" y="1073"/>
                  <a:pt x="371" y="700"/>
                </a:cubicBezTo>
                <a:close/>
              </a:path>
            </a:pathLst>
          </a:custGeom>
          <a:solidFill>
            <a:srgbClr val="1D34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ïṣļîḓê">
            <a:extLst>
              <a:ext uri="{FF2B5EF4-FFF2-40B4-BE49-F238E27FC236}">
                <a16:creationId xmlns:a16="http://schemas.microsoft.com/office/drawing/2014/main" id="{8EE3058C-43A6-44C5-B5A6-B1C0B7A306BD}"/>
              </a:ext>
            </a:extLst>
          </p:cNvPr>
          <p:cNvSpPr/>
          <p:nvPr/>
        </p:nvSpPr>
        <p:spPr bwMode="auto">
          <a:xfrm>
            <a:off x="5578388" y="3086298"/>
            <a:ext cx="114543" cy="89777"/>
          </a:xfrm>
          <a:custGeom>
            <a:avLst/>
            <a:gdLst>
              <a:gd name="T0" fmla="*/ 1021 w 1542"/>
              <a:gd name="T1" fmla="*/ 191 h 1213"/>
              <a:gd name="T2" fmla="*/ 1351 w 1542"/>
              <a:gd name="T3" fmla="*/ 1213 h 1213"/>
              <a:gd name="T4" fmla="*/ 0 w 1542"/>
              <a:gd name="T5" fmla="*/ 521 h 1213"/>
              <a:gd name="T6" fmla="*/ 1021 w 1542"/>
              <a:gd name="T7" fmla="*/ 191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1213">
                <a:moveTo>
                  <a:pt x="1021" y="191"/>
                </a:moveTo>
                <a:cubicBezTo>
                  <a:pt x="1394" y="382"/>
                  <a:pt x="1542" y="840"/>
                  <a:pt x="1351" y="1213"/>
                </a:cubicBezTo>
                <a:cubicBezTo>
                  <a:pt x="0" y="521"/>
                  <a:pt x="0" y="521"/>
                  <a:pt x="0" y="521"/>
                </a:cubicBezTo>
                <a:cubicBezTo>
                  <a:pt x="191" y="148"/>
                  <a:pt x="648" y="0"/>
                  <a:pt x="1021" y="191"/>
                </a:cubicBezTo>
                <a:close/>
              </a:path>
            </a:pathLst>
          </a:custGeom>
          <a:solidFill>
            <a:srgbClr val="D5E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íṣḻiḓè">
            <a:extLst>
              <a:ext uri="{FF2B5EF4-FFF2-40B4-BE49-F238E27FC236}">
                <a16:creationId xmlns:a16="http://schemas.microsoft.com/office/drawing/2014/main" id="{3B4B6A4E-553C-4F2B-8A19-52C54859279D}"/>
              </a:ext>
            </a:extLst>
          </p:cNvPr>
          <p:cNvSpPr/>
          <p:nvPr/>
        </p:nvSpPr>
        <p:spPr bwMode="auto">
          <a:xfrm>
            <a:off x="5564457" y="3124995"/>
            <a:ext cx="114233" cy="89467"/>
          </a:xfrm>
          <a:custGeom>
            <a:avLst/>
            <a:gdLst>
              <a:gd name="T0" fmla="*/ 191 w 1542"/>
              <a:gd name="T1" fmla="*/ 0 h 1212"/>
              <a:gd name="T2" fmla="*/ 1542 w 1542"/>
              <a:gd name="T3" fmla="*/ 692 h 1212"/>
              <a:gd name="T4" fmla="*/ 520 w 1542"/>
              <a:gd name="T5" fmla="*/ 1021 h 1212"/>
              <a:gd name="T6" fmla="*/ 191 w 1542"/>
              <a:gd name="T7" fmla="*/ 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1212">
                <a:moveTo>
                  <a:pt x="191" y="0"/>
                </a:moveTo>
                <a:cubicBezTo>
                  <a:pt x="1542" y="692"/>
                  <a:pt x="1542" y="692"/>
                  <a:pt x="1542" y="692"/>
                </a:cubicBezTo>
                <a:cubicBezTo>
                  <a:pt x="1351" y="1065"/>
                  <a:pt x="893" y="1212"/>
                  <a:pt x="520" y="1021"/>
                </a:cubicBezTo>
                <a:cubicBezTo>
                  <a:pt x="147" y="830"/>
                  <a:pt x="0" y="373"/>
                  <a:pt x="191" y="0"/>
                </a:cubicBezTo>
                <a:close/>
              </a:path>
            </a:pathLst>
          </a:custGeom>
          <a:solidFill>
            <a:srgbClr val="C0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íṣļiḋè">
            <a:extLst>
              <a:ext uri="{FF2B5EF4-FFF2-40B4-BE49-F238E27FC236}">
                <a16:creationId xmlns:a16="http://schemas.microsoft.com/office/drawing/2014/main" id="{FA84721F-C75A-426C-8DDD-A8D5E6769CC5}"/>
              </a:ext>
            </a:extLst>
          </p:cNvPr>
          <p:cNvSpPr/>
          <p:nvPr/>
        </p:nvSpPr>
        <p:spPr bwMode="auto">
          <a:xfrm>
            <a:off x="5609655" y="3096514"/>
            <a:ext cx="62534" cy="40864"/>
          </a:xfrm>
          <a:custGeom>
            <a:avLst/>
            <a:gdLst>
              <a:gd name="T0" fmla="*/ 804 w 847"/>
              <a:gd name="T1" fmla="*/ 545 h 550"/>
              <a:gd name="T2" fmla="*/ 842 w 847"/>
              <a:gd name="T3" fmla="*/ 486 h 550"/>
              <a:gd name="T4" fmla="*/ 587 w 847"/>
              <a:gd name="T5" fmla="*/ 149 h 550"/>
              <a:gd name="T6" fmla="*/ 33 w 847"/>
              <a:gd name="T7" fmla="*/ 140 h 550"/>
              <a:gd name="T8" fmla="*/ 13 w 847"/>
              <a:gd name="T9" fmla="*/ 209 h 550"/>
              <a:gd name="T10" fmla="*/ 81 w 847"/>
              <a:gd name="T11" fmla="*/ 229 h 550"/>
              <a:gd name="T12" fmla="*/ 541 w 847"/>
              <a:gd name="T13" fmla="*/ 239 h 550"/>
              <a:gd name="T14" fmla="*/ 743 w 847"/>
              <a:gd name="T15" fmla="*/ 505 h 550"/>
              <a:gd name="T16" fmla="*/ 801 w 847"/>
              <a:gd name="T17" fmla="*/ 545 h 550"/>
              <a:gd name="T18" fmla="*/ 804 w 847"/>
              <a:gd name="T19" fmla="*/ 545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7" h="550">
                <a:moveTo>
                  <a:pt x="804" y="545"/>
                </a:moveTo>
                <a:cubicBezTo>
                  <a:pt x="830" y="538"/>
                  <a:pt x="847" y="512"/>
                  <a:pt x="842" y="486"/>
                </a:cubicBezTo>
                <a:cubicBezTo>
                  <a:pt x="840" y="477"/>
                  <a:pt x="796" y="257"/>
                  <a:pt x="587" y="149"/>
                </a:cubicBezTo>
                <a:cubicBezTo>
                  <a:pt x="297" y="0"/>
                  <a:pt x="44" y="134"/>
                  <a:pt x="33" y="140"/>
                </a:cubicBezTo>
                <a:cubicBezTo>
                  <a:pt x="9" y="153"/>
                  <a:pt x="0" y="184"/>
                  <a:pt x="13" y="209"/>
                </a:cubicBezTo>
                <a:cubicBezTo>
                  <a:pt x="26" y="233"/>
                  <a:pt x="57" y="242"/>
                  <a:pt x="81" y="229"/>
                </a:cubicBezTo>
                <a:cubicBezTo>
                  <a:pt x="90" y="224"/>
                  <a:pt x="299" y="115"/>
                  <a:pt x="541" y="239"/>
                </a:cubicBezTo>
                <a:cubicBezTo>
                  <a:pt x="706" y="324"/>
                  <a:pt x="742" y="503"/>
                  <a:pt x="743" y="505"/>
                </a:cubicBezTo>
                <a:cubicBezTo>
                  <a:pt x="748" y="532"/>
                  <a:pt x="774" y="550"/>
                  <a:pt x="801" y="545"/>
                </a:cubicBezTo>
                <a:cubicBezTo>
                  <a:pt x="803" y="545"/>
                  <a:pt x="804" y="545"/>
                  <a:pt x="804" y="5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íṣlïḑé">
            <a:extLst>
              <a:ext uri="{FF2B5EF4-FFF2-40B4-BE49-F238E27FC236}">
                <a16:creationId xmlns:a16="http://schemas.microsoft.com/office/drawing/2014/main" id="{AFD5A803-7E2A-49E2-8B24-D966CD60D259}"/>
              </a:ext>
            </a:extLst>
          </p:cNvPr>
          <p:cNvSpPr/>
          <p:nvPr/>
        </p:nvSpPr>
        <p:spPr bwMode="auto">
          <a:xfrm>
            <a:off x="5564767" y="3085989"/>
            <a:ext cx="128474" cy="128474"/>
          </a:xfrm>
          <a:custGeom>
            <a:avLst/>
            <a:gdLst>
              <a:gd name="T0" fmla="*/ 106 w 1733"/>
              <a:gd name="T1" fmla="*/ 1059 h 1733"/>
              <a:gd name="T2" fmla="*/ 674 w 1733"/>
              <a:gd name="T3" fmla="*/ 106 h 1733"/>
              <a:gd name="T4" fmla="*/ 1627 w 1733"/>
              <a:gd name="T5" fmla="*/ 674 h 1733"/>
              <a:gd name="T6" fmla="*/ 1059 w 1733"/>
              <a:gd name="T7" fmla="*/ 1627 h 1733"/>
              <a:gd name="T8" fmla="*/ 106 w 1733"/>
              <a:gd name="T9" fmla="*/ 1059 h 1733"/>
              <a:gd name="T10" fmla="*/ 142 w 1733"/>
              <a:gd name="T11" fmla="*/ 1050 h 1733"/>
              <a:gd name="T12" fmla="*/ 1050 w 1733"/>
              <a:gd name="T13" fmla="*/ 1591 h 1733"/>
              <a:gd name="T14" fmla="*/ 1591 w 1733"/>
              <a:gd name="T15" fmla="*/ 683 h 1733"/>
              <a:gd name="T16" fmla="*/ 683 w 1733"/>
              <a:gd name="T17" fmla="*/ 141 h 1733"/>
              <a:gd name="T18" fmla="*/ 142 w 1733"/>
              <a:gd name="T19" fmla="*/ 1050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3" h="1733">
                <a:moveTo>
                  <a:pt x="106" y="1059"/>
                </a:moveTo>
                <a:cubicBezTo>
                  <a:pt x="0" y="639"/>
                  <a:pt x="255" y="212"/>
                  <a:pt x="674" y="106"/>
                </a:cubicBezTo>
                <a:cubicBezTo>
                  <a:pt x="1093" y="0"/>
                  <a:pt x="1521" y="254"/>
                  <a:pt x="1627" y="674"/>
                </a:cubicBezTo>
                <a:cubicBezTo>
                  <a:pt x="1733" y="1093"/>
                  <a:pt x="1478" y="1520"/>
                  <a:pt x="1059" y="1627"/>
                </a:cubicBezTo>
                <a:cubicBezTo>
                  <a:pt x="640" y="1733"/>
                  <a:pt x="212" y="1478"/>
                  <a:pt x="106" y="1059"/>
                </a:cubicBezTo>
                <a:close/>
                <a:moveTo>
                  <a:pt x="142" y="1050"/>
                </a:moveTo>
                <a:cubicBezTo>
                  <a:pt x="243" y="1449"/>
                  <a:pt x="650" y="1692"/>
                  <a:pt x="1050" y="1591"/>
                </a:cubicBezTo>
                <a:cubicBezTo>
                  <a:pt x="1450" y="1490"/>
                  <a:pt x="1692" y="1082"/>
                  <a:pt x="1591" y="683"/>
                </a:cubicBezTo>
                <a:cubicBezTo>
                  <a:pt x="1490" y="283"/>
                  <a:pt x="1083" y="40"/>
                  <a:pt x="683" y="141"/>
                </a:cubicBezTo>
                <a:cubicBezTo>
                  <a:pt x="283" y="243"/>
                  <a:pt x="41" y="650"/>
                  <a:pt x="142" y="1050"/>
                </a:cubicBezTo>
                <a:close/>
              </a:path>
            </a:pathLst>
          </a:custGeom>
          <a:solidFill>
            <a:srgbClr val="C5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işļiďè">
            <a:extLst>
              <a:ext uri="{FF2B5EF4-FFF2-40B4-BE49-F238E27FC236}">
                <a16:creationId xmlns:a16="http://schemas.microsoft.com/office/drawing/2014/main" id="{C7C8882E-59F0-47B2-9B74-6426EA0A4CA0}"/>
              </a:ext>
            </a:extLst>
          </p:cNvPr>
          <p:cNvSpPr/>
          <p:nvPr/>
        </p:nvSpPr>
        <p:spPr bwMode="auto">
          <a:xfrm>
            <a:off x="5697265" y="3177314"/>
            <a:ext cx="23218" cy="30958"/>
          </a:xfrm>
          <a:custGeom>
            <a:avLst/>
            <a:gdLst>
              <a:gd name="T0" fmla="*/ 312 w 312"/>
              <a:gd name="T1" fmla="*/ 18 h 418"/>
              <a:gd name="T2" fmla="*/ 292 w 312"/>
              <a:gd name="T3" fmla="*/ 9 h 418"/>
              <a:gd name="T4" fmla="*/ 209 w 312"/>
              <a:gd name="T5" fmla="*/ 6 h 418"/>
              <a:gd name="T6" fmla="*/ 36 w 312"/>
              <a:gd name="T7" fmla="*/ 124 h 418"/>
              <a:gd name="T8" fmla="*/ 36 w 312"/>
              <a:gd name="T9" fmla="*/ 124 h 418"/>
              <a:gd name="T10" fmla="*/ 36 w 312"/>
              <a:gd name="T11" fmla="*/ 125 h 418"/>
              <a:gd name="T12" fmla="*/ 40 w 312"/>
              <a:gd name="T13" fmla="*/ 334 h 418"/>
              <a:gd name="T14" fmla="*/ 89 w 312"/>
              <a:gd name="T15" fmla="*/ 401 h 418"/>
              <a:gd name="T16" fmla="*/ 118 w 312"/>
              <a:gd name="T17" fmla="*/ 418 h 418"/>
              <a:gd name="T18" fmla="*/ 119 w 312"/>
              <a:gd name="T19" fmla="*/ 413 h 418"/>
              <a:gd name="T20" fmla="*/ 312 w 312"/>
              <a:gd name="T21" fmla="*/ 1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418">
                <a:moveTo>
                  <a:pt x="312" y="18"/>
                </a:moveTo>
                <a:cubicBezTo>
                  <a:pt x="299" y="12"/>
                  <a:pt x="292" y="9"/>
                  <a:pt x="292" y="9"/>
                </a:cubicBezTo>
                <a:cubicBezTo>
                  <a:pt x="292" y="9"/>
                  <a:pt x="256" y="0"/>
                  <a:pt x="209" y="6"/>
                </a:cubicBezTo>
                <a:cubicBezTo>
                  <a:pt x="138" y="14"/>
                  <a:pt x="71" y="56"/>
                  <a:pt x="36" y="124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6" y="125"/>
                  <a:pt x="36" y="125"/>
                  <a:pt x="36" y="125"/>
                </a:cubicBezTo>
                <a:cubicBezTo>
                  <a:pt x="0" y="193"/>
                  <a:pt x="4" y="272"/>
                  <a:pt x="40" y="334"/>
                </a:cubicBezTo>
                <a:cubicBezTo>
                  <a:pt x="62" y="376"/>
                  <a:pt x="89" y="401"/>
                  <a:pt x="89" y="401"/>
                </a:cubicBezTo>
                <a:cubicBezTo>
                  <a:pt x="89" y="401"/>
                  <a:pt x="100" y="407"/>
                  <a:pt x="118" y="418"/>
                </a:cubicBezTo>
                <a:cubicBezTo>
                  <a:pt x="119" y="416"/>
                  <a:pt x="119" y="414"/>
                  <a:pt x="119" y="413"/>
                </a:cubicBezTo>
                <a:lnTo>
                  <a:pt x="312" y="18"/>
                </a:lnTo>
                <a:close/>
              </a:path>
            </a:pathLst>
          </a:custGeom>
          <a:solidFill>
            <a:srgbClr val="EE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ïṡlïďè">
            <a:extLst>
              <a:ext uri="{FF2B5EF4-FFF2-40B4-BE49-F238E27FC236}">
                <a16:creationId xmlns:a16="http://schemas.microsoft.com/office/drawing/2014/main" id="{EB1E2C9A-D288-40AA-925D-BD28C7FEF001}"/>
              </a:ext>
            </a:extLst>
          </p:cNvPr>
          <p:cNvSpPr/>
          <p:nvPr/>
        </p:nvSpPr>
        <p:spPr bwMode="auto">
          <a:xfrm>
            <a:off x="5712744" y="3181957"/>
            <a:ext cx="85752" cy="66249"/>
          </a:xfrm>
          <a:custGeom>
            <a:avLst/>
            <a:gdLst>
              <a:gd name="T0" fmla="*/ 1041 w 1154"/>
              <a:gd name="T1" fmla="*/ 385 h 892"/>
              <a:gd name="T2" fmla="*/ 1014 w 1154"/>
              <a:gd name="T3" fmla="*/ 368 h 892"/>
              <a:gd name="T4" fmla="*/ 1006 w 1154"/>
              <a:gd name="T5" fmla="*/ 363 h 892"/>
              <a:gd name="T6" fmla="*/ 998 w 1154"/>
              <a:gd name="T7" fmla="*/ 360 h 892"/>
              <a:gd name="T8" fmla="*/ 980 w 1154"/>
              <a:gd name="T9" fmla="*/ 351 h 892"/>
              <a:gd name="T10" fmla="*/ 202 w 1154"/>
              <a:gd name="T11" fmla="*/ 0 h 892"/>
              <a:gd name="T12" fmla="*/ 8 w 1154"/>
              <a:gd name="T13" fmla="*/ 397 h 892"/>
              <a:gd name="T14" fmla="*/ 0 w 1154"/>
              <a:gd name="T15" fmla="*/ 408 h 892"/>
              <a:gd name="T16" fmla="*/ 730 w 1154"/>
              <a:gd name="T17" fmla="*/ 835 h 892"/>
              <a:gd name="T18" fmla="*/ 747 w 1154"/>
              <a:gd name="T19" fmla="*/ 845 h 892"/>
              <a:gd name="T20" fmla="*/ 755 w 1154"/>
              <a:gd name="T21" fmla="*/ 849 h 892"/>
              <a:gd name="T22" fmla="*/ 763 w 1154"/>
              <a:gd name="T23" fmla="*/ 853 h 892"/>
              <a:gd name="T24" fmla="*/ 793 w 1154"/>
              <a:gd name="T25" fmla="*/ 865 h 892"/>
              <a:gd name="T26" fmla="*/ 1026 w 1154"/>
              <a:gd name="T27" fmla="*/ 838 h 892"/>
              <a:gd name="T28" fmla="*/ 1028 w 1154"/>
              <a:gd name="T29" fmla="*/ 836 h 892"/>
              <a:gd name="T30" fmla="*/ 1063 w 1154"/>
              <a:gd name="T31" fmla="*/ 810 h 892"/>
              <a:gd name="T32" fmla="*/ 1066 w 1154"/>
              <a:gd name="T33" fmla="*/ 806 h 892"/>
              <a:gd name="T34" fmla="*/ 1096 w 1154"/>
              <a:gd name="T35" fmla="*/ 775 h 892"/>
              <a:gd name="T36" fmla="*/ 1099 w 1154"/>
              <a:gd name="T37" fmla="*/ 770 h 892"/>
              <a:gd name="T38" fmla="*/ 1123 w 1154"/>
              <a:gd name="T39" fmla="*/ 732 h 892"/>
              <a:gd name="T40" fmla="*/ 1123 w 1154"/>
              <a:gd name="T41" fmla="*/ 732 h 892"/>
              <a:gd name="T42" fmla="*/ 1123 w 1154"/>
              <a:gd name="T43" fmla="*/ 732 h 892"/>
              <a:gd name="T44" fmla="*/ 1141 w 1154"/>
              <a:gd name="T45" fmla="*/ 690 h 892"/>
              <a:gd name="T46" fmla="*/ 1142 w 1154"/>
              <a:gd name="T47" fmla="*/ 685 h 892"/>
              <a:gd name="T48" fmla="*/ 1151 w 1154"/>
              <a:gd name="T49" fmla="*/ 642 h 892"/>
              <a:gd name="T50" fmla="*/ 1152 w 1154"/>
              <a:gd name="T51" fmla="*/ 637 h 892"/>
              <a:gd name="T52" fmla="*/ 1153 w 1154"/>
              <a:gd name="T53" fmla="*/ 594 h 892"/>
              <a:gd name="T54" fmla="*/ 1153 w 1154"/>
              <a:gd name="T55" fmla="*/ 591 h 892"/>
              <a:gd name="T56" fmla="*/ 1041 w 1154"/>
              <a:gd name="T57" fmla="*/ 385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4" h="892">
                <a:moveTo>
                  <a:pt x="1041" y="385"/>
                </a:moveTo>
                <a:cubicBezTo>
                  <a:pt x="1033" y="379"/>
                  <a:pt x="1024" y="373"/>
                  <a:pt x="1014" y="368"/>
                </a:cubicBezTo>
                <a:cubicBezTo>
                  <a:pt x="1011" y="366"/>
                  <a:pt x="1009" y="364"/>
                  <a:pt x="1006" y="363"/>
                </a:cubicBezTo>
                <a:cubicBezTo>
                  <a:pt x="1003" y="362"/>
                  <a:pt x="1001" y="361"/>
                  <a:pt x="998" y="360"/>
                </a:cubicBezTo>
                <a:cubicBezTo>
                  <a:pt x="992" y="357"/>
                  <a:pt x="986" y="354"/>
                  <a:pt x="980" y="351"/>
                </a:cubicBezTo>
                <a:cubicBezTo>
                  <a:pt x="841" y="289"/>
                  <a:pt x="413" y="95"/>
                  <a:pt x="202" y="0"/>
                </a:cubicBezTo>
                <a:cubicBezTo>
                  <a:pt x="8" y="397"/>
                  <a:pt x="8" y="397"/>
                  <a:pt x="8" y="397"/>
                </a:cubicBezTo>
                <a:cubicBezTo>
                  <a:pt x="6" y="402"/>
                  <a:pt x="3" y="404"/>
                  <a:pt x="0" y="408"/>
                </a:cubicBezTo>
                <a:cubicBezTo>
                  <a:pt x="202" y="526"/>
                  <a:pt x="600" y="758"/>
                  <a:pt x="730" y="835"/>
                </a:cubicBezTo>
                <a:cubicBezTo>
                  <a:pt x="735" y="838"/>
                  <a:pt x="741" y="842"/>
                  <a:pt x="747" y="845"/>
                </a:cubicBezTo>
                <a:cubicBezTo>
                  <a:pt x="750" y="846"/>
                  <a:pt x="752" y="848"/>
                  <a:pt x="755" y="849"/>
                </a:cubicBezTo>
                <a:cubicBezTo>
                  <a:pt x="757" y="851"/>
                  <a:pt x="760" y="852"/>
                  <a:pt x="763" y="853"/>
                </a:cubicBezTo>
                <a:cubicBezTo>
                  <a:pt x="773" y="858"/>
                  <a:pt x="783" y="862"/>
                  <a:pt x="793" y="865"/>
                </a:cubicBezTo>
                <a:cubicBezTo>
                  <a:pt x="872" y="892"/>
                  <a:pt x="958" y="880"/>
                  <a:pt x="1026" y="838"/>
                </a:cubicBezTo>
                <a:cubicBezTo>
                  <a:pt x="1027" y="837"/>
                  <a:pt x="1027" y="837"/>
                  <a:pt x="1028" y="836"/>
                </a:cubicBezTo>
                <a:cubicBezTo>
                  <a:pt x="1040" y="828"/>
                  <a:pt x="1052" y="820"/>
                  <a:pt x="1063" y="810"/>
                </a:cubicBezTo>
                <a:cubicBezTo>
                  <a:pt x="1064" y="809"/>
                  <a:pt x="1065" y="808"/>
                  <a:pt x="1066" y="806"/>
                </a:cubicBezTo>
                <a:cubicBezTo>
                  <a:pt x="1077" y="797"/>
                  <a:pt x="1087" y="786"/>
                  <a:pt x="1096" y="775"/>
                </a:cubicBezTo>
                <a:cubicBezTo>
                  <a:pt x="1097" y="773"/>
                  <a:pt x="1098" y="772"/>
                  <a:pt x="1099" y="770"/>
                </a:cubicBezTo>
                <a:cubicBezTo>
                  <a:pt x="1108" y="758"/>
                  <a:pt x="1116" y="746"/>
                  <a:pt x="1123" y="732"/>
                </a:cubicBezTo>
                <a:cubicBezTo>
                  <a:pt x="1123" y="732"/>
                  <a:pt x="1123" y="732"/>
                  <a:pt x="1123" y="732"/>
                </a:cubicBezTo>
                <a:cubicBezTo>
                  <a:pt x="1123" y="732"/>
                  <a:pt x="1123" y="732"/>
                  <a:pt x="1123" y="732"/>
                </a:cubicBezTo>
                <a:cubicBezTo>
                  <a:pt x="1130" y="718"/>
                  <a:pt x="1136" y="704"/>
                  <a:pt x="1141" y="690"/>
                </a:cubicBezTo>
                <a:cubicBezTo>
                  <a:pt x="1141" y="688"/>
                  <a:pt x="1142" y="686"/>
                  <a:pt x="1142" y="685"/>
                </a:cubicBezTo>
                <a:cubicBezTo>
                  <a:pt x="1146" y="671"/>
                  <a:pt x="1149" y="657"/>
                  <a:pt x="1151" y="642"/>
                </a:cubicBezTo>
                <a:cubicBezTo>
                  <a:pt x="1151" y="641"/>
                  <a:pt x="1152" y="639"/>
                  <a:pt x="1152" y="637"/>
                </a:cubicBezTo>
                <a:cubicBezTo>
                  <a:pt x="1153" y="623"/>
                  <a:pt x="1154" y="608"/>
                  <a:pt x="1153" y="594"/>
                </a:cubicBezTo>
                <a:cubicBezTo>
                  <a:pt x="1153" y="593"/>
                  <a:pt x="1153" y="592"/>
                  <a:pt x="1153" y="591"/>
                </a:cubicBezTo>
                <a:cubicBezTo>
                  <a:pt x="1149" y="511"/>
                  <a:pt x="1109" y="435"/>
                  <a:pt x="1041" y="385"/>
                </a:cubicBezTo>
                <a:close/>
              </a:path>
            </a:pathLst>
          </a:custGeom>
          <a:solidFill>
            <a:srgbClr val="EE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íśľiḓè">
            <a:extLst>
              <a:ext uri="{FF2B5EF4-FFF2-40B4-BE49-F238E27FC236}">
                <a16:creationId xmlns:a16="http://schemas.microsoft.com/office/drawing/2014/main" id="{2792B7E2-D1C8-4831-A157-3DC02339E7B0}"/>
              </a:ext>
            </a:extLst>
          </p:cNvPr>
          <p:cNvSpPr/>
          <p:nvPr/>
        </p:nvSpPr>
        <p:spPr bwMode="auto">
          <a:xfrm>
            <a:off x="5706243" y="3178862"/>
            <a:ext cx="21670" cy="33434"/>
          </a:xfrm>
          <a:custGeom>
            <a:avLst/>
            <a:gdLst>
              <a:gd name="T0" fmla="*/ 293 w 293"/>
              <a:gd name="T1" fmla="*/ 45 h 453"/>
              <a:gd name="T2" fmla="*/ 194 w 293"/>
              <a:gd name="T3" fmla="*/ 0 h 453"/>
              <a:gd name="T4" fmla="*/ 1 w 293"/>
              <a:gd name="T5" fmla="*/ 395 h 453"/>
              <a:gd name="T6" fmla="*/ 0 w 293"/>
              <a:gd name="T7" fmla="*/ 400 h 453"/>
              <a:gd name="T8" fmla="*/ 91 w 293"/>
              <a:gd name="T9" fmla="*/ 453 h 453"/>
              <a:gd name="T10" fmla="*/ 99 w 293"/>
              <a:gd name="T11" fmla="*/ 442 h 453"/>
              <a:gd name="T12" fmla="*/ 293 w 293"/>
              <a:gd name="T13" fmla="*/ 45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" h="453">
                <a:moveTo>
                  <a:pt x="293" y="45"/>
                </a:moveTo>
                <a:cubicBezTo>
                  <a:pt x="249" y="24"/>
                  <a:pt x="214" y="9"/>
                  <a:pt x="194" y="0"/>
                </a:cubicBezTo>
                <a:cubicBezTo>
                  <a:pt x="1" y="395"/>
                  <a:pt x="1" y="395"/>
                  <a:pt x="1" y="395"/>
                </a:cubicBezTo>
                <a:cubicBezTo>
                  <a:pt x="1" y="396"/>
                  <a:pt x="1" y="398"/>
                  <a:pt x="0" y="400"/>
                </a:cubicBezTo>
                <a:cubicBezTo>
                  <a:pt x="21" y="412"/>
                  <a:pt x="53" y="430"/>
                  <a:pt x="91" y="453"/>
                </a:cubicBezTo>
                <a:cubicBezTo>
                  <a:pt x="94" y="449"/>
                  <a:pt x="97" y="447"/>
                  <a:pt x="99" y="442"/>
                </a:cubicBezTo>
                <a:lnTo>
                  <a:pt x="293" y="45"/>
                </a:lnTo>
                <a:close/>
              </a:path>
            </a:pathLst>
          </a:custGeom>
          <a:solidFill>
            <a:srgbClr val="1D34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ïṣlíḍe">
            <a:extLst>
              <a:ext uri="{FF2B5EF4-FFF2-40B4-BE49-F238E27FC236}">
                <a16:creationId xmlns:a16="http://schemas.microsoft.com/office/drawing/2014/main" id="{C8C37765-017A-4239-9E6A-FA1C06F3D668}"/>
              </a:ext>
            </a:extLst>
          </p:cNvPr>
          <p:cNvSpPr/>
          <p:nvPr/>
        </p:nvSpPr>
        <p:spPr bwMode="auto">
          <a:xfrm>
            <a:off x="5689526" y="2956586"/>
            <a:ext cx="204939" cy="221656"/>
          </a:xfrm>
          <a:custGeom>
            <a:avLst/>
            <a:gdLst>
              <a:gd name="T0" fmla="*/ 1396 w 2766"/>
              <a:gd name="T1" fmla="*/ 1124 h 2995"/>
              <a:gd name="T2" fmla="*/ 1444 w 2766"/>
              <a:gd name="T3" fmla="*/ 637 h 2995"/>
              <a:gd name="T4" fmla="*/ 1356 w 2766"/>
              <a:gd name="T5" fmla="*/ 400 h 2995"/>
              <a:gd name="T6" fmla="*/ 1037 w 2766"/>
              <a:gd name="T7" fmla="*/ 0 h 2995"/>
              <a:gd name="T8" fmla="*/ 487 w 2766"/>
              <a:gd name="T9" fmla="*/ 359 h 2995"/>
              <a:gd name="T10" fmla="*/ 486 w 2766"/>
              <a:gd name="T11" fmla="*/ 357 h 2995"/>
              <a:gd name="T12" fmla="*/ 479 w 2766"/>
              <a:gd name="T13" fmla="*/ 364 h 2995"/>
              <a:gd name="T14" fmla="*/ 470 w 2766"/>
              <a:gd name="T15" fmla="*/ 370 h 2995"/>
              <a:gd name="T16" fmla="*/ 471 w 2766"/>
              <a:gd name="T17" fmla="*/ 371 h 2995"/>
              <a:gd name="T18" fmla="*/ 0 w 2766"/>
              <a:gd name="T19" fmla="*/ 828 h 2995"/>
              <a:gd name="T20" fmla="*/ 318 w 2766"/>
              <a:gd name="T21" fmla="*/ 1228 h 2995"/>
              <a:gd name="T22" fmla="*/ 530 w 2766"/>
              <a:gd name="T23" fmla="*/ 1366 h 2995"/>
              <a:gd name="T24" fmla="*/ 1015 w 2766"/>
              <a:gd name="T25" fmla="*/ 1428 h 2995"/>
              <a:gd name="T26" fmla="*/ 1258 w 2766"/>
              <a:gd name="T27" fmla="*/ 1597 h 2995"/>
              <a:gd name="T28" fmla="*/ 1369 w 2766"/>
              <a:gd name="T29" fmla="*/ 1871 h 2995"/>
              <a:gd name="T30" fmla="*/ 1321 w 2766"/>
              <a:gd name="T31" fmla="*/ 2358 h 2995"/>
              <a:gd name="T32" fmla="*/ 1409 w 2766"/>
              <a:gd name="T33" fmla="*/ 2595 h 2995"/>
              <a:gd name="T34" fmla="*/ 1728 w 2766"/>
              <a:gd name="T35" fmla="*/ 2995 h 2995"/>
              <a:gd name="T36" fmla="*/ 2278 w 2766"/>
              <a:gd name="T37" fmla="*/ 2637 h 2995"/>
              <a:gd name="T38" fmla="*/ 2279 w 2766"/>
              <a:gd name="T39" fmla="*/ 2638 h 2995"/>
              <a:gd name="T40" fmla="*/ 2287 w 2766"/>
              <a:gd name="T41" fmla="*/ 2631 h 2995"/>
              <a:gd name="T42" fmla="*/ 2295 w 2766"/>
              <a:gd name="T43" fmla="*/ 2625 h 2995"/>
              <a:gd name="T44" fmla="*/ 2294 w 2766"/>
              <a:gd name="T45" fmla="*/ 2624 h 2995"/>
              <a:gd name="T46" fmla="*/ 2766 w 2766"/>
              <a:gd name="T47" fmla="*/ 2167 h 2995"/>
              <a:gd name="T48" fmla="*/ 2447 w 2766"/>
              <a:gd name="T49" fmla="*/ 1768 h 2995"/>
              <a:gd name="T50" fmla="*/ 2236 w 2766"/>
              <a:gd name="T51" fmla="*/ 1629 h 2995"/>
              <a:gd name="T52" fmla="*/ 1750 w 2766"/>
              <a:gd name="T53" fmla="*/ 1567 h 2995"/>
              <a:gd name="T54" fmla="*/ 1507 w 2766"/>
              <a:gd name="T55" fmla="*/ 1398 h 2995"/>
              <a:gd name="T56" fmla="*/ 1396 w 2766"/>
              <a:gd name="T57" fmla="*/ 1124 h 2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66" h="2995">
                <a:moveTo>
                  <a:pt x="1396" y="1124"/>
                </a:moveTo>
                <a:cubicBezTo>
                  <a:pt x="1396" y="1124"/>
                  <a:pt x="1447" y="764"/>
                  <a:pt x="1444" y="637"/>
                </a:cubicBezTo>
                <a:cubicBezTo>
                  <a:pt x="1442" y="510"/>
                  <a:pt x="1356" y="400"/>
                  <a:pt x="1356" y="400"/>
                </a:cubicBezTo>
                <a:cubicBezTo>
                  <a:pt x="1037" y="0"/>
                  <a:pt x="1037" y="0"/>
                  <a:pt x="1037" y="0"/>
                </a:cubicBezTo>
                <a:cubicBezTo>
                  <a:pt x="487" y="359"/>
                  <a:pt x="487" y="359"/>
                  <a:pt x="487" y="359"/>
                </a:cubicBezTo>
                <a:cubicBezTo>
                  <a:pt x="486" y="357"/>
                  <a:pt x="486" y="357"/>
                  <a:pt x="486" y="357"/>
                </a:cubicBezTo>
                <a:cubicBezTo>
                  <a:pt x="479" y="364"/>
                  <a:pt x="479" y="364"/>
                  <a:pt x="479" y="364"/>
                </a:cubicBezTo>
                <a:cubicBezTo>
                  <a:pt x="470" y="370"/>
                  <a:pt x="470" y="370"/>
                  <a:pt x="470" y="370"/>
                </a:cubicBezTo>
                <a:cubicBezTo>
                  <a:pt x="471" y="371"/>
                  <a:pt x="471" y="371"/>
                  <a:pt x="471" y="371"/>
                </a:cubicBezTo>
                <a:cubicBezTo>
                  <a:pt x="0" y="828"/>
                  <a:pt x="0" y="828"/>
                  <a:pt x="0" y="828"/>
                </a:cubicBezTo>
                <a:cubicBezTo>
                  <a:pt x="318" y="1228"/>
                  <a:pt x="318" y="1228"/>
                  <a:pt x="318" y="1228"/>
                </a:cubicBezTo>
                <a:cubicBezTo>
                  <a:pt x="318" y="1228"/>
                  <a:pt x="406" y="1336"/>
                  <a:pt x="530" y="1366"/>
                </a:cubicBezTo>
                <a:cubicBezTo>
                  <a:pt x="653" y="1397"/>
                  <a:pt x="1015" y="1428"/>
                  <a:pt x="1015" y="1428"/>
                </a:cubicBezTo>
                <a:cubicBezTo>
                  <a:pt x="1015" y="1428"/>
                  <a:pt x="1123" y="1437"/>
                  <a:pt x="1258" y="1597"/>
                </a:cubicBezTo>
                <a:cubicBezTo>
                  <a:pt x="1384" y="1764"/>
                  <a:pt x="1369" y="1871"/>
                  <a:pt x="1369" y="1871"/>
                </a:cubicBezTo>
                <a:cubicBezTo>
                  <a:pt x="1369" y="1871"/>
                  <a:pt x="1318" y="2231"/>
                  <a:pt x="1321" y="2358"/>
                </a:cubicBezTo>
                <a:cubicBezTo>
                  <a:pt x="1324" y="2486"/>
                  <a:pt x="1409" y="2595"/>
                  <a:pt x="1409" y="2595"/>
                </a:cubicBezTo>
                <a:cubicBezTo>
                  <a:pt x="1728" y="2995"/>
                  <a:pt x="1728" y="2995"/>
                  <a:pt x="1728" y="2995"/>
                </a:cubicBezTo>
                <a:cubicBezTo>
                  <a:pt x="2278" y="2637"/>
                  <a:pt x="2278" y="2637"/>
                  <a:pt x="2278" y="2637"/>
                </a:cubicBezTo>
                <a:cubicBezTo>
                  <a:pt x="2279" y="2638"/>
                  <a:pt x="2279" y="2638"/>
                  <a:pt x="2279" y="2638"/>
                </a:cubicBezTo>
                <a:cubicBezTo>
                  <a:pt x="2287" y="2631"/>
                  <a:pt x="2287" y="2631"/>
                  <a:pt x="2287" y="2631"/>
                </a:cubicBezTo>
                <a:cubicBezTo>
                  <a:pt x="2295" y="2625"/>
                  <a:pt x="2295" y="2625"/>
                  <a:pt x="2295" y="2625"/>
                </a:cubicBezTo>
                <a:cubicBezTo>
                  <a:pt x="2294" y="2624"/>
                  <a:pt x="2294" y="2624"/>
                  <a:pt x="2294" y="2624"/>
                </a:cubicBezTo>
                <a:cubicBezTo>
                  <a:pt x="2766" y="2167"/>
                  <a:pt x="2766" y="2167"/>
                  <a:pt x="2766" y="2167"/>
                </a:cubicBezTo>
                <a:cubicBezTo>
                  <a:pt x="2447" y="1768"/>
                  <a:pt x="2447" y="1768"/>
                  <a:pt x="2447" y="1768"/>
                </a:cubicBezTo>
                <a:cubicBezTo>
                  <a:pt x="2447" y="1768"/>
                  <a:pt x="2359" y="1660"/>
                  <a:pt x="2236" y="1629"/>
                </a:cubicBezTo>
                <a:cubicBezTo>
                  <a:pt x="2112" y="1598"/>
                  <a:pt x="1750" y="1567"/>
                  <a:pt x="1750" y="1567"/>
                </a:cubicBezTo>
                <a:cubicBezTo>
                  <a:pt x="1750" y="1567"/>
                  <a:pt x="1642" y="1558"/>
                  <a:pt x="1507" y="1398"/>
                </a:cubicBezTo>
                <a:cubicBezTo>
                  <a:pt x="1381" y="1231"/>
                  <a:pt x="1396" y="1124"/>
                  <a:pt x="1396" y="1124"/>
                </a:cubicBezTo>
                <a:close/>
              </a:path>
            </a:pathLst>
          </a:custGeom>
          <a:solidFill>
            <a:srgbClr val="F3FA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ïṩḻíďe">
            <a:extLst>
              <a:ext uri="{FF2B5EF4-FFF2-40B4-BE49-F238E27FC236}">
                <a16:creationId xmlns:a16="http://schemas.microsoft.com/office/drawing/2014/main" id="{D188784C-F7B6-477C-AEF4-98CE310E9559}"/>
              </a:ext>
            </a:extLst>
          </p:cNvPr>
          <p:cNvSpPr/>
          <p:nvPr/>
        </p:nvSpPr>
        <p:spPr bwMode="auto">
          <a:xfrm>
            <a:off x="5679310" y="2979495"/>
            <a:ext cx="51080" cy="44579"/>
          </a:xfrm>
          <a:custGeom>
            <a:avLst/>
            <a:gdLst>
              <a:gd name="T0" fmla="*/ 17 w 689"/>
              <a:gd name="T1" fmla="*/ 443 h 603"/>
              <a:gd name="T2" fmla="*/ 18 w 689"/>
              <a:gd name="T3" fmla="*/ 507 h 603"/>
              <a:gd name="T4" fmla="*/ 72 w 689"/>
              <a:gd name="T5" fmla="*/ 574 h 603"/>
              <a:gd name="T6" fmla="*/ 134 w 689"/>
              <a:gd name="T7" fmla="*/ 590 h 603"/>
              <a:gd name="T8" fmla="*/ 689 w 689"/>
              <a:gd name="T9" fmla="*/ 147 h 603"/>
              <a:gd name="T10" fmla="*/ 572 w 689"/>
              <a:gd name="T11" fmla="*/ 0 h 603"/>
              <a:gd name="T12" fmla="*/ 17 w 689"/>
              <a:gd name="T13" fmla="*/ 44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603">
                <a:moveTo>
                  <a:pt x="17" y="443"/>
                </a:moveTo>
                <a:cubicBezTo>
                  <a:pt x="0" y="456"/>
                  <a:pt x="1" y="485"/>
                  <a:pt x="18" y="507"/>
                </a:cubicBezTo>
                <a:cubicBezTo>
                  <a:pt x="72" y="574"/>
                  <a:pt x="72" y="574"/>
                  <a:pt x="72" y="574"/>
                </a:cubicBezTo>
                <a:cubicBezTo>
                  <a:pt x="89" y="596"/>
                  <a:pt x="117" y="603"/>
                  <a:pt x="134" y="590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572" y="0"/>
                  <a:pt x="572" y="0"/>
                  <a:pt x="572" y="0"/>
                </a:cubicBezTo>
                <a:lnTo>
                  <a:pt x="17" y="443"/>
                </a:lnTo>
                <a:close/>
              </a:path>
            </a:pathLst>
          </a:custGeom>
          <a:solidFill>
            <a:srgbClr val="4D58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îsḻïḑê">
            <a:extLst>
              <a:ext uri="{FF2B5EF4-FFF2-40B4-BE49-F238E27FC236}">
                <a16:creationId xmlns:a16="http://schemas.microsoft.com/office/drawing/2014/main" id="{38BF3DC7-1A61-4796-A6E4-F5ECCA41BB82}"/>
              </a:ext>
            </a:extLst>
          </p:cNvPr>
          <p:cNvSpPr/>
          <p:nvPr/>
        </p:nvSpPr>
        <p:spPr bwMode="auto">
          <a:xfrm>
            <a:off x="5721722" y="2945751"/>
            <a:ext cx="51080" cy="44579"/>
          </a:xfrm>
          <a:custGeom>
            <a:avLst/>
            <a:gdLst>
              <a:gd name="T0" fmla="*/ 671 w 689"/>
              <a:gd name="T1" fmla="*/ 96 h 603"/>
              <a:gd name="T2" fmla="*/ 618 w 689"/>
              <a:gd name="T3" fmla="*/ 29 h 603"/>
              <a:gd name="T4" fmla="*/ 555 w 689"/>
              <a:gd name="T5" fmla="*/ 13 h 603"/>
              <a:gd name="T6" fmla="*/ 0 w 689"/>
              <a:gd name="T7" fmla="*/ 456 h 603"/>
              <a:gd name="T8" fmla="*/ 117 w 689"/>
              <a:gd name="T9" fmla="*/ 603 h 603"/>
              <a:gd name="T10" fmla="*/ 672 w 689"/>
              <a:gd name="T11" fmla="*/ 161 h 603"/>
              <a:gd name="T12" fmla="*/ 671 w 689"/>
              <a:gd name="T13" fmla="*/ 96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603">
                <a:moveTo>
                  <a:pt x="671" y="96"/>
                </a:moveTo>
                <a:cubicBezTo>
                  <a:pt x="618" y="29"/>
                  <a:pt x="618" y="29"/>
                  <a:pt x="618" y="29"/>
                </a:cubicBezTo>
                <a:cubicBezTo>
                  <a:pt x="600" y="7"/>
                  <a:pt x="572" y="0"/>
                  <a:pt x="555" y="13"/>
                </a:cubicBezTo>
                <a:cubicBezTo>
                  <a:pt x="0" y="456"/>
                  <a:pt x="0" y="456"/>
                  <a:pt x="0" y="456"/>
                </a:cubicBezTo>
                <a:cubicBezTo>
                  <a:pt x="117" y="603"/>
                  <a:pt x="117" y="603"/>
                  <a:pt x="117" y="603"/>
                </a:cubicBezTo>
                <a:cubicBezTo>
                  <a:pt x="672" y="161"/>
                  <a:pt x="672" y="161"/>
                  <a:pt x="672" y="161"/>
                </a:cubicBezTo>
                <a:cubicBezTo>
                  <a:pt x="689" y="147"/>
                  <a:pt x="689" y="118"/>
                  <a:pt x="671" y="96"/>
                </a:cubicBezTo>
                <a:close/>
              </a:path>
            </a:pathLst>
          </a:cu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ísļîḋè">
            <a:extLst>
              <a:ext uri="{FF2B5EF4-FFF2-40B4-BE49-F238E27FC236}">
                <a16:creationId xmlns:a16="http://schemas.microsoft.com/office/drawing/2014/main" id="{EF894DE9-EC7C-4C45-9517-5ECF94CD80EB}"/>
              </a:ext>
            </a:extLst>
          </p:cNvPr>
          <p:cNvSpPr/>
          <p:nvPr/>
        </p:nvSpPr>
        <p:spPr bwMode="auto">
          <a:xfrm>
            <a:off x="5853291" y="3110445"/>
            <a:ext cx="51080" cy="44579"/>
          </a:xfrm>
          <a:custGeom>
            <a:avLst/>
            <a:gdLst>
              <a:gd name="T0" fmla="*/ 672 w 689"/>
              <a:gd name="T1" fmla="*/ 160 h 603"/>
              <a:gd name="T2" fmla="*/ 671 w 689"/>
              <a:gd name="T3" fmla="*/ 96 h 603"/>
              <a:gd name="T4" fmla="*/ 617 w 689"/>
              <a:gd name="T5" fmla="*/ 29 h 603"/>
              <a:gd name="T6" fmla="*/ 555 w 689"/>
              <a:gd name="T7" fmla="*/ 13 h 603"/>
              <a:gd name="T8" fmla="*/ 0 w 689"/>
              <a:gd name="T9" fmla="*/ 456 h 603"/>
              <a:gd name="T10" fmla="*/ 117 w 689"/>
              <a:gd name="T11" fmla="*/ 603 h 603"/>
              <a:gd name="T12" fmla="*/ 672 w 689"/>
              <a:gd name="T13" fmla="*/ 16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603">
                <a:moveTo>
                  <a:pt x="672" y="160"/>
                </a:moveTo>
                <a:cubicBezTo>
                  <a:pt x="689" y="147"/>
                  <a:pt x="689" y="118"/>
                  <a:pt x="671" y="96"/>
                </a:cubicBezTo>
                <a:cubicBezTo>
                  <a:pt x="617" y="29"/>
                  <a:pt x="617" y="29"/>
                  <a:pt x="617" y="29"/>
                </a:cubicBezTo>
                <a:cubicBezTo>
                  <a:pt x="600" y="7"/>
                  <a:pt x="572" y="0"/>
                  <a:pt x="555" y="13"/>
                </a:cubicBezTo>
                <a:cubicBezTo>
                  <a:pt x="0" y="456"/>
                  <a:pt x="0" y="456"/>
                  <a:pt x="0" y="456"/>
                </a:cubicBezTo>
                <a:cubicBezTo>
                  <a:pt x="117" y="603"/>
                  <a:pt x="117" y="603"/>
                  <a:pt x="117" y="603"/>
                </a:cubicBezTo>
                <a:lnTo>
                  <a:pt x="672" y="160"/>
                </a:lnTo>
                <a:close/>
              </a:path>
            </a:pathLst>
          </a:cu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iṩļiďê">
            <a:extLst>
              <a:ext uri="{FF2B5EF4-FFF2-40B4-BE49-F238E27FC236}">
                <a16:creationId xmlns:a16="http://schemas.microsoft.com/office/drawing/2014/main" id="{2D9BCC36-3A07-48AF-99CC-FAC292D1437C}"/>
              </a:ext>
            </a:extLst>
          </p:cNvPr>
          <p:cNvSpPr/>
          <p:nvPr/>
        </p:nvSpPr>
        <p:spPr bwMode="auto">
          <a:xfrm>
            <a:off x="5810879" y="3144189"/>
            <a:ext cx="51080" cy="44579"/>
          </a:xfrm>
          <a:custGeom>
            <a:avLst/>
            <a:gdLst>
              <a:gd name="T0" fmla="*/ 18 w 689"/>
              <a:gd name="T1" fmla="*/ 507 h 603"/>
              <a:gd name="T2" fmla="*/ 72 w 689"/>
              <a:gd name="T3" fmla="*/ 574 h 603"/>
              <a:gd name="T4" fmla="*/ 134 w 689"/>
              <a:gd name="T5" fmla="*/ 590 h 603"/>
              <a:gd name="T6" fmla="*/ 689 w 689"/>
              <a:gd name="T7" fmla="*/ 147 h 603"/>
              <a:gd name="T8" fmla="*/ 572 w 689"/>
              <a:gd name="T9" fmla="*/ 0 h 603"/>
              <a:gd name="T10" fmla="*/ 17 w 689"/>
              <a:gd name="T11" fmla="*/ 443 h 603"/>
              <a:gd name="T12" fmla="*/ 18 w 689"/>
              <a:gd name="T13" fmla="*/ 507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603">
                <a:moveTo>
                  <a:pt x="18" y="507"/>
                </a:moveTo>
                <a:cubicBezTo>
                  <a:pt x="72" y="574"/>
                  <a:pt x="72" y="574"/>
                  <a:pt x="72" y="574"/>
                </a:cubicBezTo>
                <a:cubicBezTo>
                  <a:pt x="89" y="596"/>
                  <a:pt x="117" y="603"/>
                  <a:pt x="134" y="590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572" y="0"/>
                  <a:pt x="572" y="0"/>
                  <a:pt x="572" y="0"/>
                </a:cubicBezTo>
                <a:cubicBezTo>
                  <a:pt x="17" y="443"/>
                  <a:pt x="17" y="443"/>
                  <a:pt x="17" y="443"/>
                </a:cubicBezTo>
                <a:cubicBezTo>
                  <a:pt x="0" y="456"/>
                  <a:pt x="1" y="485"/>
                  <a:pt x="18" y="507"/>
                </a:cubicBezTo>
                <a:close/>
              </a:path>
            </a:pathLst>
          </a:custGeom>
          <a:solidFill>
            <a:srgbClr val="4D58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ïśḻïďe">
            <a:extLst>
              <a:ext uri="{FF2B5EF4-FFF2-40B4-BE49-F238E27FC236}">
                <a16:creationId xmlns:a16="http://schemas.microsoft.com/office/drawing/2014/main" id="{04F08F25-A071-4DCD-A877-F31ACBFD07C3}"/>
              </a:ext>
            </a:extLst>
          </p:cNvPr>
          <p:cNvSpPr/>
          <p:nvPr/>
        </p:nvSpPr>
        <p:spPr bwMode="auto">
          <a:xfrm>
            <a:off x="5713673" y="3008595"/>
            <a:ext cx="66249" cy="43650"/>
          </a:xfrm>
          <a:custGeom>
            <a:avLst/>
            <a:gdLst>
              <a:gd name="T0" fmla="*/ 0 w 892"/>
              <a:gd name="T1" fmla="*/ 338 h 589"/>
              <a:gd name="T2" fmla="*/ 359 w 892"/>
              <a:gd name="T3" fmla="*/ 549 h 589"/>
              <a:gd name="T4" fmla="*/ 892 w 892"/>
              <a:gd name="T5" fmla="*/ 589 h 589"/>
              <a:gd name="T6" fmla="*/ 423 w 892"/>
              <a:gd name="T7" fmla="*/ 0 h 589"/>
              <a:gd name="T8" fmla="*/ 0 w 892"/>
              <a:gd name="T9" fmla="*/ 338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2" h="589">
                <a:moveTo>
                  <a:pt x="0" y="338"/>
                </a:moveTo>
                <a:cubicBezTo>
                  <a:pt x="22" y="364"/>
                  <a:pt x="167" y="523"/>
                  <a:pt x="359" y="549"/>
                </a:cubicBezTo>
                <a:cubicBezTo>
                  <a:pt x="573" y="578"/>
                  <a:pt x="892" y="589"/>
                  <a:pt x="892" y="589"/>
                </a:cubicBezTo>
                <a:cubicBezTo>
                  <a:pt x="423" y="0"/>
                  <a:pt x="423" y="0"/>
                  <a:pt x="423" y="0"/>
                </a:cubicBezTo>
                <a:lnTo>
                  <a:pt x="0" y="338"/>
                </a:ln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íṧļíḍè">
            <a:extLst>
              <a:ext uri="{FF2B5EF4-FFF2-40B4-BE49-F238E27FC236}">
                <a16:creationId xmlns:a16="http://schemas.microsoft.com/office/drawing/2014/main" id="{49DC7CC1-BDAC-432E-8489-C24AE4C06B22}"/>
              </a:ext>
            </a:extLst>
          </p:cNvPr>
          <p:cNvSpPr/>
          <p:nvPr/>
        </p:nvSpPr>
        <p:spPr bwMode="auto">
          <a:xfrm>
            <a:off x="5744940" y="2983519"/>
            <a:ext cx="42102" cy="68726"/>
          </a:xfrm>
          <a:custGeom>
            <a:avLst/>
            <a:gdLst>
              <a:gd name="T0" fmla="*/ 423 w 567"/>
              <a:gd name="T1" fmla="*/ 0 h 926"/>
              <a:gd name="T2" fmla="*/ 549 w 567"/>
              <a:gd name="T3" fmla="*/ 397 h 926"/>
              <a:gd name="T4" fmla="*/ 469 w 567"/>
              <a:gd name="T5" fmla="*/ 926 h 926"/>
              <a:gd name="T6" fmla="*/ 0 w 567"/>
              <a:gd name="T7" fmla="*/ 337 h 926"/>
              <a:gd name="T8" fmla="*/ 423 w 567"/>
              <a:gd name="T9" fmla="*/ 0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926">
                <a:moveTo>
                  <a:pt x="423" y="0"/>
                </a:moveTo>
                <a:cubicBezTo>
                  <a:pt x="444" y="28"/>
                  <a:pt x="567" y="204"/>
                  <a:pt x="549" y="397"/>
                </a:cubicBezTo>
                <a:cubicBezTo>
                  <a:pt x="530" y="612"/>
                  <a:pt x="469" y="926"/>
                  <a:pt x="469" y="926"/>
                </a:cubicBezTo>
                <a:cubicBezTo>
                  <a:pt x="0" y="337"/>
                  <a:pt x="0" y="337"/>
                  <a:pt x="0" y="337"/>
                </a:cubicBezTo>
                <a:lnTo>
                  <a:pt x="423" y="0"/>
                </a:ln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íṥľiḋê">
            <a:extLst>
              <a:ext uri="{FF2B5EF4-FFF2-40B4-BE49-F238E27FC236}">
                <a16:creationId xmlns:a16="http://schemas.microsoft.com/office/drawing/2014/main" id="{7C2E655C-D325-45B9-84C6-DBD508CB6193}"/>
              </a:ext>
            </a:extLst>
          </p:cNvPr>
          <p:cNvSpPr/>
          <p:nvPr/>
        </p:nvSpPr>
        <p:spPr bwMode="auto">
          <a:xfrm>
            <a:off x="5808712" y="3088465"/>
            <a:ext cx="66249" cy="43650"/>
          </a:xfrm>
          <a:custGeom>
            <a:avLst/>
            <a:gdLst>
              <a:gd name="T0" fmla="*/ 893 w 893"/>
              <a:gd name="T1" fmla="*/ 251 h 588"/>
              <a:gd name="T2" fmla="*/ 534 w 893"/>
              <a:gd name="T3" fmla="*/ 40 h 588"/>
              <a:gd name="T4" fmla="*/ 0 w 893"/>
              <a:gd name="T5" fmla="*/ 0 h 588"/>
              <a:gd name="T6" fmla="*/ 470 w 893"/>
              <a:gd name="T7" fmla="*/ 588 h 588"/>
              <a:gd name="T8" fmla="*/ 893 w 893"/>
              <a:gd name="T9" fmla="*/ 25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3" h="588">
                <a:moveTo>
                  <a:pt x="893" y="251"/>
                </a:moveTo>
                <a:cubicBezTo>
                  <a:pt x="870" y="225"/>
                  <a:pt x="726" y="66"/>
                  <a:pt x="534" y="40"/>
                </a:cubicBezTo>
                <a:cubicBezTo>
                  <a:pt x="320" y="11"/>
                  <a:pt x="0" y="0"/>
                  <a:pt x="0" y="0"/>
                </a:cubicBezTo>
                <a:cubicBezTo>
                  <a:pt x="470" y="588"/>
                  <a:pt x="470" y="588"/>
                  <a:pt x="470" y="588"/>
                </a:cubicBezTo>
                <a:lnTo>
                  <a:pt x="893" y="251"/>
                </a:ln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íṥḷîďé">
            <a:extLst>
              <a:ext uri="{FF2B5EF4-FFF2-40B4-BE49-F238E27FC236}">
                <a16:creationId xmlns:a16="http://schemas.microsoft.com/office/drawing/2014/main" id="{1FB17E01-566C-4AEF-B013-684D34B674D4}"/>
              </a:ext>
            </a:extLst>
          </p:cNvPr>
          <p:cNvSpPr/>
          <p:nvPr/>
        </p:nvSpPr>
        <p:spPr bwMode="auto">
          <a:xfrm>
            <a:off x="5801592" y="3088465"/>
            <a:ext cx="42102" cy="68416"/>
          </a:xfrm>
          <a:custGeom>
            <a:avLst/>
            <a:gdLst>
              <a:gd name="T0" fmla="*/ 143 w 567"/>
              <a:gd name="T1" fmla="*/ 926 h 926"/>
              <a:gd name="T2" fmla="*/ 17 w 567"/>
              <a:gd name="T3" fmla="*/ 529 h 926"/>
              <a:gd name="T4" fmla="*/ 97 w 567"/>
              <a:gd name="T5" fmla="*/ 0 h 926"/>
              <a:gd name="T6" fmla="*/ 567 w 567"/>
              <a:gd name="T7" fmla="*/ 588 h 926"/>
              <a:gd name="T8" fmla="*/ 143 w 567"/>
              <a:gd name="T9" fmla="*/ 926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926">
                <a:moveTo>
                  <a:pt x="143" y="926"/>
                </a:moveTo>
                <a:cubicBezTo>
                  <a:pt x="123" y="898"/>
                  <a:pt x="0" y="722"/>
                  <a:pt x="17" y="529"/>
                </a:cubicBezTo>
                <a:cubicBezTo>
                  <a:pt x="36" y="314"/>
                  <a:pt x="97" y="0"/>
                  <a:pt x="97" y="0"/>
                </a:cubicBezTo>
                <a:cubicBezTo>
                  <a:pt x="567" y="588"/>
                  <a:pt x="567" y="588"/>
                  <a:pt x="567" y="588"/>
                </a:cubicBezTo>
                <a:lnTo>
                  <a:pt x="143" y="926"/>
                </a:ln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îsľïḋê">
            <a:extLst>
              <a:ext uri="{FF2B5EF4-FFF2-40B4-BE49-F238E27FC236}">
                <a16:creationId xmlns:a16="http://schemas.microsoft.com/office/drawing/2014/main" id="{F7D9C690-75C5-463F-A7CA-22CB55333E1F}"/>
              </a:ext>
            </a:extLst>
          </p:cNvPr>
          <p:cNvSpPr/>
          <p:nvPr/>
        </p:nvSpPr>
        <p:spPr bwMode="auto">
          <a:xfrm>
            <a:off x="5783327" y="3055960"/>
            <a:ext cx="2477" cy="3096"/>
          </a:xfrm>
          <a:custGeom>
            <a:avLst/>
            <a:gdLst>
              <a:gd name="T0" fmla="*/ 26 w 34"/>
              <a:gd name="T1" fmla="*/ 12 h 40"/>
              <a:gd name="T2" fmla="*/ 0 w 34"/>
              <a:gd name="T3" fmla="*/ 6 h 40"/>
              <a:gd name="T4" fmla="*/ 27 w 34"/>
              <a:gd name="T5" fmla="*/ 40 h 40"/>
              <a:gd name="T6" fmla="*/ 26 w 34"/>
              <a:gd name="T7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0">
                <a:moveTo>
                  <a:pt x="26" y="12"/>
                </a:moveTo>
                <a:cubicBezTo>
                  <a:pt x="19" y="3"/>
                  <a:pt x="7" y="0"/>
                  <a:pt x="0" y="6"/>
                </a:cubicBezTo>
                <a:cubicBezTo>
                  <a:pt x="27" y="40"/>
                  <a:pt x="27" y="40"/>
                  <a:pt x="27" y="40"/>
                </a:cubicBezTo>
                <a:cubicBezTo>
                  <a:pt x="34" y="34"/>
                  <a:pt x="34" y="22"/>
                  <a:pt x="26" y="12"/>
                </a:cubicBez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íṧļïḍé">
            <a:extLst>
              <a:ext uri="{FF2B5EF4-FFF2-40B4-BE49-F238E27FC236}">
                <a16:creationId xmlns:a16="http://schemas.microsoft.com/office/drawing/2014/main" id="{78626199-1C1D-4501-96B5-6AE62A580C0F}"/>
              </a:ext>
            </a:extLst>
          </p:cNvPr>
          <p:cNvSpPr/>
          <p:nvPr/>
        </p:nvSpPr>
        <p:spPr bwMode="auto">
          <a:xfrm>
            <a:off x="5782708" y="3056270"/>
            <a:ext cx="2477" cy="3096"/>
          </a:xfrm>
          <a:custGeom>
            <a:avLst/>
            <a:gdLst>
              <a:gd name="T0" fmla="*/ 7 w 34"/>
              <a:gd name="T1" fmla="*/ 27 h 39"/>
              <a:gd name="T2" fmla="*/ 34 w 34"/>
              <a:gd name="T3" fmla="*/ 34 h 39"/>
              <a:gd name="T4" fmla="*/ 7 w 34"/>
              <a:gd name="T5" fmla="*/ 0 h 39"/>
              <a:gd name="T6" fmla="*/ 7 w 34"/>
              <a:gd name="T7" fmla="*/ 2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39">
                <a:moveTo>
                  <a:pt x="7" y="27"/>
                </a:moveTo>
                <a:cubicBezTo>
                  <a:pt x="15" y="36"/>
                  <a:pt x="27" y="39"/>
                  <a:pt x="34" y="34"/>
                </a:cubicBezTo>
                <a:cubicBezTo>
                  <a:pt x="7" y="0"/>
                  <a:pt x="7" y="0"/>
                  <a:pt x="7" y="0"/>
                </a:cubicBezTo>
                <a:cubicBezTo>
                  <a:pt x="0" y="5"/>
                  <a:pt x="0" y="18"/>
                  <a:pt x="7" y="27"/>
                </a:cubicBez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íŝ1ïḍé">
            <a:extLst>
              <a:ext uri="{FF2B5EF4-FFF2-40B4-BE49-F238E27FC236}">
                <a16:creationId xmlns:a16="http://schemas.microsoft.com/office/drawing/2014/main" id="{BE2646A6-3A50-4393-944F-5CC6433E3358}"/>
              </a:ext>
            </a:extLst>
          </p:cNvPr>
          <p:cNvSpPr/>
          <p:nvPr/>
        </p:nvSpPr>
        <p:spPr bwMode="auto">
          <a:xfrm>
            <a:off x="5791686" y="3067724"/>
            <a:ext cx="2477" cy="2786"/>
          </a:xfrm>
          <a:custGeom>
            <a:avLst/>
            <a:gdLst>
              <a:gd name="T0" fmla="*/ 8 w 34"/>
              <a:gd name="T1" fmla="*/ 27 h 39"/>
              <a:gd name="T2" fmla="*/ 34 w 34"/>
              <a:gd name="T3" fmla="*/ 34 h 39"/>
              <a:gd name="T4" fmla="*/ 7 w 34"/>
              <a:gd name="T5" fmla="*/ 0 h 39"/>
              <a:gd name="T6" fmla="*/ 8 w 34"/>
              <a:gd name="T7" fmla="*/ 2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39">
                <a:moveTo>
                  <a:pt x="8" y="27"/>
                </a:moveTo>
                <a:cubicBezTo>
                  <a:pt x="15" y="36"/>
                  <a:pt x="27" y="39"/>
                  <a:pt x="34" y="34"/>
                </a:cubicBezTo>
                <a:cubicBezTo>
                  <a:pt x="7" y="0"/>
                  <a:pt x="7" y="0"/>
                  <a:pt x="7" y="0"/>
                </a:cubicBezTo>
                <a:cubicBezTo>
                  <a:pt x="0" y="5"/>
                  <a:pt x="0" y="18"/>
                  <a:pt x="8" y="27"/>
                </a:cubicBez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iṧḷiḋé">
            <a:extLst>
              <a:ext uri="{FF2B5EF4-FFF2-40B4-BE49-F238E27FC236}">
                <a16:creationId xmlns:a16="http://schemas.microsoft.com/office/drawing/2014/main" id="{D5DF5674-B38F-4EDE-A93F-5DF90B2F02BE}"/>
              </a:ext>
            </a:extLst>
          </p:cNvPr>
          <p:cNvSpPr/>
          <p:nvPr/>
        </p:nvSpPr>
        <p:spPr bwMode="auto">
          <a:xfrm>
            <a:off x="5791995" y="3067105"/>
            <a:ext cx="2786" cy="3096"/>
          </a:xfrm>
          <a:custGeom>
            <a:avLst/>
            <a:gdLst>
              <a:gd name="T0" fmla="*/ 27 w 35"/>
              <a:gd name="T1" fmla="*/ 12 h 40"/>
              <a:gd name="T2" fmla="*/ 0 w 35"/>
              <a:gd name="T3" fmla="*/ 6 h 40"/>
              <a:gd name="T4" fmla="*/ 27 w 35"/>
              <a:gd name="T5" fmla="*/ 40 h 40"/>
              <a:gd name="T6" fmla="*/ 27 w 35"/>
              <a:gd name="T7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40">
                <a:moveTo>
                  <a:pt x="27" y="12"/>
                </a:moveTo>
                <a:cubicBezTo>
                  <a:pt x="19" y="3"/>
                  <a:pt x="7" y="0"/>
                  <a:pt x="0" y="6"/>
                </a:cubicBezTo>
                <a:cubicBezTo>
                  <a:pt x="27" y="40"/>
                  <a:pt x="27" y="40"/>
                  <a:pt x="27" y="40"/>
                </a:cubicBezTo>
                <a:cubicBezTo>
                  <a:pt x="35" y="34"/>
                  <a:pt x="34" y="22"/>
                  <a:pt x="27" y="12"/>
                </a:cubicBez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ïşlïḑè">
            <a:extLst>
              <a:ext uri="{FF2B5EF4-FFF2-40B4-BE49-F238E27FC236}">
                <a16:creationId xmlns:a16="http://schemas.microsoft.com/office/drawing/2014/main" id="{FE0B5801-B53A-4989-B412-AFB1D11F48CD}"/>
              </a:ext>
            </a:extLst>
          </p:cNvPr>
          <p:cNvSpPr/>
          <p:nvPr/>
        </p:nvSpPr>
        <p:spPr bwMode="auto">
          <a:xfrm>
            <a:off x="5800973" y="3078249"/>
            <a:ext cx="2786" cy="3096"/>
          </a:xfrm>
          <a:custGeom>
            <a:avLst/>
            <a:gdLst>
              <a:gd name="T0" fmla="*/ 26 w 34"/>
              <a:gd name="T1" fmla="*/ 12 h 40"/>
              <a:gd name="T2" fmla="*/ 0 w 34"/>
              <a:gd name="T3" fmla="*/ 5 h 40"/>
              <a:gd name="T4" fmla="*/ 27 w 34"/>
              <a:gd name="T5" fmla="*/ 40 h 40"/>
              <a:gd name="T6" fmla="*/ 26 w 34"/>
              <a:gd name="T7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0">
                <a:moveTo>
                  <a:pt x="26" y="12"/>
                </a:moveTo>
                <a:cubicBezTo>
                  <a:pt x="19" y="3"/>
                  <a:pt x="7" y="0"/>
                  <a:pt x="0" y="5"/>
                </a:cubicBezTo>
                <a:cubicBezTo>
                  <a:pt x="27" y="40"/>
                  <a:pt x="27" y="40"/>
                  <a:pt x="27" y="40"/>
                </a:cubicBezTo>
                <a:cubicBezTo>
                  <a:pt x="34" y="34"/>
                  <a:pt x="34" y="22"/>
                  <a:pt x="26" y="12"/>
                </a:cubicBez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iṡľiḋê">
            <a:extLst>
              <a:ext uri="{FF2B5EF4-FFF2-40B4-BE49-F238E27FC236}">
                <a16:creationId xmlns:a16="http://schemas.microsoft.com/office/drawing/2014/main" id="{753872FD-D7B4-4F29-8BAA-61D0C52E8538}"/>
              </a:ext>
            </a:extLst>
          </p:cNvPr>
          <p:cNvSpPr/>
          <p:nvPr/>
        </p:nvSpPr>
        <p:spPr bwMode="auto">
          <a:xfrm>
            <a:off x="5800663" y="3078559"/>
            <a:ext cx="2477" cy="3096"/>
          </a:xfrm>
          <a:custGeom>
            <a:avLst/>
            <a:gdLst>
              <a:gd name="T0" fmla="*/ 8 w 35"/>
              <a:gd name="T1" fmla="*/ 28 h 40"/>
              <a:gd name="T2" fmla="*/ 35 w 35"/>
              <a:gd name="T3" fmla="*/ 35 h 40"/>
              <a:gd name="T4" fmla="*/ 8 w 35"/>
              <a:gd name="T5" fmla="*/ 0 h 40"/>
              <a:gd name="T6" fmla="*/ 8 w 35"/>
              <a:gd name="T7" fmla="*/ 2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40">
                <a:moveTo>
                  <a:pt x="8" y="28"/>
                </a:moveTo>
                <a:cubicBezTo>
                  <a:pt x="16" y="37"/>
                  <a:pt x="28" y="40"/>
                  <a:pt x="35" y="35"/>
                </a:cubicBezTo>
                <a:cubicBezTo>
                  <a:pt x="8" y="0"/>
                  <a:pt x="8" y="0"/>
                  <a:pt x="8" y="0"/>
                </a:cubicBezTo>
                <a:cubicBezTo>
                  <a:pt x="0" y="6"/>
                  <a:pt x="1" y="19"/>
                  <a:pt x="8" y="28"/>
                </a:cubicBez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îṥļîdé">
            <a:extLst>
              <a:ext uri="{FF2B5EF4-FFF2-40B4-BE49-F238E27FC236}">
                <a16:creationId xmlns:a16="http://schemas.microsoft.com/office/drawing/2014/main" id="{D86B8907-8A8E-4696-AA3F-1709B13532EF}"/>
              </a:ext>
            </a:extLst>
          </p:cNvPr>
          <p:cNvSpPr/>
          <p:nvPr/>
        </p:nvSpPr>
        <p:spPr bwMode="auto">
          <a:xfrm>
            <a:off x="5575602" y="3284737"/>
            <a:ext cx="103089" cy="253543"/>
          </a:xfrm>
          <a:custGeom>
            <a:avLst/>
            <a:gdLst>
              <a:gd name="T0" fmla="*/ 39 w 1389"/>
              <a:gd name="T1" fmla="*/ 0 h 3423"/>
              <a:gd name="T2" fmla="*/ 0 w 1389"/>
              <a:gd name="T3" fmla="*/ 131 h 3423"/>
              <a:gd name="T4" fmla="*/ 0 w 1389"/>
              <a:gd name="T5" fmla="*/ 3256 h 3423"/>
              <a:gd name="T6" fmla="*/ 65 w 1389"/>
              <a:gd name="T7" fmla="*/ 3423 h 3423"/>
              <a:gd name="T8" fmla="*/ 1277 w 1389"/>
              <a:gd name="T9" fmla="*/ 1838 h 3423"/>
              <a:gd name="T10" fmla="*/ 1279 w 1389"/>
              <a:gd name="T11" fmla="*/ 1833 h 3423"/>
              <a:gd name="T12" fmla="*/ 1283 w 1389"/>
              <a:gd name="T13" fmla="*/ 1838 h 3423"/>
              <a:gd name="T14" fmla="*/ 1389 w 1389"/>
              <a:gd name="T15" fmla="*/ 1700 h 3423"/>
              <a:gd name="T16" fmla="*/ 1277 w 1389"/>
              <a:gd name="T17" fmla="*/ 1559 h 3423"/>
              <a:gd name="T18" fmla="*/ 1274 w 1389"/>
              <a:gd name="T19" fmla="*/ 1564 h 3423"/>
              <a:gd name="T20" fmla="*/ 1272 w 1389"/>
              <a:gd name="T21" fmla="*/ 1559 h 3423"/>
              <a:gd name="T22" fmla="*/ 39 w 1389"/>
              <a:gd name="T23" fmla="*/ 0 h 3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89" h="3423">
                <a:moveTo>
                  <a:pt x="39" y="0"/>
                </a:moveTo>
                <a:cubicBezTo>
                  <a:pt x="15" y="39"/>
                  <a:pt x="0" y="83"/>
                  <a:pt x="0" y="131"/>
                </a:cubicBezTo>
                <a:cubicBezTo>
                  <a:pt x="0" y="3256"/>
                  <a:pt x="0" y="3256"/>
                  <a:pt x="0" y="3256"/>
                </a:cubicBezTo>
                <a:cubicBezTo>
                  <a:pt x="0" y="3319"/>
                  <a:pt x="25" y="3376"/>
                  <a:pt x="65" y="3423"/>
                </a:cubicBezTo>
                <a:cubicBezTo>
                  <a:pt x="1277" y="1838"/>
                  <a:pt x="1277" y="1838"/>
                  <a:pt x="1277" y="1838"/>
                </a:cubicBezTo>
                <a:cubicBezTo>
                  <a:pt x="1279" y="1833"/>
                  <a:pt x="1279" y="1833"/>
                  <a:pt x="1279" y="1833"/>
                </a:cubicBezTo>
                <a:cubicBezTo>
                  <a:pt x="1283" y="1838"/>
                  <a:pt x="1283" y="1838"/>
                  <a:pt x="1283" y="1838"/>
                </a:cubicBezTo>
                <a:cubicBezTo>
                  <a:pt x="1389" y="1700"/>
                  <a:pt x="1389" y="1700"/>
                  <a:pt x="1389" y="1700"/>
                </a:cubicBezTo>
                <a:cubicBezTo>
                  <a:pt x="1277" y="1559"/>
                  <a:pt x="1277" y="1559"/>
                  <a:pt x="1277" y="1559"/>
                </a:cubicBezTo>
                <a:cubicBezTo>
                  <a:pt x="1274" y="1564"/>
                  <a:pt x="1274" y="1564"/>
                  <a:pt x="1274" y="1564"/>
                </a:cubicBezTo>
                <a:cubicBezTo>
                  <a:pt x="1272" y="1559"/>
                  <a:pt x="1272" y="1559"/>
                  <a:pt x="1272" y="1559"/>
                </a:cubicBezTo>
                <a:lnTo>
                  <a:pt x="39" y="0"/>
                </a:lnTo>
                <a:close/>
              </a:path>
            </a:pathLst>
          </a:custGeom>
          <a:solidFill>
            <a:srgbClr val="009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ïṩ1ïḓè">
            <a:extLst>
              <a:ext uri="{FF2B5EF4-FFF2-40B4-BE49-F238E27FC236}">
                <a16:creationId xmlns:a16="http://schemas.microsoft.com/office/drawing/2014/main" id="{614FB3D8-B83A-450A-B99E-BB5CEACEE134}"/>
              </a:ext>
            </a:extLst>
          </p:cNvPr>
          <p:cNvSpPr/>
          <p:nvPr/>
        </p:nvSpPr>
        <p:spPr bwMode="auto">
          <a:xfrm>
            <a:off x="5472204" y="3284737"/>
            <a:ext cx="108661" cy="253543"/>
          </a:xfrm>
          <a:custGeom>
            <a:avLst/>
            <a:gdLst>
              <a:gd name="T0" fmla="*/ 1465 w 1465"/>
              <a:gd name="T1" fmla="*/ 3423 h 3423"/>
              <a:gd name="T2" fmla="*/ 0 w 1465"/>
              <a:gd name="T3" fmla="*/ 1687 h 3423"/>
              <a:gd name="T4" fmla="*/ 1439 w 1465"/>
              <a:gd name="T5" fmla="*/ 0 h 3423"/>
              <a:gd name="T6" fmla="*/ 1465 w 1465"/>
              <a:gd name="T7" fmla="*/ 3423 h 3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5" h="3423">
                <a:moveTo>
                  <a:pt x="1465" y="3423"/>
                </a:moveTo>
                <a:cubicBezTo>
                  <a:pt x="1465" y="3423"/>
                  <a:pt x="0" y="1909"/>
                  <a:pt x="0" y="1687"/>
                </a:cubicBezTo>
                <a:cubicBezTo>
                  <a:pt x="0" y="1464"/>
                  <a:pt x="1439" y="0"/>
                  <a:pt x="1439" y="0"/>
                </a:cubicBezTo>
                <a:lnTo>
                  <a:pt x="1465" y="3423"/>
                </a:lnTo>
                <a:close/>
              </a:path>
            </a:pathLst>
          </a:custGeom>
          <a:solidFill>
            <a:srgbClr val="009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îṩliḍe">
            <a:extLst>
              <a:ext uri="{FF2B5EF4-FFF2-40B4-BE49-F238E27FC236}">
                <a16:creationId xmlns:a16="http://schemas.microsoft.com/office/drawing/2014/main" id="{F5247ADF-EBC8-4D0C-91A8-2C0F7A1F03CE}"/>
              </a:ext>
            </a:extLst>
          </p:cNvPr>
          <p:cNvSpPr/>
          <p:nvPr/>
        </p:nvSpPr>
        <p:spPr bwMode="auto">
          <a:xfrm>
            <a:off x="5550217" y="3327149"/>
            <a:ext cx="190389" cy="1631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ïṩḻîďè">
            <a:extLst>
              <a:ext uri="{FF2B5EF4-FFF2-40B4-BE49-F238E27FC236}">
                <a16:creationId xmlns:a16="http://schemas.microsoft.com/office/drawing/2014/main" id="{1EF2824C-CD32-4936-AF25-A00A80D8745E}"/>
              </a:ext>
            </a:extLst>
          </p:cNvPr>
          <p:cNvSpPr/>
          <p:nvPr/>
        </p:nvSpPr>
        <p:spPr bwMode="auto">
          <a:xfrm>
            <a:off x="5566624" y="3338603"/>
            <a:ext cx="8359" cy="139928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îŝ1íḓe">
            <a:extLst>
              <a:ext uri="{FF2B5EF4-FFF2-40B4-BE49-F238E27FC236}">
                <a16:creationId xmlns:a16="http://schemas.microsoft.com/office/drawing/2014/main" id="{63E981AC-F448-444F-902B-4F3FD066EC83}"/>
              </a:ext>
            </a:extLst>
          </p:cNvPr>
          <p:cNvSpPr/>
          <p:nvPr/>
        </p:nvSpPr>
        <p:spPr bwMode="auto">
          <a:xfrm>
            <a:off x="5605631" y="3338603"/>
            <a:ext cx="8359" cy="139928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isļíḍê">
            <a:extLst>
              <a:ext uri="{FF2B5EF4-FFF2-40B4-BE49-F238E27FC236}">
                <a16:creationId xmlns:a16="http://schemas.microsoft.com/office/drawing/2014/main" id="{2869DF95-17F5-49DB-9AB1-AF9C4A1F5BA1}"/>
              </a:ext>
            </a:extLst>
          </p:cNvPr>
          <p:cNvSpPr/>
          <p:nvPr/>
        </p:nvSpPr>
        <p:spPr bwMode="auto">
          <a:xfrm>
            <a:off x="5586128" y="3338603"/>
            <a:ext cx="8359" cy="139928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iṥḷiḍê">
            <a:extLst>
              <a:ext uri="{FF2B5EF4-FFF2-40B4-BE49-F238E27FC236}">
                <a16:creationId xmlns:a16="http://schemas.microsoft.com/office/drawing/2014/main" id="{615BAEC1-4135-4605-9136-335279EE274E}"/>
              </a:ext>
            </a:extLst>
          </p:cNvPr>
          <p:cNvSpPr/>
          <p:nvPr/>
        </p:nvSpPr>
        <p:spPr bwMode="auto">
          <a:xfrm>
            <a:off x="5625134" y="3338603"/>
            <a:ext cx="8359" cy="139928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îslïde">
            <a:extLst>
              <a:ext uri="{FF2B5EF4-FFF2-40B4-BE49-F238E27FC236}">
                <a16:creationId xmlns:a16="http://schemas.microsoft.com/office/drawing/2014/main" id="{A29F8390-638F-41F8-803C-C9AF73808A5D}"/>
              </a:ext>
            </a:extLst>
          </p:cNvPr>
          <p:cNvSpPr/>
          <p:nvPr/>
        </p:nvSpPr>
        <p:spPr bwMode="auto">
          <a:xfrm>
            <a:off x="5643399" y="3338603"/>
            <a:ext cx="8668" cy="139928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isḻíḍé">
            <a:extLst>
              <a:ext uri="{FF2B5EF4-FFF2-40B4-BE49-F238E27FC236}">
                <a16:creationId xmlns:a16="http://schemas.microsoft.com/office/drawing/2014/main" id="{39A444F3-A3BB-4E1F-A5B6-7E8395E6308B}"/>
              </a:ext>
            </a:extLst>
          </p:cNvPr>
          <p:cNvSpPr/>
          <p:nvPr/>
        </p:nvSpPr>
        <p:spPr bwMode="auto">
          <a:xfrm>
            <a:off x="5662902" y="3338603"/>
            <a:ext cx="8668" cy="139928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işḷiďè">
            <a:extLst>
              <a:ext uri="{FF2B5EF4-FFF2-40B4-BE49-F238E27FC236}">
                <a16:creationId xmlns:a16="http://schemas.microsoft.com/office/drawing/2014/main" id="{FB7E0A83-61A3-4514-A73D-497FEFD10AAF}"/>
              </a:ext>
            </a:extLst>
          </p:cNvPr>
          <p:cNvSpPr/>
          <p:nvPr/>
        </p:nvSpPr>
        <p:spPr bwMode="auto">
          <a:xfrm>
            <a:off x="5662902" y="3427451"/>
            <a:ext cx="2786" cy="3715"/>
          </a:xfrm>
          <a:custGeom>
            <a:avLst/>
            <a:gdLst>
              <a:gd name="T0" fmla="*/ 9 w 9"/>
              <a:gd name="T1" fmla="*/ 0 h 12"/>
              <a:gd name="T2" fmla="*/ 0 w 9"/>
              <a:gd name="T3" fmla="*/ 12 h 12"/>
              <a:gd name="T4" fmla="*/ 9 w 9"/>
              <a:gd name="T5" fmla="*/ 0 h 12"/>
              <a:gd name="T6" fmla="*/ 9 w 9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2">
                <a:moveTo>
                  <a:pt x="9" y="0"/>
                </a:moveTo>
                <a:lnTo>
                  <a:pt x="0" y="12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68B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íṥļïḓé">
            <a:extLst>
              <a:ext uri="{FF2B5EF4-FFF2-40B4-BE49-F238E27FC236}">
                <a16:creationId xmlns:a16="http://schemas.microsoft.com/office/drawing/2014/main" id="{32F471C8-812B-4DC0-A820-C49B938ACD8F}"/>
              </a:ext>
            </a:extLst>
          </p:cNvPr>
          <p:cNvSpPr/>
          <p:nvPr/>
        </p:nvSpPr>
        <p:spPr bwMode="auto">
          <a:xfrm>
            <a:off x="5637827" y="3431166"/>
            <a:ext cx="25076" cy="32815"/>
          </a:xfrm>
          <a:custGeom>
            <a:avLst/>
            <a:gdLst>
              <a:gd name="T0" fmla="*/ 0 w 81"/>
              <a:gd name="T1" fmla="*/ 106 h 106"/>
              <a:gd name="T2" fmla="*/ 0 w 81"/>
              <a:gd name="T3" fmla="*/ 106 h 106"/>
              <a:gd name="T4" fmla="*/ 81 w 81"/>
              <a:gd name="T5" fmla="*/ 0 h 106"/>
              <a:gd name="T6" fmla="*/ 0 w 81"/>
              <a:gd name="T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106">
                <a:moveTo>
                  <a:pt x="0" y="106"/>
                </a:moveTo>
                <a:lnTo>
                  <a:pt x="0" y="106"/>
                </a:lnTo>
                <a:lnTo>
                  <a:pt x="81" y="0"/>
                </a:lnTo>
                <a:lnTo>
                  <a:pt x="0" y="106"/>
                </a:lnTo>
                <a:close/>
              </a:path>
            </a:pathLst>
          </a:custGeom>
          <a:solidFill>
            <a:srgbClr val="589D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ïṩ1íďê">
            <a:extLst>
              <a:ext uri="{FF2B5EF4-FFF2-40B4-BE49-F238E27FC236}">
                <a16:creationId xmlns:a16="http://schemas.microsoft.com/office/drawing/2014/main" id="{2ADE9527-71FD-4D4A-BA11-B15F97788AF8}"/>
              </a:ext>
            </a:extLst>
          </p:cNvPr>
          <p:cNvSpPr/>
          <p:nvPr/>
        </p:nvSpPr>
        <p:spPr bwMode="auto">
          <a:xfrm>
            <a:off x="5580865" y="3420950"/>
            <a:ext cx="164694" cy="125688"/>
          </a:xfrm>
          <a:custGeom>
            <a:avLst/>
            <a:gdLst>
              <a:gd name="T0" fmla="*/ 1145 w 2220"/>
              <a:gd name="T1" fmla="*/ 89 h 1698"/>
              <a:gd name="T2" fmla="*/ 1144 w 2220"/>
              <a:gd name="T3" fmla="*/ 90 h 1698"/>
              <a:gd name="T4" fmla="*/ 1108 w 2220"/>
              <a:gd name="T5" fmla="*/ 137 h 1698"/>
              <a:gd name="T6" fmla="*/ 768 w 2220"/>
              <a:gd name="T7" fmla="*/ 581 h 1698"/>
              <a:gd name="T8" fmla="*/ 0 w 2220"/>
              <a:gd name="T9" fmla="*/ 1585 h 1698"/>
              <a:gd name="T10" fmla="*/ 254 w 2220"/>
              <a:gd name="T11" fmla="*/ 1698 h 1698"/>
              <a:gd name="T12" fmla="*/ 1989 w 2220"/>
              <a:gd name="T13" fmla="*/ 1698 h 1698"/>
              <a:gd name="T14" fmla="*/ 2220 w 2220"/>
              <a:gd name="T15" fmla="*/ 1611 h 1698"/>
              <a:gd name="T16" fmla="*/ 1440 w 2220"/>
              <a:gd name="T17" fmla="*/ 364 h 1698"/>
              <a:gd name="T18" fmla="*/ 1213 w 2220"/>
              <a:gd name="T19" fmla="*/ 0 h 1698"/>
              <a:gd name="T20" fmla="*/ 1145 w 2220"/>
              <a:gd name="T21" fmla="*/ 89 h 1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20" h="1698">
                <a:moveTo>
                  <a:pt x="1145" y="89"/>
                </a:moveTo>
                <a:cubicBezTo>
                  <a:pt x="1144" y="90"/>
                  <a:pt x="1144" y="90"/>
                  <a:pt x="1144" y="90"/>
                </a:cubicBezTo>
                <a:cubicBezTo>
                  <a:pt x="1108" y="137"/>
                  <a:pt x="1108" y="137"/>
                  <a:pt x="1108" y="137"/>
                </a:cubicBezTo>
                <a:cubicBezTo>
                  <a:pt x="768" y="581"/>
                  <a:pt x="768" y="581"/>
                  <a:pt x="768" y="581"/>
                </a:cubicBezTo>
                <a:cubicBezTo>
                  <a:pt x="0" y="1585"/>
                  <a:pt x="0" y="1585"/>
                  <a:pt x="0" y="1585"/>
                </a:cubicBezTo>
                <a:cubicBezTo>
                  <a:pt x="58" y="1653"/>
                  <a:pt x="150" y="1698"/>
                  <a:pt x="254" y="1698"/>
                </a:cubicBezTo>
                <a:cubicBezTo>
                  <a:pt x="1989" y="1698"/>
                  <a:pt x="1989" y="1698"/>
                  <a:pt x="1989" y="1698"/>
                </a:cubicBezTo>
                <a:cubicBezTo>
                  <a:pt x="2080" y="1698"/>
                  <a:pt x="2162" y="1664"/>
                  <a:pt x="2220" y="1611"/>
                </a:cubicBezTo>
                <a:cubicBezTo>
                  <a:pt x="1440" y="364"/>
                  <a:pt x="1440" y="364"/>
                  <a:pt x="1440" y="364"/>
                </a:cubicBezTo>
                <a:cubicBezTo>
                  <a:pt x="1213" y="0"/>
                  <a:pt x="1213" y="0"/>
                  <a:pt x="1213" y="0"/>
                </a:cubicBezTo>
                <a:lnTo>
                  <a:pt x="1145" y="89"/>
                </a:lnTo>
                <a:close/>
              </a:path>
            </a:pathLst>
          </a:custGeom>
          <a:solidFill>
            <a:srgbClr val="ED82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íṣ1idê">
            <a:extLst>
              <a:ext uri="{FF2B5EF4-FFF2-40B4-BE49-F238E27FC236}">
                <a16:creationId xmlns:a16="http://schemas.microsoft.com/office/drawing/2014/main" id="{F3EA0163-C318-4A42-910C-7544CB53552E}"/>
              </a:ext>
            </a:extLst>
          </p:cNvPr>
          <p:cNvSpPr/>
          <p:nvPr/>
        </p:nvSpPr>
        <p:spPr bwMode="auto">
          <a:xfrm>
            <a:off x="5579007" y="3273901"/>
            <a:ext cx="167171" cy="126307"/>
          </a:xfrm>
          <a:custGeom>
            <a:avLst/>
            <a:gdLst>
              <a:gd name="T0" fmla="*/ 0 w 2258"/>
              <a:gd name="T1" fmla="*/ 150 h 1709"/>
              <a:gd name="T2" fmla="*/ 923 w 2258"/>
              <a:gd name="T3" fmla="*/ 1316 h 1709"/>
              <a:gd name="T4" fmla="*/ 1118 w 2258"/>
              <a:gd name="T5" fmla="*/ 1562 h 1709"/>
              <a:gd name="T6" fmla="*/ 1217 w 2258"/>
              <a:gd name="T7" fmla="*/ 1688 h 1709"/>
              <a:gd name="T8" fmla="*/ 1233 w 2258"/>
              <a:gd name="T9" fmla="*/ 1709 h 1709"/>
              <a:gd name="T10" fmla="*/ 1515 w 2258"/>
              <a:gd name="T11" fmla="*/ 1267 h 1709"/>
              <a:gd name="T12" fmla="*/ 2258 w 2258"/>
              <a:gd name="T13" fmla="*/ 101 h 1709"/>
              <a:gd name="T14" fmla="*/ 2015 w 2258"/>
              <a:gd name="T15" fmla="*/ 0 h 1709"/>
              <a:gd name="T16" fmla="*/ 280 w 2258"/>
              <a:gd name="T17" fmla="*/ 0 h 1709"/>
              <a:gd name="T18" fmla="*/ 0 w 2258"/>
              <a:gd name="T19" fmla="*/ 150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8" h="1709">
                <a:moveTo>
                  <a:pt x="0" y="150"/>
                </a:moveTo>
                <a:cubicBezTo>
                  <a:pt x="923" y="1316"/>
                  <a:pt x="923" y="1316"/>
                  <a:pt x="923" y="1316"/>
                </a:cubicBezTo>
                <a:cubicBezTo>
                  <a:pt x="1118" y="1562"/>
                  <a:pt x="1118" y="1562"/>
                  <a:pt x="1118" y="1562"/>
                </a:cubicBezTo>
                <a:cubicBezTo>
                  <a:pt x="1217" y="1688"/>
                  <a:pt x="1217" y="1688"/>
                  <a:pt x="1217" y="1688"/>
                </a:cubicBezTo>
                <a:cubicBezTo>
                  <a:pt x="1233" y="1709"/>
                  <a:pt x="1233" y="1709"/>
                  <a:pt x="1233" y="1709"/>
                </a:cubicBezTo>
                <a:cubicBezTo>
                  <a:pt x="1515" y="1267"/>
                  <a:pt x="1515" y="1267"/>
                  <a:pt x="1515" y="1267"/>
                </a:cubicBezTo>
                <a:cubicBezTo>
                  <a:pt x="2258" y="101"/>
                  <a:pt x="2258" y="101"/>
                  <a:pt x="2258" y="101"/>
                </a:cubicBezTo>
                <a:cubicBezTo>
                  <a:pt x="2199" y="40"/>
                  <a:pt x="2113" y="0"/>
                  <a:pt x="2015" y="0"/>
                </a:cubicBezTo>
                <a:cubicBezTo>
                  <a:pt x="280" y="0"/>
                  <a:pt x="280" y="0"/>
                  <a:pt x="280" y="0"/>
                </a:cubicBezTo>
                <a:cubicBezTo>
                  <a:pt x="158" y="0"/>
                  <a:pt x="54" y="61"/>
                  <a:pt x="0" y="150"/>
                </a:cubicBezTo>
                <a:close/>
              </a:path>
            </a:pathLst>
          </a:custGeom>
          <a:solidFill>
            <a:srgbClr val="ED82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8" name="işļïdé">
            <a:extLst>
              <a:ext uri="{FF2B5EF4-FFF2-40B4-BE49-F238E27FC236}">
                <a16:creationId xmlns:a16="http://schemas.microsoft.com/office/drawing/2014/main" id="{90994E01-1F7D-4249-BD00-574D7073BD81}"/>
              </a:ext>
            </a:extLst>
          </p:cNvPr>
          <p:cNvSpPr/>
          <p:nvPr/>
        </p:nvSpPr>
        <p:spPr bwMode="auto">
          <a:xfrm>
            <a:off x="5665688" y="3281331"/>
            <a:ext cx="86372" cy="258805"/>
          </a:xfrm>
          <a:custGeom>
            <a:avLst/>
            <a:gdLst>
              <a:gd name="T0" fmla="*/ 344 w 1163"/>
              <a:gd name="T1" fmla="*/ 1166 h 3498"/>
              <a:gd name="T2" fmla="*/ 62 w 1163"/>
              <a:gd name="T3" fmla="*/ 1608 h 3498"/>
              <a:gd name="T4" fmla="*/ 46 w 1163"/>
              <a:gd name="T5" fmla="*/ 1587 h 3498"/>
              <a:gd name="T6" fmla="*/ 118 w 1163"/>
              <a:gd name="T7" fmla="*/ 1760 h 3498"/>
              <a:gd name="T8" fmla="*/ 0 w 1163"/>
              <a:gd name="T9" fmla="*/ 1976 h 3498"/>
              <a:gd name="T10" fmla="*/ 68 w 1163"/>
              <a:gd name="T11" fmla="*/ 1887 h 3498"/>
              <a:gd name="T12" fmla="*/ 295 w 1163"/>
              <a:gd name="T13" fmla="*/ 2251 h 3498"/>
              <a:gd name="T14" fmla="*/ 1075 w 1163"/>
              <a:gd name="T15" fmla="*/ 3498 h 3498"/>
              <a:gd name="T16" fmla="*/ 1163 w 1163"/>
              <a:gd name="T17" fmla="*/ 3305 h 3498"/>
              <a:gd name="T18" fmla="*/ 1163 w 1163"/>
              <a:gd name="T19" fmla="*/ 180 h 3498"/>
              <a:gd name="T20" fmla="*/ 1087 w 1163"/>
              <a:gd name="T21" fmla="*/ 0 h 3498"/>
              <a:gd name="T22" fmla="*/ 344 w 1163"/>
              <a:gd name="T23" fmla="*/ 1166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3" h="3498">
                <a:moveTo>
                  <a:pt x="344" y="1166"/>
                </a:moveTo>
                <a:cubicBezTo>
                  <a:pt x="62" y="1608"/>
                  <a:pt x="62" y="1608"/>
                  <a:pt x="62" y="1608"/>
                </a:cubicBezTo>
                <a:cubicBezTo>
                  <a:pt x="46" y="1587"/>
                  <a:pt x="46" y="1587"/>
                  <a:pt x="46" y="1587"/>
                </a:cubicBezTo>
                <a:cubicBezTo>
                  <a:pt x="47" y="1588"/>
                  <a:pt x="118" y="1703"/>
                  <a:pt x="118" y="1760"/>
                </a:cubicBezTo>
                <a:cubicBezTo>
                  <a:pt x="118" y="1817"/>
                  <a:pt x="0" y="1975"/>
                  <a:pt x="0" y="1976"/>
                </a:cubicBezTo>
                <a:cubicBezTo>
                  <a:pt x="68" y="1887"/>
                  <a:pt x="68" y="1887"/>
                  <a:pt x="68" y="1887"/>
                </a:cubicBezTo>
                <a:cubicBezTo>
                  <a:pt x="295" y="2251"/>
                  <a:pt x="295" y="2251"/>
                  <a:pt x="295" y="2251"/>
                </a:cubicBezTo>
                <a:cubicBezTo>
                  <a:pt x="1075" y="3498"/>
                  <a:pt x="1075" y="3498"/>
                  <a:pt x="1075" y="3498"/>
                </a:cubicBezTo>
                <a:cubicBezTo>
                  <a:pt x="1129" y="3447"/>
                  <a:pt x="1163" y="3380"/>
                  <a:pt x="1163" y="3305"/>
                </a:cubicBezTo>
                <a:cubicBezTo>
                  <a:pt x="1163" y="180"/>
                  <a:pt x="1163" y="180"/>
                  <a:pt x="1163" y="180"/>
                </a:cubicBezTo>
                <a:cubicBezTo>
                  <a:pt x="1163" y="111"/>
                  <a:pt x="1134" y="48"/>
                  <a:pt x="1087" y="0"/>
                </a:cubicBezTo>
                <a:lnTo>
                  <a:pt x="344" y="1166"/>
                </a:lnTo>
                <a:close/>
              </a:path>
            </a:pathLst>
          </a:custGeom>
          <a:solidFill>
            <a:srgbClr val="DB6E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iŝḷïḋè">
            <a:extLst>
              <a:ext uri="{FF2B5EF4-FFF2-40B4-BE49-F238E27FC236}">
                <a16:creationId xmlns:a16="http://schemas.microsoft.com/office/drawing/2014/main" id="{CA7C94D9-7906-43B7-8AD1-BDAA196F8F89}"/>
              </a:ext>
            </a:extLst>
          </p:cNvPr>
          <p:cNvSpPr/>
          <p:nvPr/>
        </p:nvSpPr>
        <p:spPr bwMode="auto">
          <a:xfrm>
            <a:off x="5993839" y="2813872"/>
            <a:ext cx="266854" cy="266235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işļíḓê">
            <a:extLst>
              <a:ext uri="{FF2B5EF4-FFF2-40B4-BE49-F238E27FC236}">
                <a16:creationId xmlns:a16="http://schemas.microsoft.com/office/drawing/2014/main" id="{6CDCB8CD-9617-4963-8B01-552DCB37DEF4}"/>
              </a:ext>
            </a:extLst>
          </p:cNvPr>
          <p:cNvSpPr/>
          <p:nvPr/>
        </p:nvSpPr>
        <p:spPr bwMode="auto">
          <a:xfrm>
            <a:off x="6010246" y="2875787"/>
            <a:ext cx="205868" cy="187913"/>
          </a:xfrm>
          <a:custGeom>
            <a:avLst/>
            <a:gdLst>
              <a:gd name="T0" fmla="*/ 330 w 2776"/>
              <a:gd name="T1" fmla="*/ 0 h 2538"/>
              <a:gd name="T2" fmla="*/ 318 w 2776"/>
              <a:gd name="T3" fmla="*/ 209 h 2538"/>
              <a:gd name="T4" fmla="*/ 2185 w 2776"/>
              <a:gd name="T5" fmla="*/ 2076 h 2538"/>
              <a:gd name="T6" fmla="*/ 2776 w 2776"/>
              <a:gd name="T7" fmla="*/ 1981 h 2538"/>
              <a:gd name="T8" fmla="*/ 1575 w 2776"/>
              <a:gd name="T9" fmla="*/ 2538 h 2538"/>
              <a:gd name="T10" fmla="*/ 0 w 2776"/>
              <a:gd name="T11" fmla="*/ 964 h 2538"/>
              <a:gd name="T12" fmla="*/ 330 w 2776"/>
              <a:gd name="T13" fmla="*/ 0 h 2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6" h="2538">
                <a:moveTo>
                  <a:pt x="330" y="0"/>
                </a:moveTo>
                <a:cubicBezTo>
                  <a:pt x="322" y="68"/>
                  <a:pt x="318" y="138"/>
                  <a:pt x="318" y="209"/>
                </a:cubicBezTo>
                <a:cubicBezTo>
                  <a:pt x="318" y="1240"/>
                  <a:pt x="1154" y="2076"/>
                  <a:pt x="2185" y="2076"/>
                </a:cubicBezTo>
                <a:cubicBezTo>
                  <a:pt x="2392" y="2076"/>
                  <a:pt x="2591" y="2043"/>
                  <a:pt x="2776" y="1981"/>
                </a:cubicBezTo>
                <a:cubicBezTo>
                  <a:pt x="2487" y="2322"/>
                  <a:pt x="2056" y="2538"/>
                  <a:pt x="1575" y="2538"/>
                </a:cubicBezTo>
                <a:cubicBezTo>
                  <a:pt x="705" y="2538"/>
                  <a:pt x="0" y="1833"/>
                  <a:pt x="0" y="964"/>
                </a:cubicBezTo>
                <a:cubicBezTo>
                  <a:pt x="0" y="600"/>
                  <a:pt x="123" y="266"/>
                  <a:pt x="330" y="0"/>
                </a:cubicBezTo>
                <a:close/>
              </a:path>
            </a:pathLst>
          </a:custGeom>
          <a:solidFill>
            <a:srgbClr val="D1E0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iṣlîďé">
            <a:extLst>
              <a:ext uri="{FF2B5EF4-FFF2-40B4-BE49-F238E27FC236}">
                <a16:creationId xmlns:a16="http://schemas.microsoft.com/office/drawing/2014/main" id="{38A6451C-DDF4-4ECC-9B3D-55D50ACA6AAB}"/>
              </a:ext>
            </a:extLst>
          </p:cNvPr>
          <p:cNvSpPr/>
          <p:nvPr/>
        </p:nvSpPr>
        <p:spPr bwMode="auto">
          <a:xfrm>
            <a:off x="6034083" y="2830589"/>
            <a:ext cx="209892" cy="199057"/>
          </a:xfrm>
          <a:custGeom>
            <a:avLst/>
            <a:gdLst>
              <a:gd name="T0" fmla="*/ 0 w 2831"/>
              <a:gd name="T1" fmla="*/ 820 h 2687"/>
              <a:gd name="T2" fmla="*/ 12 w 2831"/>
              <a:gd name="T3" fmla="*/ 611 h 2687"/>
              <a:gd name="T4" fmla="*/ 1257 w 2831"/>
              <a:gd name="T5" fmla="*/ 0 h 2687"/>
              <a:gd name="T6" fmla="*/ 2831 w 2831"/>
              <a:gd name="T7" fmla="*/ 1575 h 2687"/>
              <a:gd name="T8" fmla="*/ 2458 w 2831"/>
              <a:gd name="T9" fmla="*/ 2592 h 2687"/>
              <a:gd name="T10" fmla="*/ 1867 w 2831"/>
              <a:gd name="T11" fmla="*/ 2687 h 2687"/>
              <a:gd name="T12" fmla="*/ 0 w 2831"/>
              <a:gd name="T13" fmla="*/ 820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31" h="2687">
                <a:moveTo>
                  <a:pt x="0" y="820"/>
                </a:moveTo>
                <a:cubicBezTo>
                  <a:pt x="0" y="749"/>
                  <a:pt x="4" y="679"/>
                  <a:pt x="12" y="611"/>
                </a:cubicBezTo>
                <a:cubicBezTo>
                  <a:pt x="300" y="239"/>
                  <a:pt x="750" y="0"/>
                  <a:pt x="1257" y="0"/>
                </a:cubicBezTo>
                <a:cubicBezTo>
                  <a:pt x="2126" y="0"/>
                  <a:pt x="2831" y="705"/>
                  <a:pt x="2831" y="1575"/>
                </a:cubicBezTo>
                <a:cubicBezTo>
                  <a:pt x="2831" y="1962"/>
                  <a:pt x="2691" y="2317"/>
                  <a:pt x="2458" y="2592"/>
                </a:cubicBezTo>
                <a:cubicBezTo>
                  <a:pt x="2273" y="2654"/>
                  <a:pt x="2074" y="2687"/>
                  <a:pt x="1867" y="2687"/>
                </a:cubicBezTo>
                <a:cubicBezTo>
                  <a:pt x="836" y="2687"/>
                  <a:pt x="0" y="1851"/>
                  <a:pt x="0" y="8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2" name="iṧlïdê">
            <a:extLst>
              <a:ext uri="{FF2B5EF4-FFF2-40B4-BE49-F238E27FC236}">
                <a16:creationId xmlns:a16="http://schemas.microsoft.com/office/drawing/2014/main" id="{9A18981A-410F-4CA3-8B69-5C34C96ECE43}"/>
              </a:ext>
            </a:extLst>
          </p:cNvPr>
          <p:cNvSpPr/>
          <p:nvPr/>
        </p:nvSpPr>
        <p:spPr bwMode="auto">
          <a:xfrm>
            <a:off x="6117669" y="2834923"/>
            <a:ext cx="18884" cy="18575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3" name="îSḻïdê">
            <a:extLst>
              <a:ext uri="{FF2B5EF4-FFF2-40B4-BE49-F238E27FC236}">
                <a16:creationId xmlns:a16="http://schemas.microsoft.com/office/drawing/2014/main" id="{CF98863F-D267-4B20-B014-24111B7404D5}"/>
              </a:ext>
            </a:extLst>
          </p:cNvPr>
          <p:cNvSpPr/>
          <p:nvPr/>
        </p:nvSpPr>
        <p:spPr bwMode="auto">
          <a:xfrm>
            <a:off x="6117669" y="3040791"/>
            <a:ext cx="18884" cy="18575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4" name="îṥľïḓe">
            <a:extLst>
              <a:ext uri="{FF2B5EF4-FFF2-40B4-BE49-F238E27FC236}">
                <a16:creationId xmlns:a16="http://schemas.microsoft.com/office/drawing/2014/main" id="{AF526DE6-1D5D-4B70-B782-3507EF749F93}"/>
              </a:ext>
            </a:extLst>
          </p:cNvPr>
          <p:cNvSpPr/>
          <p:nvPr/>
        </p:nvSpPr>
        <p:spPr bwMode="auto">
          <a:xfrm>
            <a:off x="6014580" y="2937702"/>
            <a:ext cx="18884" cy="18884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5" name="ïslïḋê">
            <a:extLst>
              <a:ext uri="{FF2B5EF4-FFF2-40B4-BE49-F238E27FC236}">
                <a16:creationId xmlns:a16="http://schemas.microsoft.com/office/drawing/2014/main" id="{859D1C39-9D38-4A76-9C6B-28A10A2F5B77}"/>
              </a:ext>
            </a:extLst>
          </p:cNvPr>
          <p:cNvSpPr/>
          <p:nvPr/>
        </p:nvSpPr>
        <p:spPr bwMode="auto">
          <a:xfrm>
            <a:off x="6220757" y="2937702"/>
            <a:ext cx="18884" cy="18884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6" name="íṧḷiďè">
            <a:extLst>
              <a:ext uri="{FF2B5EF4-FFF2-40B4-BE49-F238E27FC236}">
                <a16:creationId xmlns:a16="http://schemas.microsoft.com/office/drawing/2014/main" id="{4F151292-0746-4016-94A6-EC96D42FF21E}"/>
              </a:ext>
            </a:extLst>
          </p:cNvPr>
          <p:cNvSpPr/>
          <p:nvPr/>
        </p:nvSpPr>
        <p:spPr bwMode="auto">
          <a:xfrm>
            <a:off x="6170297" y="2855045"/>
            <a:ext cx="11454" cy="11454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íṥ1iďè">
            <a:extLst>
              <a:ext uri="{FF2B5EF4-FFF2-40B4-BE49-F238E27FC236}">
                <a16:creationId xmlns:a16="http://schemas.microsoft.com/office/drawing/2014/main" id="{29BC70D4-4A84-4306-8BAC-90C34B20F899}"/>
              </a:ext>
            </a:extLst>
          </p:cNvPr>
          <p:cNvSpPr/>
          <p:nvPr/>
        </p:nvSpPr>
        <p:spPr bwMode="auto">
          <a:xfrm>
            <a:off x="6207756" y="2896219"/>
            <a:ext cx="11454" cy="11454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$ļïdè">
            <a:extLst>
              <a:ext uri="{FF2B5EF4-FFF2-40B4-BE49-F238E27FC236}">
                <a16:creationId xmlns:a16="http://schemas.microsoft.com/office/drawing/2014/main" id="{EF840064-F0C0-4E16-9B3A-B928EE0C059C}"/>
              </a:ext>
            </a:extLst>
          </p:cNvPr>
          <p:cNvSpPr/>
          <p:nvPr/>
        </p:nvSpPr>
        <p:spPr bwMode="auto">
          <a:xfrm>
            <a:off x="6035941" y="2983210"/>
            <a:ext cx="11764" cy="11454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$ḻîḓe">
            <a:extLst>
              <a:ext uri="{FF2B5EF4-FFF2-40B4-BE49-F238E27FC236}">
                <a16:creationId xmlns:a16="http://schemas.microsoft.com/office/drawing/2014/main" id="{2FBA72FC-F73E-41F9-B7AE-6B3951E9241A}"/>
              </a:ext>
            </a:extLst>
          </p:cNvPr>
          <p:cNvSpPr/>
          <p:nvPr/>
        </p:nvSpPr>
        <p:spPr bwMode="auto">
          <a:xfrm>
            <a:off x="6073400" y="3024383"/>
            <a:ext cx="11764" cy="11454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$ḷíḑé">
            <a:extLst>
              <a:ext uri="{FF2B5EF4-FFF2-40B4-BE49-F238E27FC236}">
                <a16:creationId xmlns:a16="http://schemas.microsoft.com/office/drawing/2014/main" id="{9D4774F5-2F02-44B8-B34A-AE722288B145}"/>
              </a:ext>
            </a:extLst>
          </p:cNvPr>
          <p:cNvSpPr/>
          <p:nvPr/>
        </p:nvSpPr>
        <p:spPr bwMode="auto">
          <a:xfrm>
            <a:off x="6204969" y="2983829"/>
            <a:ext cx="11764" cy="11454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$ļíḓè">
            <a:extLst>
              <a:ext uri="{FF2B5EF4-FFF2-40B4-BE49-F238E27FC236}">
                <a16:creationId xmlns:a16="http://schemas.microsoft.com/office/drawing/2014/main" id="{6FA51E80-69CD-4D34-9BCE-1C587A3DBB7A}"/>
              </a:ext>
            </a:extLst>
          </p:cNvPr>
          <p:cNvSpPr/>
          <p:nvPr/>
        </p:nvSpPr>
        <p:spPr bwMode="auto">
          <a:xfrm>
            <a:off x="6163796" y="3020978"/>
            <a:ext cx="11454" cy="11764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ṥ1íḍé">
            <a:extLst>
              <a:ext uri="{FF2B5EF4-FFF2-40B4-BE49-F238E27FC236}">
                <a16:creationId xmlns:a16="http://schemas.microsoft.com/office/drawing/2014/main" id="{91B18421-E281-488C-821D-6C0561E0FFF1}"/>
              </a:ext>
            </a:extLst>
          </p:cNvPr>
          <p:cNvSpPr/>
          <p:nvPr/>
        </p:nvSpPr>
        <p:spPr bwMode="auto">
          <a:xfrm>
            <a:off x="6076805" y="2849783"/>
            <a:ext cx="11454" cy="11764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ṣļiḍé">
            <a:extLst>
              <a:ext uri="{FF2B5EF4-FFF2-40B4-BE49-F238E27FC236}">
                <a16:creationId xmlns:a16="http://schemas.microsoft.com/office/drawing/2014/main" id="{0197620C-8931-4B71-A737-1E317F3894DD}"/>
              </a:ext>
            </a:extLst>
          </p:cNvPr>
          <p:cNvSpPr/>
          <p:nvPr/>
        </p:nvSpPr>
        <p:spPr bwMode="auto">
          <a:xfrm>
            <a:off x="6035322" y="2887241"/>
            <a:ext cx="11764" cy="11454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S1ïḍe">
            <a:extLst>
              <a:ext uri="{FF2B5EF4-FFF2-40B4-BE49-F238E27FC236}">
                <a16:creationId xmlns:a16="http://schemas.microsoft.com/office/drawing/2014/main" id="{D5D39CFE-2D52-41F9-B22A-199994D7B196}"/>
              </a:ext>
            </a:extLst>
          </p:cNvPr>
          <p:cNvSpPr/>
          <p:nvPr/>
        </p:nvSpPr>
        <p:spPr bwMode="auto">
          <a:xfrm>
            <a:off x="6079901" y="2939250"/>
            <a:ext cx="56343" cy="83276"/>
          </a:xfrm>
          <a:custGeom>
            <a:avLst/>
            <a:gdLst>
              <a:gd name="T0" fmla="*/ 14 w 758"/>
              <a:gd name="T1" fmla="*/ 1040 h 1127"/>
              <a:gd name="T2" fmla="*/ 544 w 758"/>
              <a:gd name="T3" fmla="*/ 162 h 1127"/>
              <a:gd name="T4" fmla="*/ 536 w 758"/>
              <a:gd name="T5" fmla="*/ 119 h 1127"/>
              <a:gd name="T6" fmla="*/ 536 w 758"/>
              <a:gd name="T7" fmla="*/ 112 h 1127"/>
              <a:gd name="T8" fmla="*/ 647 w 758"/>
              <a:gd name="T9" fmla="*/ 0 h 1127"/>
              <a:gd name="T10" fmla="*/ 758 w 758"/>
              <a:gd name="T11" fmla="*/ 112 h 1127"/>
              <a:gd name="T12" fmla="*/ 758 w 758"/>
              <a:gd name="T13" fmla="*/ 119 h 1127"/>
              <a:gd name="T14" fmla="*/ 647 w 758"/>
              <a:gd name="T15" fmla="*/ 230 h 1127"/>
              <a:gd name="T16" fmla="*/ 626 w 758"/>
              <a:gd name="T17" fmla="*/ 228 h 1127"/>
              <a:gd name="T18" fmla="*/ 104 w 758"/>
              <a:gd name="T19" fmla="*/ 1094 h 1127"/>
              <a:gd name="T20" fmla="*/ 32 w 758"/>
              <a:gd name="T21" fmla="*/ 1112 h 1127"/>
              <a:gd name="T22" fmla="*/ 14 w 758"/>
              <a:gd name="T23" fmla="*/ 1040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8" h="1127">
                <a:moveTo>
                  <a:pt x="14" y="1040"/>
                </a:moveTo>
                <a:cubicBezTo>
                  <a:pt x="544" y="162"/>
                  <a:pt x="544" y="162"/>
                  <a:pt x="544" y="162"/>
                </a:cubicBezTo>
                <a:cubicBezTo>
                  <a:pt x="539" y="149"/>
                  <a:pt x="536" y="134"/>
                  <a:pt x="536" y="119"/>
                </a:cubicBezTo>
                <a:cubicBezTo>
                  <a:pt x="536" y="112"/>
                  <a:pt x="536" y="112"/>
                  <a:pt x="536" y="112"/>
                </a:cubicBezTo>
                <a:cubicBezTo>
                  <a:pt x="536" y="50"/>
                  <a:pt x="586" y="0"/>
                  <a:pt x="647" y="0"/>
                </a:cubicBezTo>
                <a:cubicBezTo>
                  <a:pt x="708" y="0"/>
                  <a:pt x="758" y="50"/>
                  <a:pt x="758" y="112"/>
                </a:cubicBezTo>
                <a:cubicBezTo>
                  <a:pt x="758" y="119"/>
                  <a:pt x="758" y="119"/>
                  <a:pt x="758" y="119"/>
                </a:cubicBezTo>
                <a:cubicBezTo>
                  <a:pt x="758" y="181"/>
                  <a:pt x="708" y="230"/>
                  <a:pt x="647" y="230"/>
                </a:cubicBezTo>
                <a:cubicBezTo>
                  <a:pt x="640" y="230"/>
                  <a:pt x="633" y="230"/>
                  <a:pt x="626" y="228"/>
                </a:cubicBezTo>
                <a:cubicBezTo>
                  <a:pt x="104" y="1094"/>
                  <a:pt x="104" y="1094"/>
                  <a:pt x="104" y="1094"/>
                </a:cubicBezTo>
                <a:cubicBezTo>
                  <a:pt x="89" y="1118"/>
                  <a:pt x="57" y="1127"/>
                  <a:pt x="32" y="1112"/>
                </a:cubicBezTo>
                <a:cubicBezTo>
                  <a:pt x="8" y="1097"/>
                  <a:pt x="0" y="1065"/>
                  <a:pt x="14" y="1040"/>
                </a:cubicBezTo>
                <a:close/>
              </a:path>
            </a:pathLst>
          </a:cu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ṣ1îḑé">
            <a:extLst>
              <a:ext uri="{FF2B5EF4-FFF2-40B4-BE49-F238E27FC236}">
                <a16:creationId xmlns:a16="http://schemas.microsoft.com/office/drawing/2014/main" id="{E5E12435-DA8F-4628-8FE3-85EDDB2E495A}"/>
              </a:ext>
            </a:extLst>
          </p:cNvPr>
          <p:cNvSpPr/>
          <p:nvPr/>
        </p:nvSpPr>
        <p:spPr bwMode="auto">
          <a:xfrm>
            <a:off x="6114573" y="2881669"/>
            <a:ext cx="25076" cy="78323"/>
          </a:xfrm>
          <a:custGeom>
            <a:avLst/>
            <a:gdLst>
              <a:gd name="T0" fmla="*/ 0 w 339"/>
              <a:gd name="T1" fmla="*/ 888 h 1058"/>
              <a:gd name="T2" fmla="*/ 169 w 339"/>
              <a:gd name="T3" fmla="*/ 1058 h 1058"/>
              <a:gd name="T4" fmla="*/ 339 w 339"/>
              <a:gd name="T5" fmla="*/ 888 h 1058"/>
              <a:gd name="T6" fmla="*/ 230 w 339"/>
              <a:gd name="T7" fmla="*/ 730 h 1058"/>
              <a:gd name="T8" fmla="*/ 230 w 339"/>
              <a:gd name="T9" fmla="*/ 727 h 1058"/>
              <a:gd name="T10" fmla="*/ 230 w 339"/>
              <a:gd name="T11" fmla="*/ 61 h 1058"/>
              <a:gd name="T12" fmla="*/ 169 w 339"/>
              <a:gd name="T13" fmla="*/ 0 h 1058"/>
              <a:gd name="T14" fmla="*/ 108 w 339"/>
              <a:gd name="T15" fmla="*/ 61 h 1058"/>
              <a:gd name="T16" fmla="*/ 108 w 339"/>
              <a:gd name="T17" fmla="*/ 727 h 1058"/>
              <a:gd name="T18" fmla="*/ 109 w 339"/>
              <a:gd name="T19" fmla="*/ 730 h 1058"/>
              <a:gd name="T20" fmla="*/ 0 w 339"/>
              <a:gd name="T21" fmla="*/ 888 h 1058"/>
              <a:gd name="T22" fmla="*/ 82 w 339"/>
              <a:gd name="T23" fmla="*/ 888 h 1058"/>
              <a:gd name="T24" fmla="*/ 169 w 339"/>
              <a:gd name="T25" fmla="*/ 801 h 1058"/>
              <a:gd name="T26" fmla="*/ 256 w 339"/>
              <a:gd name="T27" fmla="*/ 888 h 1058"/>
              <a:gd name="T28" fmla="*/ 169 w 339"/>
              <a:gd name="T29" fmla="*/ 975 h 1058"/>
              <a:gd name="T30" fmla="*/ 82 w 339"/>
              <a:gd name="T31" fmla="*/ 888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9" h="1058">
                <a:moveTo>
                  <a:pt x="0" y="888"/>
                </a:moveTo>
                <a:cubicBezTo>
                  <a:pt x="0" y="982"/>
                  <a:pt x="76" y="1058"/>
                  <a:pt x="169" y="1058"/>
                </a:cubicBezTo>
                <a:cubicBezTo>
                  <a:pt x="263" y="1058"/>
                  <a:pt x="339" y="982"/>
                  <a:pt x="339" y="888"/>
                </a:cubicBezTo>
                <a:cubicBezTo>
                  <a:pt x="339" y="816"/>
                  <a:pt x="294" y="754"/>
                  <a:pt x="230" y="730"/>
                </a:cubicBezTo>
                <a:cubicBezTo>
                  <a:pt x="230" y="729"/>
                  <a:pt x="230" y="728"/>
                  <a:pt x="230" y="727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0" y="27"/>
                  <a:pt x="203" y="0"/>
                  <a:pt x="169" y="0"/>
                </a:cubicBezTo>
                <a:cubicBezTo>
                  <a:pt x="136" y="0"/>
                  <a:pt x="108" y="27"/>
                  <a:pt x="108" y="61"/>
                </a:cubicBezTo>
                <a:cubicBezTo>
                  <a:pt x="108" y="727"/>
                  <a:pt x="108" y="727"/>
                  <a:pt x="108" y="727"/>
                </a:cubicBezTo>
                <a:cubicBezTo>
                  <a:pt x="108" y="728"/>
                  <a:pt x="109" y="729"/>
                  <a:pt x="109" y="730"/>
                </a:cubicBezTo>
                <a:cubicBezTo>
                  <a:pt x="45" y="754"/>
                  <a:pt x="0" y="816"/>
                  <a:pt x="0" y="888"/>
                </a:cubicBezTo>
                <a:close/>
                <a:moveTo>
                  <a:pt x="82" y="888"/>
                </a:moveTo>
                <a:cubicBezTo>
                  <a:pt x="82" y="840"/>
                  <a:pt x="121" y="801"/>
                  <a:pt x="169" y="801"/>
                </a:cubicBezTo>
                <a:cubicBezTo>
                  <a:pt x="217" y="801"/>
                  <a:pt x="256" y="840"/>
                  <a:pt x="256" y="888"/>
                </a:cubicBezTo>
                <a:cubicBezTo>
                  <a:pt x="256" y="936"/>
                  <a:pt x="217" y="975"/>
                  <a:pt x="169" y="975"/>
                </a:cubicBezTo>
                <a:cubicBezTo>
                  <a:pt x="121" y="975"/>
                  <a:pt x="82" y="936"/>
                  <a:pt x="82" y="888"/>
                </a:cubicBezTo>
                <a:close/>
              </a:path>
            </a:pathLst>
          </a:cu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sḻíḓé">
            <a:extLst>
              <a:ext uri="{FF2B5EF4-FFF2-40B4-BE49-F238E27FC236}">
                <a16:creationId xmlns:a16="http://schemas.microsoft.com/office/drawing/2014/main" id="{AFA23306-2827-4459-B21F-0CDCE63F168D}"/>
              </a:ext>
            </a:extLst>
          </p:cNvPr>
          <p:cNvSpPr/>
          <p:nvPr/>
        </p:nvSpPr>
        <p:spPr bwMode="auto">
          <a:xfrm>
            <a:off x="5915516" y="3018811"/>
            <a:ext cx="63463" cy="56652"/>
          </a:xfrm>
          <a:custGeom>
            <a:avLst/>
            <a:gdLst>
              <a:gd name="T0" fmla="*/ 163 w 205"/>
              <a:gd name="T1" fmla="*/ 0 h 183"/>
              <a:gd name="T2" fmla="*/ 0 w 205"/>
              <a:gd name="T3" fmla="*/ 62 h 183"/>
              <a:gd name="T4" fmla="*/ 42 w 205"/>
              <a:gd name="T5" fmla="*/ 170 h 183"/>
              <a:gd name="T6" fmla="*/ 44 w 205"/>
              <a:gd name="T7" fmla="*/ 169 h 183"/>
              <a:gd name="T8" fmla="*/ 74 w 205"/>
              <a:gd name="T9" fmla="*/ 183 h 183"/>
              <a:gd name="T10" fmla="*/ 110 w 205"/>
              <a:gd name="T11" fmla="*/ 173 h 183"/>
              <a:gd name="T12" fmla="*/ 112 w 205"/>
              <a:gd name="T13" fmla="*/ 178 h 183"/>
              <a:gd name="T14" fmla="*/ 132 w 205"/>
              <a:gd name="T15" fmla="*/ 167 h 183"/>
              <a:gd name="T16" fmla="*/ 153 w 205"/>
              <a:gd name="T17" fmla="*/ 162 h 183"/>
              <a:gd name="T18" fmla="*/ 152 w 205"/>
              <a:gd name="T19" fmla="*/ 157 h 183"/>
              <a:gd name="T20" fmla="*/ 185 w 205"/>
              <a:gd name="T21" fmla="*/ 140 h 183"/>
              <a:gd name="T22" fmla="*/ 198 w 205"/>
              <a:gd name="T23" fmla="*/ 110 h 183"/>
              <a:gd name="T24" fmla="*/ 205 w 205"/>
              <a:gd name="T25" fmla="*/ 108 h 183"/>
              <a:gd name="T26" fmla="*/ 163 w 205"/>
              <a:gd name="T2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5" h="183">
                <a:moveTo>
                  <a:pt x="163" y="0"/>
                </a:moveTo>
                <a:lnTo>
                  <a:pt x="0" y="62"/>
                </a:lnTo>
                <a:lnTo>
                  <a:pt x="42" y="170"/>
                </a:lnTo>
                <a:lnTo>
                  <a:pt x="44" y="169"/>
                </a:lnTo>
                <a:lnTo>
                  <a:pt x="74" y="183"/>
                </a:lnTo>
                <a:lnTo>
                  <a:pt x="110" y="173"/>
                </a:lnTo>
                <a:lnTo>
                  <a:pt x="112" y="178"/>
                </a:lnTo>
                <a:lnTo>
                  <a:pt x="132" y="167"/>
                </a:lnTo>
                <a:lnTo>
                  <a:pt x="153" y="162"/>
                </a:lnTo>
                <a:lnTo>
                  <a:pt x="152" y="157"/>
                </a:lnTo>
                <a:lnTo>
                  <a:pt x="185" y="140"/>
                </a:lnTo>
                <a:lnTo>
                  <a:pt x="198" y="110"/>
                </a:lnTo>
                <a:lnTo>
                  <a:pt x="205" y="108"/>
                </a:lnTo>
                <a:lnTo>
                  <a:pt x="163" y="0"/>
                </a:lnTo>
                <a:close/>
              </a:path>
            </a:pathLst>
          </a:custGeom>
          <a:solidFill>
            <a:srgbClr val="ACA9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$ļiďé">
            <a:extLst>
              <a:ext uri="{FF2B5EF4-FFF2-40B4-BE49-F238E27FC236}">
                <a16:creationId xmlns:a16="http://schemas.microsoft.com/office/drawing/2014/main" id="{802A011F-CD6F-4E0E-B535-EFF7C3ACCBF4}"/>
              </a:ext>
            </a:extLst>
          </p:cNvPr>
          <p:cNvSpPr/>
          <p:nvPr/>
        </p:nvSpPr>
        <p:spPr bwMode="auto">
          <a:xfrm>
            <a:off x="5909944" y="3022526"/>
            <a:ext cx="69345" cy="35601"/>
          </a:xfrm>
          <a:custGeom>
            <a:avLst/>
            <a:gdLst>
              <a:gd name="T0" fmla="*/ 920 w 937"/>
              <a:gd name="T1" fmla="*/ 67 h 480"/>
              <a:gd name="T2" fmla="*/ 871 w 937"/>
              <a:gd name="T3" fmla="*/ 178 h 480"/>
              <a:gd name="T4" fmla="*/ 128 w 937"/>
              <a:gd name="T5" fmla="*/ 463 h 480"/>
              <a:gd name="T6" fmla="*/ 17 w 937"/>
              <a:gd name="T7" fmla="*/ 414 h 480"/>
              <a:gd name="T8" fmla="*/ 66 w 937"/>
              <a:gd name="T9" fmla="*/ 303 h 480"/>
              <a:gd name="T10" fmla="*/ 809 w 937"/>
              <a:gd name="T11" fmla="*/ 17 h 480"/>
              <a:gd name="T12" fmla="*/ 920 w 937"/>
              <a:gd name="T13" fmla="*/ 67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7" h="480">
                <a:moveTo>
                  <a:pt x="920" y="67"/>
                </a:moveTo>
                <a:cubicBezTo>
                  <a:pt x="937" y="111"/>
                  <a:pt x="915" y="161"/>
                  <a:pt x="871" y="178"/>
                </a:cubicBezTo>
                <a:cubicBezTo>
                  <a:pt x="128" y="463"/>
                  <a:pt x="128" y="463"/>
                  <a:pt x="128" y="463"/>
                </a:cubicBezTo>
                <a:cubicBezTo>
                  <a:pt x="84" y="480"/>
                  <a:pt x="34" y="458"/>
                  <a:pt x="17" y="414"/>
                </a:cubicBezTo>
                <a:cubicBezTo>
                  <a:pt x="0" y="369"/>
                  <a:pt x="22" y="320"/>
                  <a:pt x="66" y="303"/>
                </a:cubicBezTo>
                <a:cubicBezTo>
                  <a:pt x="809" y="17"/>
                  <a:pt x="809" y="17"/>
                  <a:pt x="809" y="17"/>
                </a:cubicBezTo>
                <a:cubicBezTo>
                  <a:pt x="854" y="0"/>
                  <a:pt x="903" y="22"/>
                  <a:pt x="920" y="67"/>
                </a:cubicBezTo>
                <a:close/>
              </a:path>
            </a:pathLst>
          </a:custGeom>
          <a:solidFill>
            <a:srgbClr val="D4D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şḷíḓe">
            <a:extLst>
              <a:ext uri="{FF2B5EF4-FFF2-40B4-BE49-F238E27FC236}">
                <a16:creationId xmlns:a16="http://schemas.microsoft.com/office/drawing/2014/main" id="{3F477EE5-3339-4B41-8935-2CB2CEC6FE27}"/>
              </a:ext>
            </a:extLst>
          </p:cNvPr>
          <p:cNvSpPr/>
          <p:nvPr/>
        </p:nvSpPr>
        <p:spPr bwMode="auto">
          <a:xfrm>
            <a:off x="5916445" y="3039243"/>
            <a:ext cx="69345" cy="35292"/>
          </a:xfrm>
          <a:custGeom>
            <a:avLst/>
            <a:gdLst>
              <a:gd name="T0" fmla="*/ 920 w 937"/>
              <a:gd name="T1" fmla="*/ 66 h 480"/>
              <a:gd name="T2" fmla="*/ 871 w 937"/>
              <a:gd name="T3" fmla="*/ 177 h 480"/>
              <a:gd name="T4" fmla="*/ 128 w 937"/>
              <a:gd name="T5" fmla="*/ 463 h 480"/>
              <a:gd name="T6" fmla="*/ 17 w 937"/>
              <a:gd name="T7" fmla="*/ 413 h 480"/>
              <a:gd name="T8" fmla="*/ 66 w 937"/>
              <a:gd name="T9" fmla="*/ 302 h 480"/>
              <a:gd name="T10" fmla="*/ 809 w 937"/>
              <a:gd name="T11" fmla="*/ 17 h 480"/>
              <a:gd name="T12" fmla="*/ 920 w 937"/>
              <a:gd name="T13" fmla="*/ 6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7" h="480">
                <a:moveTo>
                  <a:pt x="920" y="66"/>
                </a:moveTo>
                <a:cubicBezTo>
                  <a:pt x="937" y="110"/>
                  <a:pt x="915" y="160"/>
                  <a:pt x="871" y="177"/>
                </a:cubicBezTo>
                <a:cubicBezTo>
                  <a:pt x="128" y="463"/>
                  <a:pt x="128" y="463"/>
                  <a:pt x="128" y="463"/>
                </a:cubicBezTo>
                <a:cubicBezTo>
                  <a:pt x="84" y="480"/>
                  <a:pt x="34" y="458"/>
                  <a:pt x="17" y="413"/>
                </a:cubicBezTo>
                <a:cubicBezTo>
                  <a:pt x="0" y="369"/>
                  <a:pt x="22" y="319"/>
                  <a:pt x="66" y="302"/>
                </a:cubicBezTo>
                <a:cubicBezTo>
                  <a:pt x="809" y="17"/>
                  <a:pt x="809" y="17"/>
                  <a:pt x="809" y="17"/>
                </a:cubicBezTo>
                <a:cubicBezTo>
                  <a:pt x="854" y="0"/>
                  <a:pt x="903" y="22"/>
                  <a:pt x="920" y="66"/>
                </a:cubicBezTo>
                <a:close/>
              </a:path>
            </a:pathLst>
          </a:custGeom>
          <a:solidFill>
            <a:srgbClr val="D4D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ṥḷíďé">
            <a:extLst>
              <a:ext uri="{FF2B5EF4-FFF2-40B4-BE49-F238E27FC236}">
                <a16:creationId xmlns:a16="http://schemas.microsoft.com/office/drawing/2014/main" id="{A6F61249-F26B-4373-9689-E83CE700CF47}"/>
              </a:ext>
            </a:extLst>
          </p:cNvPr>
          <p:cNvSpPr/>
          <p:nvPr/>
        </p:nvSpPr>
        <p:spPr bwMode="auto">
          <a:xfrm>
            <a:off x="5936567" y="3059675"/>
            <a:ext cx="40554" cy="24457"/>
          </a:xfrm>
          <a:custGeom>
            <a:avLst/>
            <a:gdLst>
              <a:gd name="T0" fmla="*/ 531 w 548"/>
              <a:gd name="T1" fmla="*/ 66 h 330"/>
              <a:gd name="T2" fmla="*/ 482 w 548"/>
              <a:gd name="T3" fmla="*/ 177 h 330"/>
              <a:gd name="T4" fmla="*/ 128 w 548"/>
              <a:gd name="T5" fmla="*/ 313 h 330"/>
              <a:gd name="T6" fmla="*/ 17 w 548"/>
              <a:gd name="T7" fmla="*/ 264 h 330"/>
              <a:gd name="T8" fmla="*/ 66 w 548"/>
              <a:gd name="T9" fmla="*/ 153 h 330"/>
              <a:gd name="T10" fmla="*/ 420 w 548"/>
              <a:gd name="T11" fmla="*/ 17 h 330"/>
              <a:gd name="T12" fmla="*/ 531 w 548"/>
              <a:gd name="T13" fmla="*/ 66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8" h="330">
                <a:moveTo>
                  <a:pt x="531" y="66"/>
                </a:moveTo>
                <a:cubicBezTo>
                  <a:pt x="548" y="110"/>
                  <a:pt x="526" y="160"/>
                  <a:pt x="482" y="177"/>
                </a:cubicBezTo>
                <a:cubicBezTo>
                  <a:pt x="128" y="313"/>
                  <a:pt x="128" y="313"/>
                  <a:pt x="128" y="313"/>
                </a:cubicBezTo>
                <a:cubicBezTo>
                  <a:pt x="83" y="330"/>
                  <a:pt x="34" y="308"/>
                  <a:pt x="17" y="264"/>
                </a:cubicBezTo>
                <a:cubicBezTo>
                  <a:pt x="0" y="219"/>
                  <a:pt x="22" y="170"/>
                  <a:pt x="66" y="153"/>
                </a:cubicBezTo>
                <a:cubicBezTo>
                  <a:pt x="420" y="17"/>
                  <a:pt x="420" y="17"/>
                  <a:pt x="420" y="17"/>
                </a:cubicBezTo>
                <a:cubicBezTo>
                  <a:pt x="465" y="0"/>
                  <a:pt x="514" y="22"/>
                  <a:pt x="531" y="66"/>
                </a:cubicBezTo>
                <a:close/>
              </a:path>
            </a:pathLst>
          </a:custGeom>
          <a:solidFill>
            <a:srgbClr val="D4D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ṡḻíḋe">
            <a:extLst>
              <a:ext uri="{FF2B5EF4-FFF2-40B4-BE49-F238E27FC236}">
                <a16:creationId xmlns:a16="http://schemas.microsoft.com/office/drawing/2014/main" id="{8FCB6B2A-472A-4864-AABF-825E3B0AF0BE}"/>
              </a:ext>
            </a:extLst>
          </p:cNvPr>
          <p:cNvSpPr/>
          <p:nvPr/>
        </p:nvSpPr>
        <p:spPr bwMode="auto">
          <a:xfrm>
            <a:off x="5819238" y="2848854"/>
            <a:ext cx="159432" cy="190389"/>
          </a:xfrm>
          <a:custGeom>
            <a:avLst/>
            <a:gdLst>
              <a:gd name="T0" fmla="*/ 772 w 2149"/>
              <a:gd name="T1" fmla="*/ 197 h 2572"/>
              <a:gd name="T2" fmla="*/ 772 w 2149"/>
              <a:gd name="T3" fmla="*/ 197 h 2572"/>
              <a:gd name="T4" fmla="*/ 193 w 2149"/>
              <a:gd name="T5" fmla="*/ 1465 h 2572"/>
              <a:gd name="T6" fmla="*/ 776 w 2149"/>
              <a:gd name="T7" fmla="*/ 2110 h 2572"/>
              <a:gd name="T8" fmla="*/ 787 w 2149"/>
              <a:gd name="T9" fmla="*/ 2117 h 2572"/>
              <a:gd name="T10" fmla="*/ 1208 w 2149"/>
              <a:gd name="T11" fmla="*/ 2517 h 2572"/>
              <a:gd name="T12" fmla="*/ 1292 w 2149"/>
              <a:gd name="T13" fmla="*/ 2568 h 2572"/>
              <a:gd name="T14" fmla="*/ 1293 w 2149"/>
              <a:gd name="T15" fmla="*/ 2570 h 2572"/>
              <a:gd name="T16" fmla="*/ 1434 w 2149"/>
              <a:gd name="T17" fmla="*/ 2516 h 2572"/>
              <a:gd name="T18" fmla="*/ 1457 w 2149"/>
              <a:gd name="T19" fmla="*/ 2507 h 2572"/>
              <a:gd name="T20" fmla="*/ 1480 w 2149"/>
              <a:gd name="T21" fmla="*/ 2498 h 2572"/>
              <a:gd name="T22" fmla="*/ 1609 w 2149"/>
              <a:gd name="T23" fmla="*/ 2448 h 2572"/>
              <a:gd name="T24" fmla="*/ 1633 w 2149"/>
              <a:gd name="T25" fmla="*/ 2439 h 2572"/>
              <a:gd name="T26" fmla="*/ 1671 w 2149"/>
              <a:gd name="T27" fmla="*/ 2425 h 2572"/>
              <a:gd name="T28" fmla="*/ 1762 w 2149"/>
              <a:gd name="T29" fmla="*/ 2390 h 2572"/>
              <a:gd name="T30" fmla="*/ 1786 w 2149"/>
              <a:gd name="T31" fmla="*/ 2381 h 2572"/>
              <a:gd name="T32" fmla="*/ 1897 w 2149"/>
              <a:gd name="T33" fmla="*/ 2338 h 2572"/>
              <a:gd name="T34" fmla="*/ 1927 w 2149"/>
              <a:gd name="T35" fmla="*/ 2326 h 2572"/>
              <a:gd name="T36" fmla="*/ 1925 w 2149"/>
              <a:gd name="T37" fmla="*/ 2321 h 2572"/>
              <a:gd name="T38" fmla="*/ 1986 w 2149"/>
              <a:gd name="T39" fmla="*/ 2297 h 2572"/>
              <a:gd name="T40" fmla="*/ 2005 w 2149"/>
              <a:gd name="T41" fmla="*/ 2211 h 2572"/>
              <a:gd name="T42" fmla="*/ 2049 w 2149"/>
              <a:gd name="T43" fmla="*/ 1632 h 2572"/>
              <a:gd name="T44" fmla="*/ 2052 w 2149"/>
              <a:gd name="T45" fmla="*/ 1620 h 2572"/>
              <a:gd name="T46" fmla="*/ 2054 w 2149"/>
              <a:gd name="T47" fmla="*/ 1607 h 2572"/>
              <a:gd name="T48" fmla="*/ 2051 w 2149"/>
              <a:gd name="T49" fmla="*/ 751 h 2572"/>
              <a:gd name="T50" fmla="*/ 772 w 2149"/>
              <a:gd name="T51" fmla="*/ 197 h 2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49" h="2572">
                <a:moveTo>
                  <a:pt x="772" y="197"/>
                </a:moveTo>
                <a:cubicBezTo>
                  <a:pt x="772" y="197"/>
                  <a:pt x="772" y="197"/>
                  <a:pt x="772" y="197"/>
                </a:cubicBezTo>
                <a:cubicBezTo>
                  <a:pt x="260" y="393"/>
                  <a:pt x="0" y="962"/>
                  <a:pt x="193" y="1465"/>
                </a:cubicBezTo>
                <a:cubicBezTo>
                  <a:pt x="292" y="1723"/>
                  <a:pt x="510" y="1964"/>
                  <a:pt x="776" y="2110"/>
                </a:cubicBezTo>
                <a:cubicBezTo>
                  <a:pt x="787" y="2117"/>
                  <a:pt x="787" y="2117"/>
                  <a:pt x="787" y="2117"/>
                </a:cubicBezTo>
                <a:cubicBezTo>
                  <a:pt x="822" y="2138"/>
                  <a:pt x="1135" y="2328"/>
                  <a:pt x="1208" y="2517"/>
                </a:cubicBezTo>
                <a:cubicBezTo>
                  <a:pt x="1221" y="2552"/>
                  <a:pt x="1257" y="2572"/>
                  <a:pt x="1292" y="2568"/>
                </a:cubicBezTo>
                <a:cubicBezTo>
                  <a:pt x="1293" y="2570"/>
                  <a:pt x="1293" y="2570"/>
                  <a:pt x="1293" y="2570"/>
                </a:cubicBezTo>
                <a:cubicBezTo>
                  <a:pt x="1434" y="2516"/>
                  <a:pt x="1434" y="2516"/>
                  <a:pt x="1434" y="2516"/>
                </a:cubicBezTo>
                <a:cubicBezTo>
                  <a:pt x="1457" y="2507"/>
                  <a:pt x="1457" y="2507"/>
                  <a:pt x="1457" y="2507"/>
                </a:cubicBezTo>
                <a:cubicBezTo>
                  <a:pt x="1480" y="2498"/>
                  <a:pt x="1480" y="2498"/>
                  <a:pt x="1480" y="2498"/>
                </a:cubicBezTo>
                <a:cubicBezTo>
                  <a:pt x="1609" y="2448"/>
                  <a:pt x="1609" y="2448"/>
                  <a:pt x="1609" y="2448"/>
                </a:cubicBezTo>
                <a:cubicBezTo>
                  <a:pt x="1633" y="2439"/>
                  <a:pt x="1633" y="2439"/>
                  <a:pt x="1633" y="2439"/>
                </a:cubicBezTo>
                <a:cubicBezTo>
                  <a:pt x="1671" y="2425"/>
                  <a:pt x="1671" y="2425"/>
                  <a:pt x="1671" y="2425"/>
                </a:cubicBezTo>
                <a:cubicBezTo>
                  <a:pt x="1762" y="2390"/>
                  <a:pt x="1762" y="2390"/>
                  <a:pt x="1762" y="2390"/>
                </a:cubicBezTo>
                <a:cubicBezTo>
                  <a:pt x="1786" y="2381"/>
                  <a:pt x="1786" y="2381"/>
                  <a:pt x="1786" y="2381"/>
                </a:cubicBezTo>
                <a:cubicBezTo>
                  <a:pt x="1897" y="2338"/>
                  <a:pt x="1897" y="2338"/>
                  <a:pt x="1897" y="2338"/>
                </a:cubicBezTo>
                <a:cubicBezTo>
                  <a:pt x="1927" y="2326"/>
                  <a:pt x="1927" y="2326"/>
                  <a:pt x="1927" y="2326"/>
                </a:cubicBezTo>
                <a:cubicBezTo>
                  <a:pt x="1925" y="2321"/>
                  <a:pt x="1925" y="2321"/>
                  <a:pt x="1925" y="2321"/>
                </a:cubicBezTo>
                <a:cubicBezTo>
                  <a:pt x="1986" y="2297"/>
                  <a:pt x="1986" y="2297"/>
                  <a:pt x="1986" y="2297"/>
                </a:cubicBezTo>
                <a:cubicBezTo>
                  <a:pt x="2009" y="2275"/>
                  <a:pt x="2016" y="2241"/>
                  <a:pt x="2005" y="2211"/>
                </a:cubicBezTo>
                <a:cubicBezTo>
                  <a:pt x="1941" y="2044"/>
                  <a:pt x="2015" y="1736"/>
                  <a:pt x="2049" y="1632"/>
                </a:cubicBezTo>
                <a:cubicBezTo>
                  <a:pt x="2051" y="1627"/>
                  <a:pt x="2052" y="1622"/>
                  <a:pt x="2052" y="1620"/>
                </a:cubicBezTo>
                <a:cubicBezTo>
                  <a:pt x="2054" y="1607"/>
                  <a:pt x="2054" y="1607"/>
                  <a:pt x="2054" y="1607"/>
                </a:cubicBezTo>
                <a:cubicBezTo>
                  <a:pt x="2149" y="1323"/>
                  <a:pt x="2148" y="1004"/>
                  <a:pt x="2051" y="751"/>
                </a:cubicBezTo>
                <a:cubicBezTo>
                  <a:pt x="1857" y="249"/>
                  <a:pt x="1284" y="0"/>
                  <a:pt x="772" y="197"/>
                </a:cubicBezTo>
                <a:close/>
              </a:path>
            </a:pathLst>
          </a:custGeom>
          <a:solidFill>
            <a:srgbClr val="FED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ṡḻîḓè">
            <a:extLst>
              <a:ext uri="{FF2B5EF4-FFF2-40B4-BE49-F238E27FC236}">
                <a16:creationId xmlns:a16="http://schemas.microsoft.com/office/drawing/2014/main" id="{54D9D67B-0E3C-4BFE-ADD7-4DC3C7509D9F}"/>
              </a:ext>
            </a:extLst>
          </p:cNvPr>
          <p:cNvSpPr/>
          <p:nvPr/>
        </p:nvSpPr>
        <p:spPr bwMode="auto">
          <a:xfrm>
            <a:off x="5886106" y="2944822"/>
            <a:ext cx="65011" cy="88229"/>
          </a:xfrm>
          <a:custGeom>
            <a:avLst/>
            <a:gdLst>
              <a:gd name="T0" fmla="*/ 745 w 874"/>
              <a:gd name="T1" fmla="*/ 94 h 1192"/>
              <a:gd name="T2" fmla="*/ 676 w 874"/>
              <a:gd name="T3" fmla="*/ 13 h 1192"/>
              <a:gd name="T4" fmla="*/ 586 w 874"/>
              <a:gd name="T5" fmla="*/ 13 h 1192"/>
              <a:gd name="T6" fmla="*/ 501 w 874"/>
              <a:gd name="T7" fmla="*/ 92 h 1192"/>
              <a:gd name="T8" fmla="*/ 516 w 874"/>
              <a:gd name="T9" fmla="*/ 251 h 1192"/>
              <a:gd name="T10" fmla="*/ 521 w 874"/>
              <a:gd name="T11" fmla="*/ 264 h 1192"/>
              <a:gd name="T12" fmla="*/ 424 w 874"/>
              <a:gd name="T13" fmla="*/ 302 h 1192"/>
              <a:gd name="T14" fmla="*/ 400 w 874"/>
              <a:gd name="T15" fmla="*/ 311 h 1192"/>
              <a:gd name="T16" fmla="*/ 303 w 874"/>
              <a:gd name="T17" fmla="*/ 348 h 1192"/>
              <a:gd name="T18" fmla="*/ 298 w 874"/>
              <a:gd name="T19" fmla="*/ 336 h 1192"/>
              <a:gd name="T20" fmla="*/ 203 w 874"/>
              <a:gd name="T21" fmla="*/ 207 h 1192"/>
              <a:gd name="T22" fmla="*/ 86 w 874"/>
              <a:gd name="T23" fmla="*/ 205 h 1192"/>
              <a:gd name="T24" fmla="*/ 20 w 874"/>
              <a:gd name="T25" fmla="*/ 265 h 1192"/>
              <a:gd name="T26" fmla="*/ 23 w 874"/>
              <a:gd name="T27" fmla="*/ 371 h 1192"/>
              <a:gd name="T28" fmla="*/ 76 w 874"/>
              <a:gd name="T29" fmla="*/ 435 h 1192"/>
              <a:gd name="T30" fmla="*/ 179 w 874"/>
              <a:gd name="T31" fmla="*/ 434 h 1192"/>
              <a:gd name="T32" fmla="*/ 282 w 874"/>
              <a:gd name="T33" fmla="*/ 394 h 1192"/>
              <a:gd name="T34" fmla="*/ 589 w 874"/>
              <a:gd name="T35" fmla="*/ 1192 h 1192"/>
              <a:gd name="T36" fmla="*/ 622 w 874"/>
              <a:gd name="T37" fmla="*/ 1180 h 1192"/>
              <a:gd name="T38" fmla="*/ 315 w 874"/>
              <a:gd name="T39" fmla="*/ 381 h 1192"/>
              <a:gd name="T40" fmla="*/ 413 w 874"/>
              <a:gd name="T41" fmla="*/ 344 h 1192"/>
              <a:gd name="T42" fmla="*/ 436 w 874"/>
              <a:gd name="T43" fmla="*/ 335 h 1192"/>
              <a:gd name="T44" fmla="*/ 534 w 874"/>
              <a:gd name="T45" fmla="*/ 297 h 1192"/>
              <a:gd name="T46" fmla="*/ 841 w 874"/>
              <a:gd name="T47" fmla="*/ 1096 h 1192"/>
              <a:gd name="T48" fmla="*/ 874 w 874"/>
              <a:gd name="T49" fmla="*/ 1083 h 1192"/>
              <a:gd name="T50" fmla="*/ 567 w 874"/>
              <a:gd name="T51" fmla="*/ 285 h 1192"/>
              <a:gd name="T52" fmla="*/ 670 w 874"/>
              <a:gd name="T53" fmla="*/ 245 h 1192"/>
              <a:gd name="T54" fmla="*/ 748 w 874"/>
              <a:gd name="T55" fmla="*/ 177 h 1192"/>
              <a:gd name="T56" fmla="*/ 745 w 874"/>
              <a:gd name="T57" fmla="*/ 94 h 1192"/>
              <a:gd name="T58" fmla="*/ 264 w 874"/>
              <a:gd name="T59" fmla="*/ 346 h 1192"/>
              <a:gd name="T60" fmla="*/ 269 w 874"/>
              <a:gd name="T61" fmla="*/ 361 h 1192"/>
              <a:gd name="T62" fmla="*/ 166 w 874"/>
              <a:gd name="T63" fmla="*/ 401 h 1192"/>
              <a:gd name="T64" fmla="*/ 92 w 874"/>
              <a:gd name="T65" fmla="*/ 403 h 1192"/>
              <a:gd name="T66" fmla="*/ 57 w 874"/>
              <a:gd name="T67" fmla="*/ 360 h 1192"/>
              <a:gd name="T68" fmla="*/ 56 w 874"/>
              <a:gd name="T69" fmla="*/ 359 h 1192"/>
              <a:gd name="T70" fmla="*/ 56 w 874"/>
              <a:gd name="T71" fmla="*/ 358 h 1192"/>
              <a:gd name="T72" fmla="*/ 53 w 874"/>
              <a:gd name="T73" fmla="*/ 279 h 1192"/>
              <a:gd name="T74" fmla="*/ 99 w 874"/>
              <a:gd name="T75" fmla="*/ 238 h 1192"/>
              <a:gd name="T76" fmla="*/ 186 w 874"/>
              <a:gd name="T77" fmla="*/ 239 h 1192"/>
              <a:gd name="T78" fmla="*/ 264 w 874"/>
              <a:gd name="T79" fmla="*/ 346 h 1192"/>
              <a:gd name="T80" fmla="*/ 714 w 874"/>
              <a:gd name="T81" fmla="*/ 164 h 1192"/>
              <a:gd name="T82" fmla="*/ 658 w 874"/>
              <a:gd name="T83" fmla="*/ 212 h 1192"/>
              <a:gd name="T84" fmla="*/ 555 w 874"/>
              <a:gd name="T85" fmla="*/ 251 h 1192"/>
              <a:gd name="T86" fmla="*/ 549 w 874"/>
              <a:gd name="T87" fmla="*/ 236 h 1192"/>
              <a:gd name="T88" fmla="*/ 534 w 874"/>
              <a:gd name="T89" fmla="*/ 105 h 1192"/>
              <a:gd name="T90" fmla="*/ 599 w 874"/>
              <a:gd name="T91" fmla="*/ 46 h 1192"/>
              <a:gd name="T92" fmla="*/ 660 w 874"/>
              <a:gd name="T93" fmla="*/ 45 h 1192"/>
              <a:gd name="T94" fmla="*/ 711 w 874"/>
              <a:gd name="T95" fmla="*/ 106 h 1192"/>
              <a:gd name="T96" fmla="*/ 712 w 874"/>
              <a:gd name="T97" fmla="*/ 107 h 1192"/>
              <a:gd name="T98" fmla="*/ 712 w 874"/>
              <a:gd name="T99" fmla="*/ 108 h 1192"/>
              <a:gd name="T100" fmla="*/ 714 w 874"/>
              <a:gd name="T101" fmla="*/ 16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74" h="1192">
                <a:moveTo>
                  <a:pt x="745" y="94"/>
                </a:moveTo>
                <a:cubicBezTo>
                  <a:pt x="742" y="85"/>
                  <a:pt x="722" y="35"/>
                  <a:pt x="676" y="13"/>
                </a:cubicBezTo>
                <a:cubicBezTo>
                  <a:pt x="649" y="0"/>
                  <a:pt x="618" y="0"/>
                  <a:pt x="586" y="13"/>
                </a:cubicBezTo>
                <a:cubicBezTo>
                  <a:pt x="544" y="29"/>
                  <a:pt x="515" y="56"/>
                  <a:pt x="501" y="92"/>
                </a:cubicBezTo>
                <a:cubicBezTo>
                  <a:pt x="474" y="162"/>
                  <a:pt x="512" y="242"/>
                  <a:pt x="516" y="251"/>
                </a:cubicBezTo>
                <a:cubicBezTo>
                  <a:pt x="521" y="264"/>
                  <a:pt x="521" y="264"/>
                  <a:pt x="521" y="264"/>
                </a:cubicBezTo>
                <a:cubicBezTo>
                  <a:pt x="424" y="302"/>
                  <a:pt x="424" y="302"/>
                  <a:pt x="424" y="302"/>
                </a:cubicBezTo>
                <a:cubicBezTo>
                  <a:pt x="400" y="311"/>
                  <a:pt x="400" y="311"/>
                  <a:pt x="400" y="311"/>
                </a:cubicBezTo>
                <a:cubicBezTo>
                  <a:pt x="303" y="348"/>
                  <a:pt x="303" y="348"/>
                  <a:pt x="303" y="348"/>
                </a:cubicBezTo>
                <a:cubicBezTo>
                  <a:pt x="298" y="336"/>
                  <a:pt x="298" y="336"/>
                  <a:pt x="298" y="336"/>
                </a:cubicBezTo>
                <a:cubicBezTo>
                  <a:pt x="295" y="325"/>
                  <a:pt x="269" y="241"/>
                  <a:pt x="203" y="207"/>
                </a:cubicBezTo>
                <a:cubicBezTo>
                  <a:pt x="168" y="189"/>
                  <a:pt x="129" y="189"/>
                  <a:pt x="86" y="205"/>
                </a:cubicBezTo>
                <a:cubicBezTo>
                  <a:pt x="54" y="217"/>
                  <a:pt x="31" y="238"/>
                  <a:pt x="20" y="265"/>
                </a:cubicBezTo>
                <a:cubicBezTo>
                  <a:pt x="0" y="312"/>
                  <a:pt x="19" y="363"/>
                  <a:pt x="23" y="371"/>
                </a:cubicBezTo>
                <a:cubicBezTo>
                  <a:pt x="25" y="378"/>
                  <a:pt x="38" y="416"/>
                  <a:pt x="76" y="435"/>
                </a:cubicBezTo>
                <a:cubicBezTo>
                  <a:pt x="105" y="449"/>
                  <a:pt x="139" y="449"/>
                  <a:pt x="179" y="434"/>
                </a:cubicBezTo>
                <a:cubicBezTo>
                  <a:pt x="282" y="394"/>
                  <a:pt x="282" y="394"/>
                  <a:pt x="282" y="394"/>
                </a:cubicBezTo>
                <a:cubicBezTo>
                  <a:pt x="589" y="1192"/>
                  <a:pt x="589" y="1192"/>
                  <a:pt x="589" y="1192"/>
                </a:cubicBezTo>
                <a:cubicBezTo>
                  <a:pt x="622" y="1180"/>
                  <a:pt x="622" y="1180"/>
                  <a:pt x="622" y="1180"/>
                </a:cubicBezTo>
                <a:cubicBezTo>
                  <a:pt x="315" y="381"/>
                  <a:pt x="315" y="381"/>
                  <a:pt x="315" y="381"/>
                </a:cubicBezTo>
                <a:cubicBezTo>
                  <a:pt x="413" y="344"/>
                  <a:pt x="413" y="344"/>
                  <a:pt x="413" y="344"/>
                </a:cubicBezTo>
                <a:cubicBezTo>
                  <a:pt x="436" y="335"/>
                  <a:pt x="436" y="335"/>
                  <a:pt x="436" y="335"/>
                </a:cubicBezTo>
                <a:cubicBezTo>
                  <a:pt x="534" y="297"/>
                  <a:pt x="534" y="297"/>
                  <a:pt x="534" y="297"/>
                </a:cubicBezTo>
                <a:cubicBezTo>
                  <a:pt x="841" y="1096"/>
                  <a:pt x="841" y="1096"/>
                  <a:pt x="841" y="1096"/>
                </a:cubicBezTo>
                <a:cubicBezTo>
                  <a:pt x="874" y="1083"/>
                  <a:pt x="874" y="1083"/>
                  <a:pt x="874" y="1083"/>
                </a:cubicBezTo>
                <a:cubicBezTo>
                  <a:pt x="567" y="285"/>
                  <a:pt x="567" y="285"/>
                  <a:pt x="567" y="285"/>
                </a:cubicBezTo>
                <a:cubicBezTo>
                  <a:pt x="670" y="245"/>
                  <a:pt x="670" y="245"/>
                  <a:pt x="670" y="245"/>
                </a:cubicBezTo>
                <a:cubicBezTo>
                  <a:pt x="710" y="230"/>
                  <a:pt x="736" y="207"/>
                  <a:pt x="748" y="177"/>
                </a:cubicBezTo>
                <a:cubicBezTo>
                  <a:pt x="763" y="138"/>
                  <a:pt x="748" y="101"/>
                  <a:pt x="745" y="94"/>
                </a:cubicBezTo>
                <a:close/>
                <a:moveTo>
                  <a:pt x="264" y="346"/>
                </a:moveTo>
                <a:cubicBezTo>
                  <a:pt x="269" y="361"/>
                  <a:pt x="269" y="361"/>
                  <a:pt x="269" y="361"/>
                </a:cubicBezTo>
                <a:cubicBezTo>
                  <a:pt x="166" y="401"/>
                  <a:pt x="166" y="401"/>
                  <a:pt x="166" y="401"/>
                </a:cubicBezTo>
                <a:cubicBezTo>
                  <a:pt x="136" y="412"/>
                  <a:pt x="112" y="413"/>
                  <a:pt x="92" y="403"/>
                </a:cubicBezTo>
                <a:cubicBezTo>
                  <a:pt x="65" y="390"/>
                  <a:pt x="57" y="360"/>
                  <a:pt x="57" y="360"/>
                </a:cubicBezTo>
                <a:cubicBezTo>
                  <a:pt x="56" y="359"/>
                  <a:pt x="56" y="359"/>
                  <a:pt x="56" y="359"/>
                </a:cubicBezTo>
                <a:cubicBezTo>
                  <a:pt x="56" y="358"/>
                  <a:pt x="56" y="358"/>
                  <a:pt x="56" y="358"/>
                </a:cubicBezTo>
                <a:cubicBezTo>
                  <a:pt x="56" y="358"/>
                  <a:pt x="38" y="314"/>
                  <a:pt x="53" y="279"/>
                </a:cubicBezTo>
                <a:cubicBezTo>
                  <a:pt x="61" y="260"/>
                  <a:pt x="76" y="247"/>
                  <a:pt x="99" y="238"/>
                </a:cubicBezTo>
                <a:cubicBezTo>
                  <a:pt x="132" y="226"/>
                  <a:pt x="161" y="226"/>
                  <a:pt x="186" y="239"/>
                </a:cubicBezTo>
                <a:cubicBezTo>
                  <a:pt x="241" y="267"/>
                  <a:pt x="263" y="345"/>
                  <a:pt x="264" y="346"/>
                </a:cubicBezTo>
                <a:close/>
                <a:moveTo>
                  <a:pt x="714" y="164"/>
                </a:moveTo>
                <a:cubicBezTo>
                  <a:pt x="706" y="184"/>
                  <a:pt x="687" y="200"/>
                  <a:pt x="658" y="212"/>
                </a:cubicBezTo>
                <a:cubicBezTo>
                  <a:pt x="555" y="251"/>
                  <a:pt x="555" y="251"/>
                  <a:pt x="555" y="251"/>
                </a:cubicBezTo>
                <a:cubicBezTo>
                  <a:pt x="549" y="236"/>
                  <a:pt x="549" y="236"/>
                  <a:pt x="549" y="236"/>
                </a:cubicBezTo>
                <a:cubicBezTo>
                  <a:pt x="548" y="235"/>
                  <a:pt x="512" y="163"/>
                  <a:pt x="534" y="105"/>
                </a:cubicBezTo>
                <a:cubicBezTo>
                  <a:pt x="544" y="78"/>
                  <a:pt x="566" y="59"/>
                  <a:pt x="599" y="46"/>
                </a:cubicBezTo>
                <a:cubicBezTo>
                  <a:pt x="622" y="37"/>
                  <a:pt x="642" y="37"/>
                  <a:pt x="660" y="45"/>
                </a:cubicBezTo>
                <a:cubicBezTo>
                  <a:pt x="695" y="62"/>
                  <a:pt x="711" y="106"/>
                  <a:pt x="711" y="106"/>
                </a:cubicBezTo>
                <a:cubicBezTo>
                  <a:pt x="712" y="107"/>
                  <a:pt x="712" y="107"/>
                  <a:pt x="712" y="107"/>
                </a:cubicBezTo>
                <a:cubicBezTo>
                  <a:pt x="712" y="108"/>
                  <a:pt x="712" y="108"/>
                  <a:pt x="712" y="108"/>
                </a:cubicBezTo>
                <a:cubicBezTo>
                  <a:pt x="712" y="108"/>
                  <a:pt x="725" y="136"/>
                  <a:pt x="714" y="164"/>
                </a:cubicBezTo>
                <a:close/>
              </a:path>
            </a:pathLst>
          </a:custGeom>
          <a:solidFill>
            <a:srgbClr val="AD8B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ṣḻïde">
            <a:extLst>
              <a:ext uri="{FF2B5EF4-FFF2-40B4-BE49-F238E27FC236}">
                <a16:creationId xmlns:a16="http://schemas.microsoft.com/office/drawing/2014/main" id="{7CAE54C7-0133-4F29-ADF2-5E7D493CBC61}"/>
              </a:ext>
            </a:extLst>
          </p:cNvPr>
          <p:cNvSpPr/>
          <p:nvPr/>
        </p:nvSpPr>
        <p:spPr bwMode="auto">
          <a:xfrm>
            <a:off x="5838432" y="2879192"/>
            <a:ext cx="35601" cy="99683"/>
          </a:xfrm>
          <a:custGeom>
            <a:avLst/>
            <a:gdLst>
              <a:gd name="T0" fmla="*/ 398 w 479"/>
              <a:gd name="T1" fmla="*/ 1342 h 1347"/>
              <a:gd name="T2" fmla="*/ 352 w 479"/>
              <a:gd name="T3" fmla="*/ 1335 h 1347"/>
              <a:gd name="T4" fmla="*/ 186 w 479"/>
              <a:gd name="T5" fmla="*/ 1166 h 1347"/>
              <a:gd name="T6" fmla="*/ 5 w 479"/>
              <a:gd name="T7" fmla="*/ 686 h 1347"/>
              <a:gd name="T8" fmla="*/ 57 w 479"/>
              <a:gd name="T9" fmla="*/ 401 h 1347"/>
              <a:gd name="T10" fmla="*/ 192 w 479"/>
              <a:gd name="T11" fmla="*/ 191 h 1347"/>
              <a:gd name="T12" fmla="*/ 395 w 479"/>
              <a:gd name="T13" fmla="*/ 15 h 1347"/>
              <a:gd name="T14" fmla="*/ 465 w 479"/>
              <a:gd name="T15" fmla="*/ 32 h 1347"/>
              <a:gd name="T16" fmla="*/ 448 w 479"/>
              <a:gd name="T17" fmla="*/ 101 h 1347"/>
              <a:gd name="T18" fmla="*/ 267 w 479"/>
              <a:gd name="T19" fmla="*/ 260 h 1347"/>
              <a:gd name="T20" fmla="*/ 107 w 479"/>
              <a:gd name="T21" fmla="*/ 681 h 1347"/>
              <a:gd name="T22" fmla="*/ 411 w 479"/>
              <a:gd name="T23" fmla="*/ 1252 h 1347"/>
              <a:gd name="T24" fmla="*/ 423 w 479"/>
              <a:gd name="T25" fmla="*/ 1323 h 1347"/>
              <a:gd name="T26" fmla="*/ 398 w 479"/>
              <a:gd name="T27" fmla="*/ 134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9" h="1347">
                <a:moveTo>
                  <a:pt x="398" y="1342"/>
                </a:moveTo>
                <a:cubicBezTo>
                  <a:pt x="382" y="1347"/>
                  <a:pt x="365" y="1345"/>
                  <a:pt x="352" y="1335"/>
                </a:cubicBezTo>
                <a:cubicBezTo>
                  <a:pt x="348" y="1332"/>
                  <a:pt x="268" y="1274"/>
                  <a:pt x="186" y="1166"/>
                </a:cubicBezTo>
                <a:cubicBezTo>
                  <a:pt x="77" y="1022"/>
                  <a:pt x="14" y="856"/>
                  <a:pt x="5" y="686"/>
                </a:cubicBezTo>
                <a:cubicBezTo>
                  <a:pt x="0" y="590"/>
                  <a:pt x="17" y="494"/>
                  <a:pt x="57" y="401"/>
                </a:cubicBezTo>
                <a:cubicBezTo>
                  <a:pt x="89" y="328"/>
                  <a:pt x="134" y="258"/>
                  <a:pt x="192" y="191"/>
                </a:cubicBezTo>
                <a:cubicBezTo>
                  <a:pt x="290" y="79"/>
                  <a:pt x="390" y="17"/>
                  <a:pt x="395" y="15"/>
                </a:cubicBezTo>
                <a:cubicBezTo>
                  <a:pt x="419" y="0"/>
                  <a:pt x="450" y="8"/>
                  <a:pt x="465" y="32"/>
                </a:cubicBezTo>
                <a:cubicBezTo>
                  <a:pt x="479" y="56"/>
                  <a:pt x="472" y="87"/>
                  <a:pt x="448" y="101"/>
                </a:cubicBezTo>
                <a:cubicBezTo>
                  <a:pt x="446" y="103"/>
                  <a:pt x="354" y="159"/>
                  <a:pt x="267" y="260"/>
                </a:cubicBezTo>
                <a:cubicBezTo>
                  <a:pt x="153" y="392"/>
                  <a:pt x="99" y="534"/>
                  <a:pt x="107" y="681"/>
                </a:cubicBezTo>
                <a:cubicBezTo>
                  <a:pt x="126" y="1043"/>
                  <a:pt x="408" y="1250"/>
                  <a:pt x="411" y="1252"/>
                </a:cubicBezTo>
                <a:cubicBezTo>
                  <a:pt x="434" y="1269"/>
                  <a:pt x="439" y="1300"/>
                  <a:pt x="423" y="1323"/>
                </a:cubicBezTo>
                <a:cubicBezTo>
                  <a:pt x="416" y="1332"/>
                  <a:pt x="407" y="1338"/>
                  <a:pt x="398" y="1342"/>
                </a:cubicBezTo>
                <a:close/>
              </a:path>
            </a:pathLst>
          </a:custGeom>
          <a:solidFill>
            <a:srgbClr val="F7E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$1îďè">
            <a:extLst>
              <a:ext uri="{FF2B5EF4-FFF2-40B4-BE49-F238E27FC236}">
                <a16:creationId xmlns:a16="http://schemas.microsoft.com/office/drawing/2014/main" id="{978BED04-D478-435E-BFD7-F7D431464AAC}"/>
              </a:ext>
            </a:extLst>
          </p:cNvPr>
          <p:cNvSpPr/>
          <p:nvPr/>
        </p:nvSpPr>
        <p:spPr bwMode="auto">
          <a:xfrm>
            <a:off x="5741844" y="3060604"/>
            <a:ext cx="656919" cy="630606"/>
          </a:xfrm>
          <a:custGeom>
            <a:avLst/>
            <a:gdLst>
              <a:gd name="T0" fmla="*/ 1362 w 8861"/>
              <a:gd name="T1" fmla="*/ 5068 h 8520"/>
              <a:gd name="T2" fmla="*/ 5068 w 8861"/>
              <a:gd name="T3" fmla="*/ 1362 h 8520"/>
              <a:gd name="T4" fmla="*/ 7855 w 8861"/>
              <a:gd name="T5" fmla="*/ 2625 h 8520"/>
              <a:gd name="T6" fmla="*/ 8861 w 8861"/>
              <a:gd name="T7" fmla="*/ 1712 h 8520"/>
              <a:gd name="T8" fmla="*/ 5068 w 8861"/>
              <a:gd name="T9" fmla="*/ 0 h 8520"/>
              <a:gd name="T10" fmla="*/ 0 w 8861"/>
              <a:gd name="T11" fmla="*/ 5068 h 8520"/>
              <a:gd name="T12" fmla="*/ 1362 w 8861"/>
              <a:gd name="T13" fmla="*/ 8520 h 8520"/>
              <a:gd name="T14" fmla="*/ 2369 w 8861"/>
              <a:gd name="T15" fmla="*/ 7607 h 8520"/>
              <a:gd name="T16" fmla="*/ 1362 w 8861"/>
              <a:gd name="T17" fmla="*/ 5068 h 8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61" h="8520">
                <a:moveTo>
                  <a:pt x="1362" y="5068"/>
                </a:moveTo>
                <a:cubicBezTo>
                  <a:pt x="1362" y="3021"/>
                  <a:pt x="3021" y="1362"/>
                  <a:pt x="5068" y="1362"/>
                </a:cubicBezTo>
                <a:cubicBezTo>
                  <a:pt x="6179" y="1362"/>
                  <a:pt x="7176" y="1851"/>
                  <a:pt x="7855" y="2625"/>
                </a:cubicBezTo>
                <a:cubicBezTo>
                  <a:pt x="8861" y="1712"/>
                  <a:pt x="8861" y="1712"/>
                  <a:pt x="8861" y="1712"/>
                </a:cubicBezTo>
                <a:cubicBezTo>
                  <a:pt x="7932" y="663"/>
                  <a:pt x="6576" y="0"/>
                  <a:pt x="5068" y="0"/>
                </a:cubicBezTo>
                <a:cubicBezTo>
                  <a:pt x="2274" y="0"/>
                  <a:pt x="0" y="2274"/>
                  <a:pt x="0" y="5068"/>
                </a:cubicBezTo>
                <a:cubicBezTo>
                  <a:pt x="0" y="6401"/>
                  <a:pt x="518" y="7615"/>
                  <a:pt x="1362" y="8520"/>
                </a:cubicBezTo>
                <a:cubicBezTo>
                  <a:pt x="2369" y="7607"/>
                  <a:pt x="2369" y="7607"/>
                  <a:pt x="2369" y="7607"/>
                </a:cubicBezTo>
                <a:cubicBezTo>
                  <a:pt x="1745" y="6944"/>
                  <a:pt x="1362" y="6051"/>
                  <a:pt x="1362" y="50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ŝḻïďe">
            <a:extLst>
              <a:ext uri="{FF2B5EF4-FFF2-40B4-BE49-F238E27FC236}">
                <a16:creationId xmlns:a16="http://schemas.microsoft.com/office/drawing/2014/main" id="{6D846071-288B-4B76-A6A5-F14732125B51}"/>
              </a:ext>
            </a:extLst>
          </p:cNvPr>
          <p:cNvSpPr/>
          <p:nvPr/>
        </p:nvSpPr>
        <p:spPr bwMode="auto">
          <a:xfrm>
            <a:off x="5842766" y="3187220"/>
            <a:ext cx="650728" cy="623486"/>
          </a:xfrm>
          <a:custGeom>
            <a:avLst/>
            <a:gdLst>
              <a:gd name="T0" fmla="*/ 3706 w 8774"/>
              <a:gd name="T1" fmla="*/ 8423 h 8423"/>
              <a:gd name="T2" fmla="*/ 8774 w 8774"/>
              <a:gd name="T3" fmla="*/ 3356 h 8423"/>
              <a:gd name="T4" fmla="*/ 7499 w 8774"/>
              <a:gd name="T5" fmla="*/ 0 h 8423"/>
              <a:gd name="T6" fmla="*/ 6493 w 8774"/>
              <a:gd name="T7" fmla="*/ 913 h 8423"/>
              <a:gd name="T8" fmla="*/ 7412 w 8774"/>
              <a:gd name="T9" fmla="*/ 3356 h 8423"/>
              <a:gd name="T10" fmla="*/ 3706 w 8774"/>
              <a:gd name="T11" fmla="*/ 7062 h 8423"/>
              <a:gd name="T12" fmla="*/ 1007 w 8774"/>
              <a:gd name="T13" fmla="*/ 5895 h 8423"/>
              <a:gd name="T14" fmla="*/ 0 w 8774"/>
              <a:gd name="T15" fmla="*/ 6808 h 8423"/>
              <a:gd name="T16" fmla="*/ 3706 w 8774"/>
              <a:gd name="T17" fmla="*/ 8423 h 8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74" h="8423">
                <a:moveTo>
                  <a:pt x="3706" y="8423"/>
                </a:moveTo>
                <a:cubicBezTo>
                  <a:pt x="6500" y="8423"/>
                  <a:pt x="8774" y="6150"/>
                  <a:pt x="8774" y="3356"/>
                </a:cubicBezTo>
                <a:cubicBezTo>
                  <a:pt x="8774" y="2070"/>
                  <a:pt x="8292" y="894"/>
                  <a:pt x="7499" y="0"/>
                </a:cubicBezTo>
                <a:cubicBezTo>
                  <a:pt x="6493" y="913"/>
                  <a:pt x="6493" y="913"/>
                  <a:pt x="6493" y="913"/>
                </a:cubicBezTo>
                <a:cubicBezTo>
                  <a:pt x="7065" y="1566"/>
                  <a:pt x="7412" y="2420"/>
                  <a:pt x="7412" y="3356"/>
                </a:cubicBezTo>
                <a:cubicBezTo>
                  <a:pt x="7412" y="5403"/>
                  <a:pt x="5753" y="7062"/>
                  <a:pt x="3706" y="7062"/>
                </a:cubicBezTo>
                <a:cubicBezTo>
                  <a:pt x="2642" y="7062"/>
                  <a:pt x="1683" y="6613"/>
                  <a:pt x="1007" y="5895"/>
                </a:cubicBezTo>
                <a:cubicBezTo>
                  <a:pt x="0" y="6808"/>
                  <a:pt x="0" y="6808"/>
                  <a:pt x="0" y="6808"/>
                </a:cubicBezTo>
                <a:cubicBezTo>
                  <a:pt x="926" y="7801"/>
                  <a:pt x="2245" y="8423"/>
                  <a:pt x="3706" y="8423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ṡlíḑè">
            <a:extLst>
              <a:ext uri="{FF2B5EF4-FFF2-40B4-BE49-F238E27FC236}">
                <a16:creationId xmlns:a16="http://schemas.microsoft.com/office/drawing/2014/main" id="{DFF435B0-45B6-49EA-A237-C6735180A9F8}"/>
              </a:ext>
            </a:extLst>
          </p:cNvPr>
          <p:cNvSpPr/>
          <p:nvPr/>
        </p:nvSpPr>
        <p:spPr bwMode="auto">
          <a:xfrm>
            <a:off x="5917683" y="3255018"/>
            <a:ext cx="474889" cy="455077"/>
          </a:xfrm>
          <a:custGeom>
            <a:avLst/>
            <a:gdLst>
              <a:gd name="T0" fmla="*/ 4805 w 6405"/>
              <a:gd name="T1" fmla="*/ 2443 h 6149"/>
              <a:gd name="T2" fmla="*/ 2699 w 6405"/>
              <a:gd name="T3" fmla="*/ 4548 h 6149"/>
              <a:gd name="T4" fmla="*/ 1185 w 6405"/>
              <a:gd name="T5" fmla="*/ 3906 h 6149"/>
              <a:gd name="T6" fmla="*/ 0 w 6405"/>
              <a:gd name="T7" fmla="*/ 4982 h 6149"/>
              <a:gd name="T8" fmla="*/ 2699 w 6405"/>
              <a:gd name="T9" fmla="*/ 6149 h 6149"/>
              <a:gd name="T10" fmla="*/ 6405 w 6405"/>
              <a:gd name="T11" fmla="*/ 2443 h 6149"/>
              <a:gd name="T12" fmla="*/ 5486 w 6405"/>
              <a:gd name="T13" fmla="*/ 0 h 6149"/>
              <a:gd name="T14" fmla="*/ 4301 w 6405"/>
              <a:gd name="T15" fmla="*/ 1076 h 6149"/>
              <a:gd name="T16" fmla="*/ 4805 w 6405"/>
              <a:gd name="T17" fmla="*/ 2443 h 6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05" h="6149">
                <a:moveTo>
                  <a:pt x="4805" y="2443"/>
                </a:moveTo>
                <a:cubicBezTo>
                  <a:pt x="4805" y="3606"/>
                  <a:pt x="3862" y="4548"/>
                  <a:pt x="2699" y="4548"/>
                </a:cubicBezTo>
                <a:cubicBezTo>
                  <a:pt x="2105" y="4548"/>
                  <a:pt x="1568" y="4302"/>
                  <a:pt x="1185" y="3906"/>
                </a:cubicBezTo>
                <a:cubicBezTo>
                  <a:pt x="0" y="4982"/>
                  <a:pt x="0" y="4982"/>
                  <a:pt x="0" y="4982"/>
                </a:cubicBezTo>
                <a:cubicBezTo>
                  <a:pt x="676" y="5700"/>
                  <a:pt x="1635" y="6149"/>
                  <a:pt x="2699" y="6149"/>
                </a:cubicBezTo>
                <a:cubicBezTo>
                  <a:pt x="4746" y="6149"/>
                  <a:pt x="6405" y="4490"/>
                  <a:pt x="6405" y="2443"/>
                </a:cubicBezTo>
                <a:cubicBezTo>
                  <a:pt x="6405" y="1507"/>
                  <a:pt x="6058" y="653"/>
                  <a:pt x="5486" y="0"/>
                </a:cubicBezTo>
                <a:cubicBezTo>
                  <a:pt x="4301" y="1076"/>
                  <a:pt x="4301" y="1076"/>
                  <a:pt x="4301" y="1076"/>
                </a:cubicBezTo>
                <a:cubicBezTo>
                  <a:pt x="4615" y="1444"/>
                  <a:pt x="4805" y="1921"/>
                  <a:pt x="4805" y="2443"/>
                </a:cubicBezTo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ṩḻíďé">
            <a:extLst>
              <a:ext uri="{FF2B5EF4-FFF2-40B4-BE49-F238E27FC236}">
                <a16:creationId xmlns:a16="http://schemas.microsoft.com/office/drawing/2014/main" id="{FB00DE58-2EA2-413B-8FB2-FC9B9A725235}"/>
              </a:ext>
            </a:extLst>
          </p:cNvPr>
          <p:cNvSpPr/>
          <p:nvPr/>
        </p:nvSpPr>
        <p:spPr bwMode="auto">
          <a:xfrm>
            <a:off x="5842766" y="3161525"/>
            <a:ext cx="481390" cy="462197"/>
          </a:xfrm>
          <a:custGeom>
            <a:avLst/>
            <a:gdLst>
              <a:gd name="T0" fmla="*/ 3706 w 6493"/>
              <a:gd name="T1" fmla="*/ 0 h 6245"/>
              <a:gd name="T2" fmla="*/ 0 w 6493"/>
              <a:gd name="T3" fmla="*/ 3706 h 6245"/>
              <a:gd name="T4" fmla="*/ 1007 w 6493"/>
              <a:gd name="T5" fmla="*/ 6245 h 6245"/>
              <a:gd name="T6" fmla="*/ 2192 w 6493"/>
              <a:gd name="T7" fmla="*/ 5169 h 6245"/>
              <a:gd name="T8" fmla="*/ 1601 w 6493"/>
              <a:gd name="T9" fmla="*/ 3706 h 6245"/>
              <a:gd name="T10" fmla="*/ 3706 w 6493"/>
              <a:gd name="T11" fmla="*/ 1600 h 6245"/>
              <a:gd name="T12" fmla="*/ 5308 w 6493"/>
              <a:gd name="T13" fmla="*/ 2339 h 6245"/>
              <a:gd name="T14" fmla="*/ 6493 w 6493"/>
              <a:gd name="T15" fmla="*/ 1263 h 6245"/>
              <a:gd name="T16" fmla="*/ 3706 w 6493"/>
              <a:gd name="T17" fmla="*/ 0 h 6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93" h="6245">
                <a:moveTo>
                  <a:pt x="3706" y="0"/>
                </a:moveTo>
                <a:cubicBezTo>
                  <a:pt x="1659" y="0"/>
                  <a:pt x="0" y="1659"/>
                  <a:pt x="0" y="3706"/>
                </a:cubicBezTo>
                <a:cubicBezTo>
                  <a:pt x="0" y="4689"/>
                  <a:pt x="383" y="5582"/>
                  <a:pt x="1007" y="6245"/>
                </a:cubicBezTo>
                <a:cubicBezTo>
                  <a:pt x="2192" y="5169"/>
                  <a:pt x="2192" y="5169"/>
                  <a:pt x="2192" y="5169"/>
                </a:cubicBezTo>
                <a:cubicBezTo>
                  <a:pt x="1826" y="4790"/>
                  <a:pt x="1601" y="4274"/>
                  <a:pt x="1601" y="3706"/>
                </a:cubicBezTo>
                <a:cubicBezTo>
                  <a:pt x="1601" y="2543"/>
                  <a:pt x="2543" y="1600"/>
                  <a:pt x="3706" y="1600"/>
                </a:cubicBezTo>
                <a:cubicBezTo>
                  <a:pt x="4348" y="1600"/>
                  <a:pt x="4922" y="1887"/>
                  <a:pt x="5308" y="2339"/>
                </a:cubicBezTo>
                <a:cubicBezTo>
                  <a:pt x="6493" y="1263"/>
                  <a:pt x="6493" y="1263"/>
                  <a:pt x="6493" y="1263"/>
                </a:cubicBezTo>
                <a:cubicBezTo>
                  <a:pt x="5814" y="489"/>
                  <a:pt x="4817" y="0"/>
                  <a:pt x="3706" y="0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ṥlíḓe">
            <a:extLst>
              <a:ext uri="{FF2B5EF4-FFF2-40B4-BE49-F238E27FC236}">
                <a16:creationId xmlns:a16="http://schemas.microsoft.com/office/drawing/2014/main" id="{6BD1F7AA-D9EC-49A2-B4C1-199DAF9CCB88}"/>
              </a:ext>
            </a:extLst>
          </p:cNvPr>
          <p:cNvSpPr/>
          <p:nvPr/>
        </p:nvSpPr>
        <p:spPr bwMode="auto">
          <a:xfrm>
            <a:off x="5961643" y="3279784"/>
            <a:ext cx="274903" cy="264378"/>
          </a:xfrm>
          <a:custGeom>
            <a:avLst/>
            <a:gdLst>
              <a:gd name="T0" fmla="*/ 1144 w 3707"/>
              <a:gd name="T1" fmla="*/ 2106 h 3569"/>
              <a:gd name="T2" fmla="*/ 2105 w 3707"/>
              <a:gd name="T3" fmla="*/ 1145 h 3569"/>
              <a:gd name="T4" fmla="*/ 2858 w 3707"/>
              <a:gd name="T5" fmla="*/ 1510 h 3569"/>
              <a:gd name="T6" fmla="*/ 3707 w 3707"/>
              <a:gd name="T7" fmla="*/ 739 h 3569"/>
              <a:gd name="T8" fmla="*/ 2105 w 3707"/>
              <a:gd name="T9" fmla="*/ 0 h 3569"/>
              <a:gd name="T10" fmla="*/ 0 w 3707"/>
              <a:gd name="T11" fmla="*/ 2106 h 3569"/>
              <a:gd name="T12" fmla="*/ 591 w 3707"/>
              <a:gd name="T13" fmla="*/ 3569 h 3569"/>
              <a:gd name="T14" fmla="*/ 1439 w 3707"/>
              <a:gd name="T15" fmla="*/ 2798 h 3569"/>
              <a:gd name="T16" fmla="*/ 1144 w 3707"/>
              <a:gd name="T17" fmla="*/ 2106 h 3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07" h="3569">
                <a:moveTo>
                  <a:pt x="1144" y="2106"/>
                </a:moveTo>
                <a:cubicBezTo>
                  <a:pt x="1144" y="1575"/>
                  <a:pt x="1574" y="1145"/>
                  <a:pt x="2105" y="1145"/>
                </a:cubicBezTo>
                <a:cubicBezTo>
                  <a:pt x="2411" y="1145"/>
                  <a:pt x="2682" y="1288"/>
                  <a:pt x="2858" y="1510"/>
                </a:cubicBezTo>
                <a:cubicBezTo>
                  <a:pt x="3707" y="739"/>
                  <a:pt x="3707" y="739"/>
                  <a:pt x="3707" y="739"/>
                </a:cubicBezTo>
                <a:cubicBezTo>
                  <a:pt x="3321" y="287"/>
                  <a:pt x="2747" y="0"/>
                  <a:pt x="2105" y="0"/>
                </a:cubicBezTo>
                <a:cubicBezTo>
                  <a:pt x="942" y="0"/>
                  <a:pt x="0" y="943"/>
                  <a:pt x="0" y="2106"/>
                </a:cubicBezTo>
                <a:cubicBezTo>
                  <a:pt x="0" y="2674"/>
                  <a:pt x="225" y="3190"/>
                  <a:pt x="591" y="3569"/>
                </a:cubicBezTo>
                <a:cubicBezTo>
                  <a:pt x="1439" y="2798"/>
                  <a:pt x="1439" y="2798"/>
                  <a:pt x="1439" y="2798"/>
                </a:cubicBezTo>
                <a:cubicBezTo>
                  <a:pt x="1257" y="2624"/>
                  <a:pt x="1144" y="2378"/>
                  <a:pt x="1144" y="2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ṣľîḋé">
            <a:extLst>
              <a:ext uri="{FF2B5EF4-FFF2-40B4-BE49-F238E27FC236}">
                <a16:creationId xmlns:a16="http://schemas.microsoft.com/office/drawing/2014/main" id="{0DB0FCD8-BE7C-456C-BD38-E164DED26900}"/>
              </a:ext>
            </a:extLst>
          </p:cNvPr>
          <p:cNvSpPr/>
          <p:nvPr/>
        </p:nvSpPr>
        <p:spPr bwMode="auto">
          <a:xfrm>
            <a:off x="6005293" y="3334578"/>
            <a:ext cx="268402" cy="256948"/>
          </a:xfrm>
          <a:custGeom>
            <a:avLst/>
            <a:gdLst>
              <a:gd name="T0" fmla="*/ 1514 w 3620"/>
              <a:gd name="T1" fmla="*/ 3472 h 3472"/>
              <a:gd name="T2" fmla="*/ 3620 w 3620"/>
              <a:gd name="T3" fmla="*/ 1367 h 3472"/>
              <a:gd name="T4" fmla="*/ 3116 w 3620"/>
              <a:gd name="T5" fmla="*/ 0 h 3472"/>
              <a:gd name="T6" fmla="*/ 2267 w 3620"/>
              <a:gd name="T7" fmla="*/ 771 h 3472"/>
              <a:gd name="T8" fmla="*/ 2475 w 3620"/>
              <a:gd name="T9" fmla="*/ 1367 h 3472"/>
              <a:gd name="T10" fmla="*/ 1514 w 3620"/>
              <a:gd name="T11" fmla="*/ 2328 h 3472"/>
              <a:gd name="T12" fmla="*/ 848 w 3620"/>
              <a:gd name="T13" fmla="*/ 2059 h 3472"/>
              <a:gd name="T14" fmla="*/ 0 w 3620"/>
              <a:gd name="T15" fmla="*/ 2830 h 3472"/>
              <a:gd name="T16" fmla="*/ 1514 w 3620"/>
              <a:gd name="T17" fmla="*/ 347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20" h="3472">
                <a:moveTo>
                  <a:pt x="1514" y="3472"/>
                </a:moveTo>
                <a:cubicBezTo>
                  <a:pt x="2677" y="3472"/>
                  <a:pt x="3620" y="2530"/>
                  <a:pt x="3620" y="1367"/>
                </a:cubicBezTo>
                <a:cubicBezTo>
                  <a:pt x="3620" y="845"/>
                  <a:pt x="3430" y="368"/>
                  <a:pt x="3116" y="0"/>
                </a:cubicBezTo>
                <a:cubicBezTo>
                  <a:pt x="2267" y="771"/>
                  <a:pt x="2267" y="771"/>
                  <a:pt x="2267" y="771"/>
                </a:cubicBezTo>
                <a:cubicBezTo>
                  <a:pt x="2397" y="935"/>
                  <a:pt x="2475" y="1142"/>
                  <a:pt x="2475" y="1367"/>
                </a:cubicBezTo>
                <a:cubicBezTo>
                  <a:pt x="2475" y="1898"/>
                  <a:pt x="2045" y="2328"/>
                  <a:pt x="1514" y="2328"/>
                </a:cubicBezTo>
                <a:cubicBezTo>
                  <a:pt x="1256" y="2328"/>
                  <a:pt x="1021" y="2225"/>
                  <a:pt x="848" y="2059"/>
                </a:cubicBezTo>
                <a:cubicBezTo>
                  <a:pt x="0" y="2830"/>
                  <a:pt x="0" y="2830"/>
                  <a:pt x="0" y="2830"/>
                </a:cubicBezTo>
                <a:cubicBezTo>
                  <a:pt x="383" y="3226"/>
                  <a:pt x="920" y="3472"/>
                  <a:pt x="1514" y="3472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sļídé">
            <a:extLst>
              <a:ext uri="{FF2B5EF4-FFF2-40B4-BE49-F238E27FC236}">
                <a16:creationId xmlns:a16="http://schemas.microsoft.com/office/drawing/2014/main" id="{40E537A1-A8A0-41C0-A39B-005C280B8EF8}"/>
              </a:ext>
            </a:extLst>
          </p:cNvPr>
          <p:cNvSpPr/>
          <p:nvPr/>
        </p:nvSpPr>
        <p:spPr bwMode="auto">
          <a:xfrm>
            <a:off x="6068447" y="3391540"/>
            <a:ext cx="120425" cy="115472"/>
          </a:xfrm>
          <a:custGeom>
            <a:avLst/>
            <a:gdLst>
              <a:gd name="T0" fmla="*/ 666 w 1627"/>
              <a:gd name="T1" fmla="*/ 1557 h 1557"/>
              <a:gd name="T2" fmla="*/ 1627 w 1627"/>
              <a:gd name="T3" fmla="*/ 596 h 1557"/>
              <a:gd name="T4" fmla="*/ 1419 w 1627"/>
              <a:gd name="T5" fmla="*/ 0 h 1557"/>
              <a:gd name="T6" fmla="*/ 0 w 1627"/>
              <a:gd name="T7" fmla="*/ 1288 h 1557"/>
              <a:gd name="T8" fmla="*/ 666 w 1627"/>
              <a:gd name="T9" fmla="*/ 1557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7" h="1557">
                <a:moveTo>
                  <a:pt x="666" y="1557"/>
                </a:moveTo>
                <a:cubicBezTo>
                  <a:pt x="1197" y="1557"/>
                  <a:pt x="1627" y="1127"/>
                  <a:pt x="1627" y="596"/>
                </a:cubicBezTo>
                <a:cubicBezTo>
                  <a:pt x="1627" y="371"/>
                  <a:pt x="1549" y="164"/>
                  <a:pt x="1419" y="0"/>
                </a:cubicBezTo>
                <a:cubicBezTo>
                  <a:pt x="0" y="1288"/>
                  <a:pt x="0" y="1288"/>
                  <a:pt x="0" y="1288"/>
                </a:cubicBezTo>
                <a:cubicBezTo>
                  <a:pt x="173" y="1454"/>
                  <a:pt x="408" y="1557"/>
                  <a:pt x="666" y="1557"/>
                </a:cubicBezTo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śľïḓè">
            <a:extLst>
              <a:ext uri="{FF2B5EF4-FFF2-40B4-BE49-F238E27FC236}">
                <a16:creationId xmlns:a16="http://schemas.microsoft.com/office/drawing/2014/main" id="{A717A583-9303-4055-86B1-433C1371BD4E}"/>
              </a:ext>
            </a:extLst>
          </p:cNvPr>
          <p:cNvSpPr/>
          <p:nvPr/>
        </p:nvSpPr>
        <p:spPr bwMode="auto">
          <a:xfrm>
            <a:off x="6046467" y="3364607"/>
            <a:ext cx="126926" cy="122283"/>
          </a:xfrm>
          <a:custGeom>
            <a:avLst/>
            <a:gdLst>
              <a:gd name="T0" fmla="*/ 961 w 1714"/>
              <a:gd name="T1" fmla="*/ 0 h 1653"/>
              <a:gd name="T2" fmla="*/ 0 w 1714"/>
              <a:gd name="T3" fmla="*/ 961 h 1653"/>
              <a:gd name="T4" fmla="*/ 295 w 1714"/>
              <a:gd name="T5" fmla="*/ 1653 h 1653"/>
              <a:gd name="T6" fmla="*/ 1714 w 1714"/>
              <a:gd name="T7" fmla="*/ 365 h 1653"/>
              <a:gd name="T8" fmla="*/ 961 w 1714"/>
              <a:gd name="T9" fmla="*/ 0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4" h="1653">
                <a:moveTo>
                  <a:pt x="961" y="0"/>
                </a:moveTo>
                <a:cubicBezTo>
                  <a:pt x="430" y="0"/>
                  <a:pt x="0" y="430"/>
                  <a:pt x="0" y="961"/>
                </a:cubicBezTo>
                <a:cubicBezTo>
                  <a:pt x="0" y="1233"/>
                  <a:pt x="113" y="1479"/>
                  <a:pt x="295" y="1653"/>
                </a:cubicBezTo>
                <a:cubicBezTo>
                  <a:pt x="1714" y="365"/>
                  <a:pt x="1714" y="365"/>
                  <a:pt x="1714" y="365"/>
                </a:cubicBezTo>
                <a:cubicBezTo>
                  <a:pt x="1538" y="143"/>
                  <a:pt x="1267" y="0"/>
                  <a:pt x="961" y="0"/>
                </a:cubicBezTo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śḻîdé">
            <a:extLst>
              <a:ext uri="{FF2B5EF4-FFF2-40B4-BE49-F238E27FC236}">
                <a16:creationId xmlns:a16="http://schemas.microsoft.com/office/drawing/2014/main" id="{C1CCFB61-2CAF-4655-9BF0-9269E328C47B}"/>
              </a:ext>
            </a:extLst>
          </p:cNvPr>
          <p:cNvSpPr/>
          <p:nvPr/>
        </p:nvSpPr>
        <p:spPr bwMode="auto">
          <a:xfrm>
            <a:off x="6487302" y="3368941"/>
            <a:ext cx="36220" cy="133427"/>
          </a:xfrm>
          <a:custGeom>
            <a:avLst/>
            <a:gdLst>
              <a:gd name="T0" fmla="*/ 450 w 487"/>
              <a:gd name="T1" fmla="*/ 1073 h 1804"/>
              <a:gd name="T2" fmla="*/ 450 w 487"/>
              <a:gd name="T3" fmla="*/ 1167 h 1804"/>
              <a:gd name="T4" fmla="*/ 435 w 487"/>
              <a:gd name="T5" fmla="*/ 1182 h 1804"/>
              <a:gd name="T6" fmla="*/ 367 w 487"/>
              <a:gd name="T7" fmla="*/ 1182 h 1804"/>
              <a:gd name="T8" fmla="*/ 353 w 487"/>
              <a:gd name="T9" fmla="*/ 1167 h 1804"/>
              <a:gd name="T10" fmla="*/ 353 w 487"/>
              <a:gd name="T11" fmla="*/ 1165 h 1804"/>
              <a:gd name="T12" fmla="*/ 116 w 487"/>
              <a:gd name="T13" fmla="*/ 1240 h 1804"/>
              <a:gd name="T14" fmla="*/ 70 w 487"/>
              <a:gd name="T15" fmla="*/ 1237 h 1804"/>
              <a:gd name="T16" fmla="*/ 0 w 487"/>
              <a:gd name="T17" fmla="*/ 1804 h 1804"/>
              <a:gd name="T18" fmla="*/ 295 w 487"/>
              <a:gd name="T19" fmla="*/ 1800 h 1804"/>
              <a:gd name="T20" fmla="*/ 340 w 487"/>
              <a:gd name="T21" fmla="*/ 1679 h 1804"/>
              <a:gd name="T22" fmla="*/ 205 w 487"/>
              <a:gd name="T23" fmla="*/ 1688 h 1804"/>
              <a:gd name="T24" fmla="*/ 218 w 487"/>
              <a:gd name="T25" fmla="*/ 1604 h 1804"/>
              <a:gd name="T26" fmla="*/ 418 w 487"/>
              <a:gd name="T27" fmla="*/ 1469 h 1804"/>
              <a:gd name="T28" fmla="*/ 487 w 487"/>
              <a:gd name="T29" fmla="*/ 1282 h 1804"/>
              <a:gd name="T30" fmla="*/ 487 w 487"/>
              <a:gd name="T31" fmla="*/ 1194 h 1804"/>
              <a:gd name="T32" fmla="*/ 451 w 487"/>
              <a:gd name="T33" fmla="*/ 1172 h 1804"/>
              <a:gd name="T34" fmla="*/ 451 w 487"/>
              <a:gd name="T35" fmla="*/ 1074 h 1804"/>
              <a:gd name="T36" fmla="*/ 450 w 487"/>
              <a:gd name="T37" fmla="*/ 1073 h 1804"/>
              <a:gd name="T38" fmla="*/ 295 w 487"/>
              <a:gd name="T39" fmla="*/ 0 h 1804"/>
              <a:gd name="T40" fmla="*/ 204 w 487"/>
              <a:gd name="T41" fmla="*/ 4 h 1804"/>
              <a:gd name="T42" fmla="*/ 50 w 487"/>
              <a:gd name="T43" fmla="*/ 56 h 1804"/>
              <a:gd name="T44" fmla="*/ 34 w 487"/>
              <a:gd name="T45" fmla="*/ 9 h 1804"/>
              <a:gd name="T46" fmla="*/ 2 w 487"/>
              <a:gd name="T47" fmla="*/ 10 h 1804"/>
              <a:gd name="T48" fmla="*/ 64 w 487"/>
              <a:gd name="T49" fmla="*/ 488 h 1804"/>
              <a:gd name="T50" fmla="*/ 116 w 487"/>
              <a:gd name="T51" fmla="*/ 484 h 1804"/>
              <a:gd name="T52" fmla="*/ 295 w 487"/>
              <a:gd name="T53" fmla="*/ 520 h 1804"/>
              <a:gd name="T54" fmla="*/ 295 w 487"/>
              <a:gd name="T55" fmla="*/ 159 h 1804"/>
              <a:gd name="T56" fmla="*/ 218 w 487"/>
              <a:gd name="T57" fmla="*/ 118 h 1804"/>
              <a:gd name="T58" fmla="*/ 205 w 487"/>
              <a:gd name="T59" fmla="*/ 33 h 1804"/>
              <a:gd name="T60" fmla="*/ 295 w 487"/>
              <a:gd name="T61" fmla="*/ 37 h 1804"/>
              <a:gd name="T62" fmla="*/ 295 w 487"/>
              <a:gd name="T63" fmla="*/ 0 h 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7" h="1804">
                <a:moveTo>
                  <a:pt x="450" y="1073"/>
                </a:moveTo>
                <a:cubicBezTo>
                  <a:pt x="450" y="1167"/>
                  <a:pt x="450" y="1167"/>
                  <a:pt x="450" y="1167"/>
                </a:cubicBezTo>
                <a:cubicBezTo>
                  <a:pt x="450" y="1175"/>
                  <a:pt x="443" y="1182"/>
                  <a:pt x="435" y="1182"/>
                </a:cubicBezTo>
                <a:cubicBezTo>
                  <a:pt x="367" y="1182"/>
                  <a:pt x="367" y="1182"/>
                  <a:pt x="367" y="1182"/>
                </a:cubicBezTo>
                <a:cubicBezTo>
                  <a:pt x="359" y="1182"/>
                  <a:pt x="353" y="1175"/>
                  <a:pt x="353" y="1167"/>
                </a:cubicBezTo>
                <a:cubicBezTo>
                  <a:pt x="353" y="1165"/>
                  <a:pt x="353" y="1165"/>
                  <a:pt x="353" y="1165"/>
                </a:cubicBezTo>
                <a:cubicBezTo>
                  <a:pt x="300" y="1212"/>
                  <a:pt x="224" y="1240"/>
                  <a:pt x="116" y="1240"/>
                </a:cubicBezTo>
                <a:cubicBezTo>
                  <a:pt x="101" y="1240"/>
                  <a:pt x="85" y="1239"/>
                  <a:pt x="70" y="1237"/>
                </a:cubicBezTo>
                <a:cubicBezTo>
                  <a:pt x="57" y="1429"/>
                  <a:pt x="34" y="1618"/>
                  <a:pt x="0" y="1804"/>
                </a:cubicBezTo>
                <a:cubicBezTo>
                  <a:pt x="295" y="1800"/>
                  <a:pt x="295" y="1800"/>
                  <a:pt x="295" y="1800"/>
                </a:cubicBezTo>
                <a:cubicBezTo>
                  <a:pt x="340" y="1679"/>
                  <a:pt x="340" y="1679"/>
                  <a:pt x="340" y="1679"/>
                </a:cubicBezTo>
                <a:cubicBezTo>
                  <a:pt x="297" y="1685"/>
                  <a:pt x="252" y="1688"/>
                  <a:pt x="205" y="1688"/>
                </a:cubicBezTo>
                <a:cubicBezTo>
                  <a:pt x="205" y="1688"/>
                  <a:pt x="140" y="1656"/>
                  <a:pt x="218" y="1604"/>
                </a:cubicBezTo>
                <a:cubicBezTo>
                  <a:pt x="262" y="1574"/>
                  <a:pt x="350" y="1547"/>
                  <a:pt x="418" y="1469"/>
                </a:cubicBezTo>
                <a:cubicBezTo>
                  <a:pt x="487" y="1282"/>
                  <a:pt x="487" y="1282"/>
                  <a:pt x="487" y="1282"/>
                </a:cubicBezTo>
                <a:cubicBezTo>
                  <a:pt x="487" y="1194"/>
                  <a:pt x="487" y="1194"/>
                  <a:pt x="487" y="1194"/>
                </a:cubicBezTo>
                <a:cubicBezTo>
                  <a:pt x="474" y="1187"/>
                  <a:pt x="462" y="1180"/>
                  <a:pt x="451" y="1172"/>
                </a:cubicBezTo>
                <a:cubicBezTo>
                  <a:pt x="451" y="1074"/>
                  <a:pt x="451" y="1074"/>
                  <a:pt x="451" y="1074"/>
                </a:cubicBezTo>
                <a:cubicBezTo>
                  <a:pt x="450" y="1074"/>
                  <a:pt x="450" y="1073"/>
                  <a:pt x="450" y="1073"/>
                </a:cubicBezTo>
                <a:moveTo>
                  <a:pt x="295" y="0"/>
                </a:moveTo>
                <a:cubicBezTo>
                  <a:pt x="204" y="4"/>
                  <a:pt x="204" y="4"/>
                  <a:pt x="204" y="4"/>
                </a:cubicBezTo>
                <a:cubicBezTo>
                  <a:pt x="50" y="56"/>
                  <a:pt x="50" y="56"/>
                  <a:pt x="50" y="56"/>
                </a:cubicBezTo>
                <a:cubicBezTo>
                  <a:pt x="34" y="9"/>
                  <a:pt x="34" y="9"/>
                  <a:pt x="34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0" y="167"/>
                  <a:pt x="51" y="327"/>
                  <a:pt x="64" y="488"/>
                </a:cubicBezTo>
                <a:cubicBezTo>
                  <a:pt x="81" y="485"/>
                  <a:pt x="99" y="484"/>
                  <a:pt x="116" y="484"/>
                </a:cubicBezTo>
                <a:cubicBezTo>
                  <a:pt x="189" y="484"/>
                  <a:pt x="248" y="497"/>
                  <a:pt x="295" y="520"/>
                </a:cubicBezTo>
                <a:cubicBezTo>
                  <a:pt x="295" y="159"/>
                  <a:pt x="295" y="159"/>
                  <a:pt x="295" y="159"/>
                </a:cubicBezTo>
                <a:cubicBezTo>
                  <a:pt x="264" y="143"/>
                  <a:pt x="237" y="130"/>
                  <a:pt x="218" y="118"/>
                </a:cubicBezTo>
                <a:cubicBezTo>
                  <a:pt x="140" y="66"/>
                  <a:pt x="205" y="33"/>
                  <a:pt x="205" y="33"/>
                </a:cubicBezTo>
                <a:cubicBezTo>
                  <a:pt x="236" y="33"/>
                  <a:pt x="266" y="34"/>
                  <a:pt x="295" y="37"/>
                </a:cubicBezTo>
                <a:cubicBezTo>
                  <a:pt x="295" y="0"/>
                  <a:pt x="295" y="0"/>
                  <a:pt x="295" y="0"/>
                </a:cubicBezTo>
              </a:path>
            </a:pathLst>
          </a:custGeom>
          <a:solidFill>
            <a:srgbClr val="807F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ṣlîďè">
            <a:extLst>
              <a:ext uri="{FF2B5EF4-FFF2-40B4-BE49-F238E27FC236}">
                <a16:creationId xmlns:a16="http://schemas.microsoft.com/office/drawing/2014/main" id="{42B3B849-11F4-407C-8EEB-426D1BD8713B}"/>
              </a:ext>
            </a:extLst>
          </p:cNvPr>
          <p:cNvSpPr/>
          <p:nvPr/>
        </p:nvSpPr>
        <p:spPr bwMode="auto">
          <a:xfrm>
            <a:off x="6489779" y="3369251"/>
            <a:ext cx="12693" cy="3715"/>
          </a:xfrm>
          <a:custGeom>
            <a:avLst/>
            <a:gdLst>
              <a:gd name="T0" fmla="*/ 41 w 41"/>
              <a:gd name="T1" fmla="*/ 0 h 12"/>
              <a:gd name="T2" fmla="*/ 0 w 41"/>
              <a:gd name="T3" fmla="*/ 1 h 12"/>
              <a:gd name="T4" fmla="*/ 4 w 41"/>
              <a:gd name="T5" fmla="*/ 12 h 12"/>
              <a:gd name="T6" fmla="*/ 41 w 41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12">
                <a:moveTo>
                  <a:pt x="41" y="0"/>
                </a:moveTo>
                <a:lnTo>
                  <a:pt x="0" y="1"/>
                </a:lnTo>
                <a:lnTo>
                  <a:pt x="4" y="12"/>
                </a:lnTo>
                <a:lnTo>
                  <a:pt x="41" y="0"/>
                </a:lnTo>
                <a:close/>
              </a:path>
            </a:pathLst>
          </a:custGeom>
          <a:solidFill>
            <a:srgbClr val="152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ş1ïďè">
            <a:extLst>
              <a:ext uri="{FF2B5EF4-FFF2-40B4-BE49-F238E27FC236}">
                <a16:creationId xmlns:a16="http://schemas.microsoft.com/office/drawing/2014/main" id="{232F0EDF-088F-41D7-AF53-27B55341F1CD}"/>
              </a:ext>
            </a:extLst>
          </p:cNvPr>
          <p:cNvSpPr/>
          <p:nvPr/>
        </p:nvSpPr>
        <p:spPr bwMode="auto">
          <a:xfrm>
            <a:off x="6489779" y="3369251"/>
            <a:ext cx="12693" cy="3715"/>
          </a:xfrm>
          <a:custGeom>
            <a:avLst/>
            <a:gdLst>
              <a:gd name="T0" fmla="*/ 41 w 41"/>
              <a:gd name="T1" fmla="*/ 0 h 12"/>
              <a:gd name="T2" fmla="*/ 0 w 41"/>
              <a:gd name="T3" fmla="*/ 1 h 12"/>
              <a:gd name="T4" fmla="*/ 4 w 41"/>
              <a:gd name="T5" fmla="*/ 12 h 12"/>
              <a:gd name="T6" fmla="*/ 41 w 41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12">
                <a:moveTo>
                  <a:pt x="41" y="0"/>
                </a:moveTo>
                <a:lnTo>
                  <a:pt x="0" y="1"/>
                </a:lnTo>
                <a:lnTo>
                  <a:pt x="4" y="12"/>
                </a:lnTo>
                <a:lnTo>
                  <a:pt x="4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slîďé">
            <a:extLst>
              <a:ext uri="{FF2B5EF4-FFF2-40B4-BE49-F238E27FC236}">
                <a16:creationId xmlns:a16="http://schemas.microsoft.com/office/drawing/2014/main" id="{1F0F9A17-A746-4340-A145-0D3E71299906}"/>
              </a:ext>
            </a:extLst>
          </p:cNvPr>
          <p:cNvSpPr/>
          <p:nvPr/>
        </p:nvSpPr>
        <p:spPr bwMode="auto">
          <a:xfrm>
            <a:off x="6492255" y="3404852"/>
            <a:ext cx="21361" cy="55724"/>
          </a:xfrm>
          <a:custGeom>
            <a:avLst/>
            <a:gdLst>
              <a:gd name="T0" fmla="*/ 289 w 289"/>
              <a:gd name="T1" fmla="*/ 565 h 756"/>
              <a:gd name="T2" fmla="*/ 104 w 289"/>
              <a:gd name="T3" fmla="*/ 639 h 756"/>
              <a:gd name="T4" fmla="*/ 13 w 289"/>
              <a:gd name="T5" fmla="*/ 621 h 756"/>
              <a:gd name="T6" fmla="*/ 6 w 289"/>
              <a:gd name="T7" fmla="*/ 753 h 756"/>
              <a:gd name="T8" fmla="*/ 52 w 289"/>
              <a:gd name="T9" fmla="*/ 756 h 756"/>
              <a:gd name="T10" fmla="*/ 289 w 289"/>
              <a:gd name="T11" fmla="*/ 681 h 756"/>
              <a:gd name="T12" fmla="*/ 289 w 289"/>
              <a:gd name="T13" fmla="*/ 565 h 756"/>
              <a:gd name="T14" fmla="*/ 52 w 289"/>
              <a:gd name="T15" fmla="*/ 0 h 756"/>
              <a:gd name="T16" fmla="*/ 0 w 289"/>
              <a:gd name="T17" fmla="*/ 4 h 756"/>
              <a:gd name="T18" fmla="*/ 9 w 289"/>
              <a:gd name="T19" fmla="*/ 136 h 756"/>
              <a:gd name="T20" fmla="*/ 104 w 289"/>
              <a:gd name="T21" fmla="*/ 117 h 756"/>
              <a:gd name="T22" fmla="*/ 269 w 289"/>
              <a:gd name="T23" fmla="*/ 170 h 756"/>
              <a:gd name="T24" fmla="*/ 231 w 289"/>
              <a:gd name="T25" fmla="*/ 92 h 756"/>
              <a:gd name="T26" fmla="*/ 231 w 289"/>
              <a:gd name="T27" fmla="*/ 36 h 756"/>
              <a:gd name="T28" fmla="*/ 52 w 289"/>
              <a:gd name="T29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9" h="756">
                <a:moveTo>
                  <a:pt x="289" y="565"/>
                </a:moveTo>
                <a:cubicBezTo>
                  <a:pt x="253" y="611"/>
                  <a:pt x="195" y="639"/>
                  <a:pt x="104" y="639"/>
                </a:cubicBezTo>
                <a:cubicBezTo>
                  <a:pt x="75" y="639"/>
                  <a:pt x="44" y="632"/>
                  <a:pt x="13" y="621"/>
                </a:cubicBezTo>
                <a:cubicBezTo>
                  <a:pt x="11" y="665"/>
                  <a:pt x="9" y="709"/>
                  <a:pt x="6" y="753"/>
                </a:cubicBezTo>
                <a:cubicBezTo>
                  <a:pt x="21" y="755"/>
                  <a:pt x="37" y="756"/>
                  <a:pt x="52" y="756"/>
                </a:cubicBezTo>
                <a:cubicBezTo>
                  <a:pt x="160" y="756"/>
                  <a:pt x="236" y="728"/>
                  <a:pt x="289" y="681"/>
                </a:cubicBezTo>
                <a:cubicBezTo>
                  <a:pt x="289" y="565"/>
                  <a:pt x="289" y="565"/>
                  <a:pt x="289" y="565"/>
                </a:cubicBezTo>
                <a:moveTo>
                  <a:pt x="52" y="0"/>
                </a:moveTo>
                <a:cubicBezTo>
                  <a:pt x="35" y="0"/>
                  <a:pt x="17" y="1"/>
                  <a:pt x="0" y="4"/>
                </a:cubicBezTo>
                <a:cubicBezTo>
                  <a:pt x="3" y="48"/>
                  <a:pt x="6" y="92"/>
                  <a:pt x="9" y="136"/>
                </a:cubicBezTo>
                <a:cubicBezTo>
                  <a:pt x="41" y="124"/>
                  <a:pt x="74" y="117"/>
                  <a:pt x="104" y="117"/>
                </a:cubicBezTo>
                <a:cubicBezTo>
                  <a:pt x="180" y="117"/>
                  <a:pt x="233" y="137"/>
                  <a:pt x="269" y="170"/>
                </a:cubicBezTo>
                <a:cubicBezTo>
                  <a:pt x="231" y="92"/>
                  <a:pt x="231" y="92"/>
                  <a:pt x="231" y="92"/>
                </a:cubicBezTo>
                <a:cubicBezTo>
                  <a:pt x="231" y="36"/>
                  <a:pt x="231" y="36"/>
                  <a:pt x="231" y="36"/>
                </a:cubicBezTo>
                <a:cubicBezTo>
                  <a:pt x="184" y="13"/>
                  <a:pt x="125" y="0"/>
                  <a:pt x="52" y="0"/>
                </a:cubicBezTo>
              </a:path>
            </a:pathLst>
          </a:custGeom>
          <a:solidFill>
            <a:srgbClr val="844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ṡľíḋé">
            <a:extLst>
              <a:ext uri="{FF2B5EF4-FFF2-40B4-BE49-F238E27FC236}">
                <a16:creationId xmlns:a16="http://schemas.microsoft.com/office/drawing/2014/main" id="{C7B8E753-EBD8-4778-9DD0-27680A61D837}"/>
              </a:ext>
            </a:extLst>
          </p:cNvPr>
          <p:cNvSpPr/>
          <p:nvPr/>
        </p:nvSpPr>
        <p:spPr bwMode="auto">
          <a:xfrm>
            <a:off x="6492874" y="3413520"/>
            <a:ext cx="20741" cy="38387"/>
          </a:xfrm>
          <a:custGeom>
            <a:avLst/>
            <a:gdLst>
              <a:gd name="T0" fmla="*/ 8 w 280"/>
              <a:gd name="T1" fmla="*/ 328 h 522"/>
              <a:gd name="T2" fmla="*/ 4 w 280"/>
              <a:gd name="T3" fmla="*/ 504 h 522"/>
              <a:gd name="T4" fmla="*/ 95 w 280"/>
              <a:gd name="T5" fmla="*/ 522 h 522"/>
              <a:gd name="T6" fmla="*/ 280 w 280"/>
              <a:gd name="T7" fmla="*/ 448 h 522"/>
              <a:gd name="T8" fmla="*/ 280 w 280"/>
              <a:gd name="T9" fmla="*/ 381 h 522"/>
              <a:gd name="T10" fmla="*/ 183 w 280"/>
              <a:gd name="T11" fmla="*/ 412 h 522"/>
              <a:gd name="T12" fmla="*/ 8 w 280"/>
              <a:gd name="T13" fmla="*/ 328 h 522"/>
              <a:gd name="T14" fmla="*/ 95 w 280"/>
              <a:gd name="T15" fmla="*/ 0 h 522"/>
              <a:gd name="T16" fmla="*/ 0 w 280"/>
              <a:gd name="T17" fmla="*/ 19 h 522"/>
              <a:gd name="T18" fmla="*/ 7 w 280"/>
              <a:gd name="T19" fmla="*/ 195 h 522"/>
              <a:gd name="T20" fmla="*/ 183 w 280"/>
              <a:gd name="T21" fmla="*/ 110 h 522"/>
              <a:gd name="T22" fmla="*/ 280 w 280"/>
              <a:gd name="T23" fmla="*/ 141 h 522"/>
              <a:gd name="T24" fmla="*/ 280 w 280"/>
              <a:gd name="T25" fmla="*/ 93 h 522"/>
              <a:gd name="T26" fmla="*/ 260 w 280"/>
              <a:gd name="T27" fmla="*/ 53 h 522"/>
              <a:gd name="T28" fmla="*/ 95 w 280"/>
              <a:gd name="T29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" h="522">
                <a:moveTo>
                  <a:pt x="8" y="328"/>
                </a:moveTo>
                <a:cubicBezTo>
                  <a:pt x="7" y="387"/>
                  <a:pt x="6" y="446"/>
                  <a:pt x="4" y="504"/>
                </a:cubicBezTo>
                <a:cubicBezTo>
                  <a:pt x="35" y="515"/>
                  <a:pt x="66" y="522"/>
                  <a:pt x="95" y="522"/>
                </a:cubicBezTo>
                <a:cubicBezTo>
                  <a:pt x="186" y="522"/>
                  <a:pt x="244" y="494"/>
                  <a:pt x="280" y="448"/>
                </a:cubicBezTo>
                <a:cubicBezTo>
                  <a:pt x="280" y="381"/>
                  <a:pt x="280" y="381"/>
                  <a:pt x="280" y="381"/>
                </a:cubicBezTo>
                <a:cubicBezTo>
                  <a:pt x="259" y="400"/>
                  <a:pt x="228" y="412"/>
                  <a:pt x="183" y="412"/>
                </a:cubicBezTo>
                <a:cubicBezTo>
                  <a:pt x="126" y="412"/>
                  <a:pt x="58" y="368"/>
                  <a:pt x="8" y="328"/>
                </a:cubicBezTo>
                <a:moveTo>
                  <a:pt x="95" y="0"/>
                </a:moveTo>
                <a:cubicBezTo>
                  <a:pt x="65" y="0"/>
                  <a:pt x="32" y="7"/>
                  <a:pt x="0" y="19"/>
                </a:cubicBezTo>
                <a:cubicBezTo>
                  <a:pt x="3" y="77"/>
                  <a:pt x="5" y="136"/>
                  <a:pt x="7" y="195"/>
                </a:cubicBezTo>
                <a:cubicBezTo>
                  <a:pt x="57" y="154"/>
                  <a:pt x="126" y="110"/>
                  <a:pt x="183" y="110"/>
                </a:cubicBezTo>
                <a:cubicBezTo>
                  <a:pt x="228" y="110"/>
                  <a:pt x="259" y="122"/>
                  <a:pt x="280" y="141"/>
                </a:cubicBezTo>
                <a:cubicBezTo>
                  <a:pt x="280" y="93"/>
                  <a:pt x="280" y="93"/>
                  <a:pt x="280" y="93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24" y="20"/>
                  <a:pt x="171" y="0"/>
                  <a:pt x="95" y="0"/>
                </a:cubicBezTo>
              </a:path>
            </a:pathLst>
          </a:custGeom>
          <a:solidFill>
            <a:srgbClr val="7E6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šḷïḍè">
            <a:extLst>
              <a:ext uri="{FF2B5EF4-FFF2-40B4-BE49-F238E27FC236}">
                <a16:creationId xmlns:a16="http://schemas.microsoft.com/office/drawing/2014/main" id="{1CE1E365-AB1E-49DF-B3C7-D40244AE4764}"/>
              </a:ext>
            </a:extLst>
          </p:cNvPr>
          <p:cNvSpPr/>
          <p:nvPr/>
        </p:nvSpPr>
        <p:spPr bwMode="auto">
          <a:xfrm>
            <a:off x="6493184" y="3421569"/>
            <a:ext cx="20432" cy="22289"/>
          </a:xfrm>
          <a:custGeom>
            <a:avLst/>
            <a:gdLst>
              <a:gd name="T0" fmla="*/ 176 w 273"/>
              <a:gd name="T1" fmla="*/ 0 h 302"/>
              <a:gd name="T2" fmla="*/ 0 w 273"/>
              <a:gd name="T3" fmla="*/ 85 h 302"/>
              <a:gd name="T4" fmla="*/ 1 w 273"/>
              <a:gd name="T5" fmla="*/ 192 h 302"/>
              <a:gd name="T6" fmla="*/ 1 w 273"/>
              <a:gd name="T7" fmla="*/ 218 h 302"/>
              <a:gd name="T8" fmla="*/ 176 w 273"/>
              <a:gd name="T9" fmla="*/ 302 h 302"/>
              <a:gd name="T10" fmla="*/ 273 w 273"/>
              <a:gd name="T11" fmla="*/ 271 h 302"/>
              <a:gd name="T12" fmla="*/ 273 w 273"/>
              <a:gd name="T13" fmla="*/ 192 h 302"/>
              <a:gd name="T14" fmla="*/ 169 w 273"/>
              <a:gd name="T15" fmla="*/ 184 h 302"/>
              <a:gd name="T16" fmla="*/ 137 w 273"/>
              <a:gd name="T17" fmla="*/ 183 h 302"/>
              <a:gd name="T18" fmla="*/ 115 w 273"/>
              <a:gd name="T19" fmla="*/ 183 h 302"/>
              <a:gd name="T20" fmla="*/ 99 w 273"/>
              <a:gd name="T21" fmla="*/ 166 h 302"/>
              <a:gd name="T22" fmla="*/ 99 w 273"/>
              <a:gd name="T23" fmla="*/ 166 h 302"/>
              <a:gd name="T24" fmla="*/ 99 w 273"/>
              <a:gd name="T25" fmla="*/ 150 h 302"/>
              <a:gd name="T26" fmla="*/ 273 w 273"/>
              <a:gd name="T27" fmla="*/ 150 h 302"/>
              <a:gd name="T28" fmla="*/ 99 w 273"/>
              <a:gd name="T29" fmla="*/ 150 h 302"/>
              <a:gd name="T30" fmla="*/ 99 w 273"/>
              <a:gd name="T31" fmla="*/ 135 h 302"/>
              <a:gd name="T32" fmla="*/ 99 w 273"/>
              <a:gd name="T33" fmla="*/ 135 h 302"/>
              <a:gd name="T34" fmla="*/ 101 w 273"/>
              <a:gd name="T35" fmla="*/ 127 h 302"/>
              <a:gd name="T36" fmla="*/ 116 w 273"/>
              <a:gd name="T37" fmla="*/ 116 h 302"/>
              <a:gd name="T38" fmla="*/ 138 w 273"/>
              <a:gd name="T39" fmla="*/ 116 h 302"/>
              <a:gd name="T40" fmla="*/ 168 w 273"/>
              <a:gd name="T41" fmla="*/ 116 h 302"/>
              <a:gd name="T42" fmla="*/ 273 w 273"/>
              <a:gd name="T43" fmla="*/ 107 h 302"/>
              <a:gd name="T44" fmla="*/ 273 w 273"/>
              <a:gd name="T45" fmla="*/ 31 h 302"/>
              <a:gd name="T46" fmla="*/ 176 w 273"/>
              <a:gd name="T4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3" h="302">
                <a:moveTo>
                  <a:pt x="176" y="0"/>
                </a:moveTo>
                <a:cubicBezTo>
                  <a:pt x="119" y="0"/>
                  <a:pt x="50" y="44"/>
                  <a:pt x="0" y="85"/>
                </a:cubicBezTo>
                <a:cubicBezTo>
                  <a:pt x="0" y="120"/>
                  <a:pt x="1" y="156"/>
                  <a:pt x="1" y="192"/>
                </a:cubicBezTo>
                <a:cubicBezTo>
                  <a:pt x="1" y="201"/>
                  <a:pt x="1" y="209"/>
                  <a:pt x="1" y="218"/>
                </a:cubicBezTo>
                <a:cubicBezTo>
                  <a:pt x="51" y="258"/>
                  <a:pt x="119" y="302"/>
                  <a:pt x="176" y="302"/>
                </a:cubicBezTo>
                <a:cubicBezTo>
                  <a:pt x="221" y="302"/>
                  <a:pt x="252" y="290"/>
                  <a:pt x="273" y="271"/>
                </a:cubicBezTo>
                <a:cubicBezTo>
                  <a:pt x="273" y="192"/>
                  <a:pt x="273" y="192"/>
                  <a:pt x="273" y="192"/>
                </a:cubicBezTo>
                <a:cubicBezTo>
                  <a:pt x="169" y="184"/>
                  <a:pt x="169" y="184"/>
                  <a:pt x="169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15" y="183"/>
                  <a:pt x="115" y="183"/>
                  <a:pt x="115" y="183"/>
                </a:cubicBezTo>
                <a:cubicBezTo>
                  <a:pt x="106" y="183"/>
                  <a:pt x="99" y="176"/>
                  <a:pt x="99" y="166"/>
                </a:cubicBezTo>
                <a:cubicBezTo>
                  <a:pt x="99" y="166"/>
                  <a:pt x="99" y="166"/>
                  <a:pt x="99" y="166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2"/>
                  <a:pt x="99" y="129"/>
                  <a:pt x="101" y="127"/>
                </a:cubicBezTo>
                <a:cubicBezTo>
                  <a:pt x="103" y="121"/>
                  <a:pt x="109" y="116"/>
                  <a:pt x="116" y="116"/>
                </a:cubicBezTo>
                <a:cubicBezTo>
                  <a:pt x="138" y="116"/>
                  <a:pt x="138" y="116"/>
                  <a:pt x="138" y="116"/>
                </a:cubicBezTo>
                <a:cubicBezTo>
                  <a:pt x="168" y="116"/>
                  <a:pt x="168" y="116"/>
                  <a:pt x="168" y="116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73" y="31"/>
                  <a:pt x="273" y="31"/>
                  <a:pt x="273" y="31"/>
                </a:cubicBezTo>
                <a:cubicBezTo>
                  <a:pt x="252" y="12"/>
                  <a:pt x="221" y="0"/>
                  <a:pt x="176" y="0"/>
                </a:cubicBezTo>
              </a:path>
            </a:pathLst>
          </a:custGeom>
          <a:solidFill>
            <a:srgbClr val="806C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ṡľîḍé">
            <a:extLst>
              <a:ext uri="{FF2B5EF4-FFF2-40B4-BE49-F238E27FC236}">
                <a16:creationId xmlns:a16="http://schemas.microsoft.com/office/drawing/2014/main" id="{BD2FB5EA-3D97-4978-8BCC-68506D976526}"/>
              </a:ext>
            </a:extLst>
          </p:cNvPr>
          <p:cNvSpPr/>
          <p:nvPr/>
        </p:nvSpPr>
        <p:spPr bwMode="auto">
          <a:xfrm>
            <a:off x="6497828" y="3371418"/>
            <a:ext cx="11454" cy="9287"/>
          </a:xfrm>
          <a:custGeom>
            <a:avLst/>
            <a:gdLst>
              <a:gd name="T0" fmla="*/ 65 w 155"/>
              <a:gd name="T1" fmla="*/ 0 h 126"/>
              <a:gd name="T2" fmla="*/ 78 w 155"/>
              <a:gd name="T3" fmla="*/ 85 h 126"/>
              <a:gd name="T4" fmla="*/ 155 w 155"/>
              <a:gd name="T5" fmla="*/ 126 h 126"/>
              <a:gd name="T6" fmla="*/ 155 w 155"/>
              <a:gd name="T7" fmla="*/ 4 h 126"/>
              <a:gd name="T8" fmla="*/ 65 w 155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126">
                <a:moveTo>
                  <a:pt x="65" y="0"/>
                </a:moveTo>
                <a:cubicBezTo>
                  <a:pt x="65" y="0"/>
                  <a:pt x="0" y="33"/>
                  <a:pt x="78" y="85"/>
                </a:cubicBezTo>
                <a:cubicBezTo>
                  <a:pt x="97" y="97"/>
                  <a:pt x="124" y="110"/>
                  <a:pt x="155" y="126"/>
                </a:cubicBezTo>
                <a:cubicBezTo>
                  <a:pt x="155" y="4"/>
                  <a:pt x="155" y="4"/>
                  <a:pt x="155" y="4"/>
                </a:cubicBezTo>
                <a:cubicBezTo>
                  <a:pt x="126" y="1"/>
                  <a:pt x="96" y="0"/>
                  <a:pt x="65" y="0"/>
                </a:cubicBezTo>
              </a:path>
            </a:pathLst>
          </a:custGeom>
          <a:solidFill>
            <a:srgbClr val="832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šliḋe">
            <a:extLst>
              <a:ext uri="{FF2B5EF4-FFF2-40B4-BE49-F238E27FC236}">
                <a16:creationId xmlns:a16="http://schemas.microsoft.com/office/drawing/2014/main" id="{D329CC9C-5D76-451E-ABD9-82C385BE8E9D}"/>
              </a:ext>
            </a:extLst>
          </p:cNvPr>
          <p:cNvSpPr/>
          <p:nvPr/>
        </p:nvSpPr>
        <p:spPr bwMode="auto">
          <a:xfrm>
            <a:off x="6497828" y="3477603"/>
            <a:ext cx="20432" cy="16098"/>
          </a:xfrm>
          <a:custGeom>
            <a:avLst/>
            <a:gdLst>
              <a:gd name="T0" fmla="*/ 278 w 278"/>
              <a:gd name="T1" fmla="*/ 0 h 219"/>
              <a:gd name="T2" fmla="*/ 78 w 278"/>
              <a:gd name="T3" fmla="*/ 135 h 219"/>
              <a:gd name="T4" fmla="*/ 65 w 278"/>
              <a:gd name="T5" fmla="*/ 219 h 219"/>
              <a:gd name="T6" fmla="*/ 200 w 278"/>
              <a:gd name="T7" fmla="*/ 210 h 219"/>
              <a:gd name="T8" fmla="*/ 278 w 278"/>
              <a:gd name="T9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219">
                <a:moveTo>
                  <a:pt x="278" y="0"/>
                </a:moveTo>
                <a:cubicBezTo>
                  <a:pt x="210" y="78"/>
                  <a:pt x="122" y="105"/>
                  <a:pt x="78" y="135"/>
                </a:cubicBezTo>
                <a:cubicBezTo>
                  <a:pt x="0" y="187"/>
                  <a:pt x="65" y="219"/>
                  <a:pt x="65" y="219"/>
                </a:cubicBezTo>
                <a:cubicBezTo>
                  <a:pt x="112" y="219"/>
                  <a:pt x="157" y="216"/>
                  <a:pt x="200" y="210"/>
                </a:cubicBezTo>
                <a:cubicBezTo>
                  <a:pt x="278" y="0"/>
                  <a:pt x="278" y="0"/>
                  <a:pt x="278" y="0"/>
                </a:cubicBezTo>
              </a:path>
            </a:pathLst>
          </a:custGeom>
          <a:solidFill>
            <a:srgbClr val="6F28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ṡľiďé">
            <a:extLst>
              <a:ext uri="{FF2B5EF4-FFF2-40B4-BE49-F238E27FC236}">
                <a16:creationId xmlns:a16="http://schemas.microsoft.com/office/drawing/2014/main" id="{506940FB-F67E-4F87-B2DB-6C7A5F444B9A}"/>
              </a:ext>
            </a:extLst>
          </p:cNvPr>
          <p:cNvSpPr/>
          <p:nvPr/>
        </p:nvSpPr>
        <p:spPr bwMode="auto">
          <a:xfrm>
            <a:off x="6520736" y="3448502"/>
            <a:ext cx="2786" cy="8668"/>
          </a:xfrm>
          <a:custGeom>
            <a:avLst/>
            <a:gdLst>
              <a:gd name="T0" fmla="*/ 0 w 36"/>
              <a:gd name="T1" fmla="*/ 0 h 120"/>
              <a:gd name="T2" fmla="*/ 0 w 36"/>
              <a:gd name="T3" fmla="*/ 98 h 120"/>
              <a:gd name="T4" fmla="*/ 36 w 36"/>
              <a:gd name="T5" fmla="*/ 120 h 120"/>
              <a:gd name="T6" fmla="*/ 36 w 36"/>
              <a:gd name="T7" fmla="*/ 53 h 120"/>
              <a:gd name="T8" fmla="*/ 0 w 36"/>
              <a:gd name="T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20">
                <a:moveTo>
                  <a:pt x="0" y="0"/>
                </a:moveTo>
                <a:cubicBezTo>
                  <a:pt x="0" y="98"/>
                  <a:pt x="0" y="98"/>
                  <a:pt x="0" y="98"/>
                </a:cubicBezTo>
                <a:cubicBezTo>
                  <a:pt x="11" y="106"/>
                  <a:pt x="23" y="113"/>
                  <a:pt x="36" y="120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19" y="32"/>
                  <a:pt x="0" y="0"/>
                </a:cubicBezTo>
              </a:path>
            </a:pathLst>
          </a:custGeom>
          <a:solidFill>
            <a:srgbClr val="7373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śľíďé">
            <a:extLst>
              <a:ext uri="{FF2B5EF4-FFF2-40B4-BE49-F238E27FC236}">
                <a16:creationId xmlns:a16="http://schemas.microsoft.com/office/drawing/2014/main" id="{8CEF7C5F-8B73-47D1-8AA6-48EF18BD6543}"/>
              </a:ext>
            </a:extLst>
          </p:cNvPr>
          <p:cNvSpPr/>
          <p:nvPr/>
        </p:nvSpPr>
        <p:spPr bwMode="auto">
          <a:xfrm>
            <a:off x="6513616" y="3420331"/>
            <a:ext cx="5882" cy="8978"/>
          </a:xfrm>
          <a:custGeom>
            <a:avLst/>
            <a:gdLst>
              <a:gd name="T0" fmla="*/ 0 w 81"/>
              <a:gd name="T1" fmla="*/ 0 h 124"/>
              <a:gd name="T2" fmla="*/ 0 w 81"/>
              <a:gd name="T3" fmla="*/ 48 h 124"/>
              <a:gd name="T4" fmla="*/ 0 w 81"/>
              <a:gd name="T5" fmla="*/ 124 h 124"/>
              <a:gd name="T6" fmla="*/ 63 w 81"/>
              <a:gd name="T7" fmla="*/ 119 h 124"/>
              <a:gd name="T8" fmla="*/ 46 w 81"/>
              <a:gd name="T9" fmla="*/ 94 h 124"/>
              <a:gd name="T10" fmla="*/ 0 w 81"/>
              <a:gd name="T11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124">
                <a:moveTo>
                  <a:pt x="0" y="0"/>
                </a:moveTo>
                <a:cubicBezTo>
                  <a:pt x="0" y="48"/>
                  <a:pt x="0" y="48"/>
                  <a:pt x="0" y="48"/>
                </a:cubicBezTo>
                <a:cubicBezTo>
                  <a:pt x="0" y="124"/>
                  <a:pt x="0" y="124"/>
                  <a:pt x="0" y="124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76" y="100"/>
                  <a:pt x="81" y="94"/>
                  <a:pt x="46" y="9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96C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šľîḍê">
            <a:extLst>
              <a:ext uri="{FF2B5EF4-FFF2-40B4-BE49-F238E27FC236}">
                <a16:creationId xmlns:a16="http://schemas.microsoft.com/office/drawing/2014/main" id="{60260645-E3D3-4096-9670-05CC97B3668C}"/>
              </a:ext>
            </a:extLst>
          </p:cNvPr>
          <p:cNvSpPr/>
          <p:nvPr/>
        </p:nvSpPr>
        <p:spPr bwMode="auto">
          <a:xfrm>
            <a:off x="6513616" y="3435810"/>
            <a:ext cx="7120" cy="20432"/>
          </a:xfrm>
          <a:custGeom>
            <a:avLst/>
            <a:gdLst>
              <a:gd name="T0" fmla="*/ 0 w 97"/>
              <a:gd name="T1" fmla="*/ 0 h 279"/>
              <a:gd name="T2" fmla="*/ 0 w 97"/>
              <a:gd name="T3" fmla="*/ 79 h 279"/>
              <a:gd name="T4" fmla="*/ 0 w 97"/>
              <a:gd name="T5" fmla="*/ 146 h 279"/>
              <a:gd name="T6" fmla="*/ 0 w 97"/>
              <a:gd name="T7" fmla="*/ 262 h 279"/>
              <a:gd name="T8" fmla="*/ 0 w 97"/>
              <a:gd name="T9" fmla="*/ 264 h 279"/>
              <a:gd name="T10" fmla="*/ 14 w 97"/>
              <a:gd name="T11" fmla="*/ 279 h 279"/>
              <a:gd name="T12" fmla="*/ 82 w 97"/>
              <a:gd name="T13" fmla="*/ 279 h 279"/>
              <a:gd name="T14" fmla="*/ 97 w 97"/>
              <a:gd name="T15" fmla="*/ 264 h 279"/>
              <a:gd name="T16" fmla="*/ 97 w 97"/>
              <a:gd name="T17" fmla="*/ 170 h 279"/>
              <a:gd name="T18" fmla="*/ 31 w 97"/>
              <a:gd name="T19" fmla="*/ 2 h 279"/>
              <a:gd name="T20" fmla="*/ 0 w 97"/>
              <a:gd name="T2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279">
                <a:moveTo>
                  <a:pt x="0" y="0"/>
                </a:moveTo>
                <a:cubicBezTo>
                  <a:pt x="0" y="79"/>
                  <a:pt x="0" y="79"/>
                  <a:pt x="0" y="79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2"/>
                  <a:pt x="6" y="279"/>
                  <a:pt x="14" y="279"/>
                </a:cubicBezTo>
                <a:cubicBezTo>
                  <a:pt x="82" y="279"/>
                  <a:pt x="82" y="279"/>
                  <a:pt x="82" y="279"/>
                </a:cubicBezTo>
                <a:cubicBezTo>
                  <a:pt x="90" y="279"/>
                  <a:pt x="97" y="272"/>
                  <a:pt x="97" y="264"/>
                </a:cubicBezTo>
                <a:cubicBezTo>
                  <a:pt x="97" y="170"/>
                  <a:pt x="97" y="170"/>
                  <a:pt x="97" y="170"/>
                </a:cubicBezTo>
                <a:cubicBezTo>
                  <a:pt x="68" y="124"/>
                  <a:pt x="32" y="56"/>
                  <a:pt x="31" y="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6E6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śļîḑè">
            <a:extLst>
              <a:ext uri="{FF2B5EF4-FFF2-40B4-BE49-F238E27FC236}">
                <a16:creationId xmlns:a16="http://schemas.microsoft.com/office/drawing/2014/main" id="{54301524-F055-43DD-AD67-4B0CC524FACF}"/>
              </a:ext>
            </a:extLst>
          </p:cNvPr>
          <p:cNvSpPr/>
          <p:nvPr/>
        </p:nvSpPr>
        <p:spPr bwMode="auto">
          <a:xfrm>
            <a:off x="6500614" y="3432714"/>
            <a:ext cx="15788" cy="3096"/>
          </a:xfrm>
          <a:custGeom>
            <a:avLst/>
            <a:gdLst>
              <a:gd name="T0" fmla="*/ 212 w 212"/>
              <a:gd name="T1" fmla="*/ 0 h 44"/>
              <a:gd name="T2" fmla="*/ 174 w 212"/>
              <a:gd name="T3" fmla="*/ 0 h 44"/>
              <a:gd name="T4" fmla="*/ 0 w 212"/>
              <a:gd name="T5" fmla="*/ 0 h 44"/>
              <a:gd name="T6" fmla="*/ 0 w 212"/>
              <a:gd name="T7" fmla="*/ 16 h 44"/>
              <a:gd name="T8" fmla="*/ 0 w 212"/>
              <a:gd name="T9" fmla="*/ 16 h 44"/>
              <a:gd name="T10" fmla="*/ 16 w 212"/>
              <a:gd name="T11" fmla="*/ 33 h 44"/>
              <a:gd name="T12" fmla="*/ 38 w 212"/>
              <a:gd name="T13" fmla="*/ 33 h 44"/>
              <a:gd name="T14" fmla="*/ 70 w 212"/>
              <a:gd name="T15" fmla="*/ 34 h 44"/>
              <a:gd name="T16" fmla="*/ 174 w 212"/>
              <a:gd name="T17" fmla="*/ 42 h 44"/>
              <a:gd name="T18" fmla="*/ 205 w 212"/>
              <a:gd name="T19" fmla="*/ 44 h 44"/>
              <a:gd name="T20" fmla="*/ 205 w 212"/>
              <a:gd name="T21" fmla="*/ 42 h 44"/>
              <a:gd name="T22" fmla="*/ 212 w 212"/>
              <a:gd name="T2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2" h="44">
                <a:moveTo>
                  <a:pt x="212" y="0"/>
                </a:moveTo>
                <a:cubicBezTo>
                  <a:pt x="174" y="0"/>
                  <a:pt x="174" y="0"/>
                  <a:pt x="17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6"/>
                  <a:pt x="7" y="33"/>
                  <a:pt x="16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70" y="34"/>
                  <a:pt x="70" y="34"/>
                  <a:pt x="70" y="34"/>
                </a:cubicBezTo>
                <a:cubicBezTo>
                  <a:pt x="174" y="42"/>
                  <a:pt x="174" y="42"/>
                  <a:pt x="174" y="42"/>
                </a:cubicBezTo>
                <a:cubicBezTo>
                  <a:pt x="205" y="44"/>
                  <a:pt x="205" y="44"/>
                  <a:pt x="205" y="44"/>
                </a:cubicBezTo>
                <a:cubicBezTo>
                  <a:pt x="205" y="43"/>
                  <a:pt x="205" y="43"/>
                  <a:pt x="205" y="42"/>
                </a:cubicBezTo>
                <a:cubicBezTo>
                  <a:pt x="206" y="26"/>
                  <a:pt x="208" y="12"/>
                  <a:pt x="212" y="0"/>
                </a:cubicBezTo>
              </a:path>
            </a:pathLst>
          </a:custGeom>
          <a:solidFill>
            <a:srgbClr val="6F28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sḷîḍe">
            <a:extLst>
              <a:ext uri="{FF2B5EF4-FFF2-40B4-BE49-F238E27FC236}">
                <a16:creationId xmlns:a16="http://schemas.microsoft.com/office/drawing/2014/main" id="{6CCC55E7-12BF-4878-AECC-7133B5491E3F}"/>
              </a:ext>
            </a:extLst>
          </p:cNvPr>
          <p:cNvSpPr/>
          <p:nvPr/>
        </p:nvSpPr>
        <p:spPr bwMode="auto">
          <a:xfrm>
            <a:off x="6500614" y="3428999"/>
            <a:ext cx="17646" cy="3715"/>
          </a:xfrm>
          <a:custGeom>
            <a:avLst/>
            <a:gdLst>
              <a:gd name="T0" fmla="*/ 237 w 237"/>
              <a:gd name="T1" fmla="*/ 0 h 48"/>
              <a:gd name="T2" fmla="*/ 174 w 237"/>
              <a:gd name="T3" fmla="*/ 5 h 48"/>
              <a:gd name="T4" fmla="*/ 69 w 237"/>
              <a:gd name="T5" fmla="*/ 14 h 48"/>
              <a:gd name="T6" fmla="*/ 39 w 237"/>
              <a:gd name="T7" fmla="*/ 14 h 48"/>
              <a:gd name="T8" fmla="*/ 17 w 237"/>
              <a:gd name="T9" fmla="*/ 14 h 48"/>
              <a:gd name="T10" fmla="*/ 2 w 237"/>
              <a:gd name="T11" fmla="*/ 25 h 48"/>
              <a:gd name="T12" fmla="*/ 0 w 237"/>
              <a:gd name="T13" fmla="*/ 33 h 48"/>
              <a:gd name="T14" fmla="*/ 0 w 237"/>
              <a:gd name="T15" fmla="*/ 33 h 48"/>
              <a:gd name="T16" fmla="*/ 0 w 237"/>
              <a:gd name="T17" fmla="*/ 48 h 48"/>
              <a:gd name="T18" fmla="*/ 174 w 237"/>
              <a:gd name="T19" fmla="*/ 48 h 48"/>
              <a:gd name="T20" fmla="*/ 212 w 237"/>
              <a:gd name="T21" fmla="*/ 48 h 48"/>
              <a:gd name="T22" fmla="*/ 237 w 237"/>
              <a:gd name="T2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7" h="48">
                <a:moveTo>
                  <a:pt x="237" y="0"/>
                </a:moveTo>
                <a:cubicBezTo>
                  <a:pt x="174" y="5"/>
                  <a:pt x="174" y="5"/>
                  <a:pt x="174" y="5"/>
                </a:cubicBezTo>
                <a:cubicBezTo>
                  <a:pt x="69" y="14"/>
                  <a:pt x="69" y="14"/>
                  <a:pt x="6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0" y="14"/>
                  <a:pt x="4" y="19"/>
                  <a:pt x="2" y="25"/>
                </a:cubicBezTo>
                <a:cubicBezTo>
                  <a:pt x="0" y="27"/>
                  <a:pt x="0" y="30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48"/>
                  <a:pt x="0" y="48"/>
                  <a:pt x="0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9" y="27"/>
                  <a:pt x="229" y="12"/>
                  <a:pt x="237" y="0"/>
                </a:cubicBezTo>
              </a:path>
            </a:pathLst>
          </a:custGeom>
          <a:solidFill>
            <a:srgbClr val="832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ṥlíďê">
            <a:extLst>
              <a:ext uri="{FF2B5EF4-FFF2-40B4-BE49-F238E27FC236}">
                <a16:creationId xmlns:a16="http://schemas.microsoft.com/office/drawing/2014/main" id="{528ADE9F-5574-4312-B2A5-46BE70A54665}"/>
              </a:ext>
            </a:extLst>
          </p:cNvPr>
          <p:cNvSpPr/>
          <p:nvPr/>
        </p:nvSpPr>
        <p:spPr bwMode="auto">
          <a:xfrm>
            <a:off x="6392262" y="3369561"/>
            <a:ext cx="101231" cy="132808"/>
          </a:xfrm>
          <a:custGeom>
            <a:avLst/>
            <a:gdLst>
              <a:gd name="T0" fmla="*/ 1287 w 1366"/>
              <a:gd name="T1" fmla="*/ 0 h 1795"/>
              <a:gd name="T2" fmla="*/ 1251 w 1366"/>
              <a:gd name="T3" fmla="*/ 2 h 1795"/>
              <a:gd name="T4" fmla="*/ 733 w 1366"/>
              <a:gd name="T5" fmla="*/ 720 h 1795"/>
              <a:gd name="T6" fmla="*/ 0 w 1366"/>
              <a:gd name="T7" fmla="*/ 716 h 1795"/>
              <a:gd name="T8" fmla="*/ 4 w 1366"/>
              <a:gd name="T9" fmla="*/ 893 h 1795"/>
              <a:gd name="T10" fmla="*/ 4 w 1366"/>
              <a:gd name="T11" fmla="*/ 893 h 1795"/>
              <a:gd name="T12" fmla="*/ 4 w 1366"/>
              <a:gd name="T13" fmla="*/ 893 h 1795"/>
              <a:gd name="T14" fmla="*/ 1 w 1366"/>
              <a:gd name="T15" fmla="*/ 1052 h 1795"/>
              <a:gd name="T16" fmla="*/ 806 w 1366"/>
              <a:gd name="T17" fmla="*/ 1058 h 1795"/>
              <a:gd name="T18" fmla="*/ 1240 w 1366"/>
              <a:gd name="T19" fmla="*/ 1795 h 1795"/>
              <a:gd name="T20" fmla="*/ 1285 w 1366"/>
              <a:gd name="T21" fmla="*/ 1794 h 1795"/>
              <a:gd name="T22" fmla="*/ 1355 w 1366"/>
              <a:gd name="T23" fmla="*/ 1227 h 1795"/>
              <a:gd name="T24" fmla="*/ 1362 w 1366"/>
              <a:gd name="T25" fmla="*/ 1095 h 1795"/>
              <a:gd name="T26" fmla="*/ 1366 w 1366"/>
              <a:gd name="T27" fmla="*/ 919 h 1795"/>
              <a:gd name="T28" fmla="*/ 1366 w 1366"/>
              <a:gd name="T29" fmla="*/ 893 h 1795"/>
              <a:gd name="T30" fmla="*/ 1365 w 1366"/>
              <a:gd name="T31" fmla="*/ 786 h 1795"/>
              <a:gd name="T32" fmla="*/ 1358 w 1366"/>
              <a:gd name="T33" fmla="*/ 610 h 1795"/>
              <a:gd name="T34" fmla="*/ 1349 w 1366"/>
              <a:gd name="T35" fmla="*/ 478 h 1795"/>
              <a:gd name="T36" fmla="*/ 1287 w 1366"/>
              <a:gd name="T37" fmla="*/ 0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6" h="1795">
                <a:moveTo>
                  <a:pt x="1287" y="0"/>
                </a:moveTo>
                <a:cubicBezTo>
                  <a:pt x="1251" y="2"/>
                  <a:pt x="1251" y="2"/>
                  <a:pt x="1251" y="2"/>
                </a:cubicBezTo>
                <a:cubicBezTo>
                  <a:pt x="733" y="720"/>
                  <a:pt x="733" y="720"/>
                  <a:pt x="733" y="720"/>
                </a:cubicBezTo>
                <a:cubicBezTo>
                  <a:pt x="0" y="716"/>
                  <a:pt x="0" y="716"/>
                  <a:pt x="0" y="716"/>
                </a:cubicBezTo>
                <a:cubicBezTo>
                  <a:pt x="3" y="774"/>
                  <a:pt x="4" y="834"/>
                  <a:pt x="4" y="893"/>
                </a:cubicBezTo>
                <a:cubicBezTo>
                  <a:pt x="4" y="893"/>
                  <a:pt x="4" y="893"/>
                  <a:pt x="4" y="893"/>
                </a:cubicBezTo>
                <a:cubicBezTo>
                  <a:pt x="4" y="893"/>
                  <a:pt x="4" y="893"/>
                  <a:pt x="4" y="893"/>
                </a:cubicBezTo>
                <a:cubicBezTo>
                  <a:pt x="4" y="946"/>
                  <a:pt x="3" y="999"/>
                  <a:pt x="1" y="1052"/>
                </a:cubicBezTo>
                <a:cubicBezTo>
                  <a:pt x="806" y="1058"/>
                  <a:pt x="806" y="1058"/>
                  <a:pt x="806" y="1058"/>
                </a:cubicBezTo>
                <a:cubicBezTo>
                  <a:pt x="1240" y="1795"/>
                  <a:pt x="1240" y="1795"/>
                  <a:pt x="1240" y="1795"/>
                </a:cubicBezTo>
                <a:cubicBezTo>
                  <a:pt x="1285" y="1794"/>
                  <a:pt x="1285" y="1794"/>
                  <a:pt x="1285" y="1794"/>
                </a:cubicBezTo>
                <a:cubicBezTo>
                  <a:pt x="1319" y="1608"/>
                  <a:pt x="1342" y="1419"/>
                  <a:pt x="1355" y="1227"/>
                </a:cubicBezTo>
                <a:cubicBezTo>
                  <a:pt x="1358" y="1183"/>
                  <a:pt x="1360" y="1139"/>
                  <a:pt x="1362" y="1095"/>
                </a:cubicBezTo>
                <a:cubicBezTo>
                  <a:pt x="1364" y="1037"/>
                  <a:pt x="1365" y="978"/>
                  <a:pt x="1366" y="919"/>
                </a:cubicBezTo>
                <a:cubicBezTo>
                  <a:pt x="1366" y="910"/>
                  <a:pt x="1366" y="902"/>
                  <a:pt x="1366" y="893"/>
                </a:cubicBezTo>
                <a:cubicBezTo>
                  <a:pt x="1366" y="857"/>
                  <a:pt x="1365" y="821"/>
                  <a:pt x="1365" y="786"/>
                </a:cubicBezTo>
                <a:cubicBezTo>
                  <a:pt x="1363" y="727"/>
                  <a:pt x="1361" y="668"/>
                  <a:pt x="1358" y="610"/>
                </a:cubicBezTo>
                <a:cubicBezTo>
                  <a:pt x="1355" y="566"/>
                  <a:pt x="1352" y="522"/>
                  <a:pt x="1349" y="478"/>
                </a:cubicBezTo>
                <a:cubicBezTo>
                  <a:pt x="1336" y="317"/>
                  <a:pt x="1315" y="157"/>
                  <a:pt x="1287" y="0"/>
                </a:cubicBezTo>
              </a:path>
            </a:pathLst>
          </a:custGeom>
          <a:solidFill>
            <a:srgbClr val="7B7A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Sḻiḓe">
            <a:extLst>
              <a:ext uri="{FF2B5EF4-FFF2-40B4-BE49-F238E27FC236}">
                <a16:creationId xmlns:a16="http://schemas.microsoft.com/office/drawing/2014/main" id="{CD12D41F-9432-4116-882D-8C09D110AC81}"/>
              </a:ext>
            </a:extLst>
          </p:cNvPr>
          <p:cNvSpPr/>
          <p:nvPr/>
        </p:nvSpPr>
        <p:spPr bwMode="auto">
          <a:xfrm>
            <a:off x="6273076" y="3421879"/>
            <a:ext cx="119496" cy="25695"/>
          </a:xfrm>
          <a:custGeom>
            <a:avLst/>
            <a:gdLst>
              <a:gd name="T0" fmla="*/ 0 w 1609"/>
              <a:gd name="T1" fmla="*/ 0 h 346"/>
              <a:gd name="T2" fmla="*/ 9 w 1609"/>
              <a:gd name="T3" fmla="*/ 187 h 346"/>
              <a:gd name="T4" fmla="*/ 9 w 1609"/>
              <a:gd name="T5" fmla="*/ 187 h 346"/>
              <a:gd name="T6" fmla="*/ 9 w 1609"/>
              <a:gd name="T7" fmla="*/ 187 h 346"/>
              <a:gd name="T8" fmla="*/ 4 w 1609"/>
              <a:gd name="T9" fmla="*/ 334 h 346"/>
              <a:gd name="T10" fmla="*/ 1606 w 1609"/>
              <a:gd name="T11" fmla="*/ 346 h 346"/>
              <a:gd name="T12" fmla="*/ 1609 w 1609"/>
              <a:gd name="T13" fmla="*/ 187 h 346"/>
              <a:gd name="T14" fmla="*/ 1609 w 1609"/>
              <a:gd name="T15" fmla="*/ 187 h 346"/>
              <a:gd name="T16" fmla="*/ 1605 w 1609"/>
              <a:gd name="T17" fmla="*/ 10 h 346"/>
              <a:gd name="T18" fmla="*/ 0 w 1609"/>
              <a:gd name="T19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9" h="346">
                <a:moveTo>
                  <a:pt x="0" y="0"/>
                </a:moveTo>
                <a:cubicBezTo>
                  <a:pt x="6" y="62"/>
                  <a:pt x="9" y="124"/>
                  <a:pt x="9" y="187"/>
                </a:cubicBezTo>
                <a:cubicBezTo>
                  <a:pt x="9" y="187"/>
                  <a:pt x="9" y="187"/>
                  <a:pt x="9" y="187"/>
                </a:cubicBezTo>
                <a:cubicBezTo>
                  <a:pt x="9" y="187"/>
                  <a:pt x="9" y="187"/>
                  <a:pt x="9" y="187"/>
                </a:cubicBezTo>
                <a:cubicBezTo>
                  <a:pt x="9" y="236"/>
                  <a:pt x="7" y="285"/>
                  <a:pt x="4" y="334"/>
                </a:cubicBezTo>
                <a:cubicBezTo>
                  <a:pt x="1606" y="346"/>
                  <a:pt x="1606" y="346"/>
                  <a:pt x="1606" y="346"/>
                </a:cubicBezTo>
                <a:cubicBezTo>
                  <a:pt x="1608" y="293"/>
                  <a:pt x="1609" y="240"/>
                  <a:pt x="1609" y="187"/>
                </a:cubicBezTo>
                <a:cubicBezTo>
                  <a:pt x="1609" y="187"/>
                  <a:pt x="1609" y="187"/>
                  <a:pt x="1609" y="187"/>
                </a:cubicBezTo>
                <a:cubicBezTo>
                  <a:pt x="1609" y="128"/>
                  <a:pt x="1608" y="68"/>
                  <a:pt x="1605" y="1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02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ŝľïḍé">
            <a:extLst>
              <a:ext uri="{FF2B5EF4-FFF2-40B4-BE49-F238E27FC236}">
                <a16:creationId xmlns:a16="http://schemas.microsoft.com/office/drawing/2014/main" id="{FD879CEB-ABCC-43CF-8A1A-FE58993EE6A0}"/>
              </a:ext>
            </a:extLst>
          </p:cNvPr>
          <p:cNvSpPr/>
          <p:nvPr/>
        </p:nvSpPr>
        <p:spPr bwMode="auto">
          <a:xfrm>
            <a:off x="6187323" y="3421260"/>
            <a:ext cx="86372" cy="25385"/>
          </a:xfrm>
          <a:custGeom>
            <a:avLst/>
            <a:gdLst>
              <a:gd name="T0" fmla="*/ 0 w 1165"/>
              <a:gd name="T1" fmla="*/ 0 h 341"/>
              <a:gd name="T2" fmla="*/ 20 w 1165"/>
              <a:gd name="T3" fmla="*/ 194 h 341"/>
              <a:gd name="T4" fmla="*/ 20 w 1165"/>
              <a:gd name="T5" fmla="*/ 194 h 341"/>
              <a:gd name="T6" fmla="*/ 20 w 1165"/>
              <a:gd name="T7" fmla="*/ 194 h 341"/>
              <a:gd name="T8" fmla="*/ 10 w 1165"/>
              <a:gd name="T9" fmla="*/ 332 h 341"/>
              <a:gd name="T10" fmla="*/ 1160 w 1165"/>
              <a:gd name="T11" fmla="*/ 341 h 341"/>
              <a:gd name="T12" fmla="*/ 1165 w 1165"/>
              <a:gd name="T13" fmla="*/ 194 h 341"/>
              <a:gd name="T14" fmla="*/ 1165 w 1165"/>
              <a:gd name="T15" fmla="*/ 194 h 341"/>
              <a:gd name="T16" fmla="*/ 1156 w 1165"/>
              <a:gd name="T17" fmla="*/ 7 h 341"/>
              <a:gd name="T18" fmla="*/ 0 w 1165"/>
              <a:gd name="T19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5" h="341">
                <a:moveTo>
                  <a:pt x="0" y="0"/>
                </a:moveTo>
                <a:cubicBezTo>
                  <a:pt x="13" y="63"/>
                  <a:pt x="20" y="127"/>
                  <a:pt x="20" y="194"/>
                </a:cubicBezTo>
                <a:cubicBezTo>
                  <a:pt x="20" y="194"/>
                  <a:pt x="20" y="194"/>
                  <a:pt x="20" y="194"/>
                </a:cubicBezTo>
                <a:cubicBezTo>
                  <a:pt x="20" y="194"/>
                  <a:pt x="20" y="194"/>
                  <a:pt x="20" y="194"/>
                </a:cubicBezTo>
                <a:cubicBezTo>
                  <a:pt x="20" y="241"/>
                  <a:pt x="17" y="287"/>
                  <a:pt x="10" y="332"/>
                </a:cubicBezTo>
                <a:cubicBezTo>
                  <a:pt x="1160" y="341"/>
                  <a:pt x="1160" y="341"/>
                  <a:pt x="1160" y="341"/>
                </a:cubicBezTo>
                <a:cubicBezTo>
                  <a:pt x="1163" y="292"/>
                  <a:pt x="1165" y="243"/>
                  <a:pt x="1165" y="194"/>
                </a:cubicBezTo>
                <a:cubicBezTo>
                  <a:pt x="1165" y="194"/>
                  <a:pt x="1165" y="194"/>
                  <a:pt x="1165" y="194"/>
                </a:cubicBezTo>
                <a:cubicBezTo>
                  <a:pt x="1165" y="131"/>
                  <a:pt x="1162" y="69"/>
                  <a:pt x="1156" y="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B7A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ṣľíḑê">
            <a:extLst>
              <a:ext uri="{FF2B5EF4-FFF2-40B4-BE49-F238E27FC236}">
                <a16:creationId xmlns:a16="http://schemas.microsoft.com/office/drawing/2014/main" id="{EB75D2B8-36C0-4369-9064-F2AFEB8663DC}"/>
              </a:ext>
            </a:extLst>
          </p:cNvPr>
          <p:cNvSpPr/>
          <p:nvPr/>
        </p:nvSpPr>
        <p:spPr bwMode="auto">
          <a:xfrm>
            <a:off x="6119836" y="3420950"/>
            <a:ext cx="69035" cy="25076"/>
          </a:xfrm>
          <a:custGeom>
            <a:avLst/>
            <a:gdLst>
              <a:gd name="T0" fmla="*/ 286 w 932"/>
              <a:gd name="T1" fmla="*/ 0 h 336"/>
              <a:gd name="T2" fmla="*/ 0 w 932"/>
              <a:gd name="T3" fmla="*/ 259 h 336"/>
              <a:gd name="T4" fmla="*/ 100 w 932"/>
              <a:gd name="T5" fmla="*/ 330 h 336"/>
              <a:gd name="T6" fmla="*/ 922 w 932"/>
              <a:gd name="T7" fmla="*/ 336 h 336"/>
              <a:gd name="T8" fmla="*/ 932 w 932"/>
              <a:gd name="T9" fmla="*/ 198 h 336"/>
              <a:gd name="T10" fmla="*/ 932 w 932"/>
              <a:gd name="T11" fmla="*/ 198 h 336"/>
              <a:gd name="T12" fmla="*/ 912 w 932"/>
              <a:gd name="T13" fmla="*/ 4 h 336"/>
              <a:gd name="T14" fmla="*/ 286 w 932"/>
              <a:gd name="T15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2" h="336">
                <a:moveTo>
                  <a:pt x="286" y="0"/>
                </a:moveTo>
                <a:cubicBezTo>
                  <a:pt x="0" y="259"/>
                  <a:pt x="0" y="259"/>
                  <a:pt x="0" y="259"/>
                </a:cubicBezTo>
                <a:cubicBezTo>
                  <a:pt x="22" y="302"/>
                  <a:pt x="59" y="329"/>
                  <a:pt x="100" y="330"/>
                </a:cubicBezTo>
                <a:cubicBezTo>
                  <a:pt x="922" y="336"/>
                  <a:pt x="922" y="336"/>
                  <a:pt x="922" y="336"/>
                </a:cubicBezTo>
                <a:cubicBezTo>
                  <a:pt x="929" y="291"/>
                  <a:pt x="932" y="245"/>
                  <a:pt x="932" y="198"/>
                </a:cubicBezTo>
                <a:cubicBezTo>
                  <a:pt x="932" y="198"/>
                  <a:pt x="932" y="198"/>
                  <a:pt x="932" y="198"/>
                </a:cubicBezTo>
                <a:cubicBezTo>
                  <a:pt x="932" y="131"/>
                  <a:pt x="925" y="67"/>
                  <a:pt x="912" y="4"/>
                </a:cubicBezTo>
                <a:cubicBezTo>
                  <a:pt x="286" y="0"/>
                  <a:pt x="286" y="0"/>
                  <a:pt x="286" y="0"/>
                </a:cubicBezTo>
              </a:path>
            </a:pathLst>
          </a:custGeom>
          <a:solidFill>
            <a:srgbClr val="702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šḷïḋê">
            <a:extLst>
              <a:ext uri="{FF2B5EF4-FFF2-40B4-BE49-F238E27FC236}">
                <a16:creationId xmlns:a16="http://schemas.microsoft.com/office/drawing/2014/main" id="{933E0952-2C07-4879-8101-5EFDDFF96703}"/>
              </a:ext>
            </a:extLst>
          </p:cNvPr>
          <p:cNvSpPr/>
          <p:nvPr/>
        </p:nvSpPr>
        <p:spPr bwMode="auto">
          <a:xfrm>
            <a:off x="6118288" y="3420950"/>
            <a:ext cx="22599" cy="19194"/>
          </a:xfrm>
          <a:custGeom>
            <a:avLst/>
            <a:gdLst>
              <a:gd name="T0" fmla="*/ 124 w 308"/>
              <a:gd name="T1" fmla="*/ 0 h 260"/>
              <a:gd name="T2" fmla="*/ 0 w 308"/>
              <a:gd name="T3" fmla="*/ 165 h 260"/>
              <a:gd name="T4" fmla="*/ 22 w 308"/>
              <a:gd name="T5" fmla="*/ 260 h 260"/>
              <a:gd name="T6" fmla="*/ 308 w 308"/>
              <a:gd name="T7" fmla="*/ 1 h 260"/>
              <a:gd name="T8" fmla="*/ 124 w 308"/>
              <a:gd name="T9" fmla="*/ 0 h 260"/>
              <a:gd name="T10" fmla="*/ 124 w 308"/>
              <a:gd name="T11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8" h="260">
                <a:moveTo>
                  <a:pt x="124" y="0"/>
                </a:moveTo>
                <a:cubicBezTo>
                  <a:pt x="56" y="0"/>
                  <a:pt x="1" y="74"/>
                  <a:pt x="0" y="165"/>
                </a:cubicBezTo>
                <a:cubicBezTo>
                  <a:pt x="0" y="200"/>
                  <a:pt x="8" y="233"/>
                  <a:pt x="22" y="260"/>
                </a:cubicBezTo>
                <a:cubicBezTo>
                  <a:pt x="308" y="1"/>
                  <a:pt x="308" y="1"/>
                  <a:pt x="308" y="1"/>
                </a:cubicBezTo>
                <a:cubicBezTo>
                  <a:pt x="124" y="0"/>
                  <a:pt x="124" y="0"/>
                  <a:pt x="124" y="0"/>
                </a:cubicBezTo>
                <a:cubicBezTo>
                  <a:pt x="124" y="0"/>
                  <a:pt x="124" y="0"/>
                  <a:pt x="124" y="0"/>
                </a:cubicBezTo>
              </a:path>
            </a:pathLst>
          </a:custGeom>
          <a:solidFill>
            <a:srgbClr val="7625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ṣḻíḋè">
            <a:extLst>
              <a:ext uri="{FF2B5EF4-FFF2-40B4-BE49-F238E27FC236}">
                <a16:creationId xmlns:a16="http://schemas.microsoft.com/office/drawing/2014/main" id="{102B9664-62EA-401F-8920-F06CFAA339B8}"/>
              </a:ext>
            </a:extLst>
          </p:cNvPr>
          <p:cNvSpPr/>
          <p:nvPr/>
        </p:nvSpPr>
        <p:spPr bwMode="auto">
          <a:xfrm>
            <a:off x="5819238" y="3165859"/>
            <a:ext cx="705832" cy="676733"/>
          </a:xfrm>
          <a:custGeom>
            <a:avLst/>
            <a:gdLst>
              <a:gd name="T0" fmla="*/ 9089 w 9521"/>
              <a:gd name="T1" fmla="*/ 1506 h 9142"/>
              <a:gd name="T2" fmla="*/ 8137 w 9521"/>
              <a:gd name="T3" fmla="*/ 0 h 9142"/>
              <a:gd name="T4" fmla="*/ 7979 w 9521"/>
              <a:gd name="T5" fmla="*/ 144 h 9142"/>
              <a:gd name="T6" fmla="*/ 7818 w 9521"/>
              <a:gd name="T7" fmla="*/ 290 h 9142"/>
              <a:gd name="T8" fmla="*/ 9093 w 9521"/>
              <a:gd name="T9" fmla="*/ 3646 h 9142"/>
              <a:gd name="T10" fmla="*/ 4025 w 9521"/>
              <a:gd name="T11" fmla="*/ 8713 h 9142"/>
              <a:gd name="T12" fmla="*/ 319 w 9521"/>
              <a:gd name="T13" fmla="*/ 7098 h 9142"/>
              <a:gd name="T14" fmla="*/ 159 w 9521"/>
              <a:gd name="T15" fmla="*/ 7244 h 9142"/>
              <a:gd name="T16" fmla="*/ 0 w 9521"/>
              <a:gd name="T17" fmla="*/ 7388 h 9142"/>
              <a:gd name="T18" fmla="*/ 139 w 9521"/>
              <a:gd name="T19" fmla="*/ 7532 h 9142"/>
              <a:gd name="T20" fmla="*/ 1886 w 9521"/>
              <a:gd name="T21" fmla="*/ 8710 h 9142"/>
              <a:gd name="T22" fmla="*/ 4025 w 9521"/>
              <a:gd name="T23" fmla="*/ 9142 h 9142"/>
              <a:gd name="T24" fmla="*/ 6165 w 9521"/>
              <a:gd name="T25" fmla="*/ 8710 h 9142"/>
              <a:gd name="T26" fmla="*/ 7911 w 9521"/>
              <a:gd name="T27" fmla="*/ 7532 h 9142"/>
              <a:gd name="T28" fmla="*/ 9089 w 9521"/>
              <a:gd name="T29" fmla="*/ 5785 h 9142"/>
              <a:gd name="T30" fmla="*/ 9521 w 9521"/>
              <a:gd name="T31" fmla="*/ 3646 h 9142"/>
              <a:gd name="T32" fmla="*/ 9089 w 9521"/>
              <a:gd name="T33" fmla="*/ 1506 h 9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521" h="9142">
                <a:moveTo>
                  <a:pt x="9089" y="1506"/>
                </a:moveTo>
                <a:cubicBezTo>
                  <a:pt x="8855" y="953"/>
                  <a:pt x="8535" y="448"/>
                  <a:pt x="8137" y="0"/>
                </a:cubicBezTo>
                <a:cubicBezTo>
                  <a:pt x="7979" y="144"/>
                  <a:pt x="7979" y="144"/>
                  <a:pt x="7979" y="144"/>
                </a:cubicBezTo>
                <a:cubicBezTo>
                  <a:pt x="7818" y="290"/>
                  <a:pt x="7818" y="290"/>
                  <a:pt x="7818" y="290"/>
                </a:cubicBezTo>
                <a:cubicBezTo>
                  <a:pt x="8611" y="1184"/>
                  <a:pt x="9093" y="2360"/>
                  <a:pt x="9093" y="3646"/>
                </a:cubicBezTo>
                <a:cubicBezTo>
                  <a:pt x="9093" y="6440"/>
                  <a:pt x="6819" y="8713"/>
                  <a:pt x="4025" y="8713"/>
                </a:cubicBezTo>
                <a:cubicBezTo>
                  <a:pt x="2564" y="8713"/>
                  <a:pt x="1245" y="8091"/>
                  <a:pt x="319" y="7098"/>
                </a:cubicBezTo>
                <a:cubicBezTo>
                  <a:pt x="159" y="7244"/>
                  <a:pt x="159" y="7244"/>
                  <a:pt x="159" y="7244"/>
                </a:cubicBezTo>
                <a:cubicBezTo>
                  <a:pt x="0" y="7388"/>
                  <a:pt x="0" y="7388"/>
                  <a:pt x="0" y="7388"/>
                </a:cubicBezTo>
                <a:cubicBezTo>
                  <a:pt x="46" y="7437"/>
                  <a:pt x="92" y="7485"/>
                  <a:pt x="139" y="7532"/>
                </a:cubicBezTo>
                <a:cubicBezTo>
                  <a:pt x="644" y="8037"/>
                  <a:pt x="1231" y="8433"/>
                  <a:pt x="1886" y="8710"/>
                </a:cubicBezTo>
                <a:cubicBezTo>
                  <a:pt x="2564" y="8996"/>
                  <a:pt x="3283" y="9142"/>
                  <a:pt x="4025" y="9142"/>
                </a:cubicBezTo>
                <a:cubicBezTo>
                  <a:pt x="4767" y="9142"/>
                  <a:pt x="5487" y="8996"/>
                  <a:pt x="6165" y="8710"/>
                </a:cubicBezTo>
                <a:cubicBezTo>
                  <a:pt x="6819" y="8433"/>
                  <a:pt x="7407" y="8037"/>
                  <a:pt x="7911" y="7532"/>
                </a:cubicBezTo>
                <a:cubicBezTo>
                  <a:pt x="8416" y="7027"/>
                  <a:pt x="8812" y="6440"/>
                  <a:pt x="9089" y="5785"/>
                </a:cubicBezTo>
                <a:cubicBezTo>
                  <a:pt x="9376" y="5107"/>
                  <a:pt x="9521" y="4388"/>
                  <a:pt x="9521" y="3646"/>
                </a:cubicBezTo>
                <a:cubicBezTo>
                  <a:pt x="9521" y="2904"/>
                  <a:pt x="9376" y="2184"/>
                  <a:pt x="9089" y="1506"/>
                </a:cubicBezTo>
                <a:close/>
              </a:path>
            </a:pathLst>
          </a:custGeom>
          <a:solidFill>
            <a:srgbClr val="403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šḻîḍè">
            <a:extLst>
              <a:ext uri="{FF2B5EF4-FFF2-40B4-BE49-F238E27FC236}">
                <a16:creationId xmlns:a16="http://schemas.microsoft.com/office/drawing/2014/main" id="{3C9ED606-5CAB-449A-98DE-BEC8EF18D29F}"/>
              </a:ext>
            </a:extLst>
          </p:cNvPr>
          <p:cNvSpPr/>
          <p:nvPr/>
        </p:nvSpPr>
        <p:spPr bwMode="auto">
          <a:xfrm>
            <a:off x="5710267" y="3029027"/>
            <a:ext cx="712333" cy="683854"/>
          </a:xfrm>
          <a:custGeom>
            <a:avLst/>
            <a:gdLst>
              <a:gd name="T0" fmla="*/ 9382 w 9608"/>
              <a:gd name="T1" fmla="*/ 1610 h 9238"/>
              <a:gd name="T2" fmla="*/ 7636 w 9608"/>
              <a:gd name="T3" fmla="*/ 432 h 9238"/>
              <a:gd name="T4" fmla="*/ 5496 w 9608"/>
              <a:gd name="T5" fmla="*/ 0 h 9238"/>
              <a:gd name="T6" fmla="*/ 3357 w 9608"/>
              <a:gd name="T7" fmla="*/ 432 h 9238"/>
              <a:gd name="T8" fmla="*/ 1610 w 9608"/>
              <a:gd name="T9" fmla="*/ 1610 h 9238"/>
              <a:gd name="T10" fmla="*/ 432 w 9608"/>
              <a:gd name="T11" fmla="*/ 3356 h 9238"/>
              <a:gd name="T12" fmla="*/ 0 w 9608"/>
              <a:gd name="T13" fmla="*/ 5496 h 9238"/>
              <a:gd name="T14" fmla="*/ 432 w 9608"/>
              <a:gd name="T15" fmla="*/ 7635 h 9238"/>
              <a:gd name="T16" fmla="*/ 1471 w 9608"/>
              <a:gd name="T17" fmla="*/ 9238 h 9238"/>
              <a:gd name="T18" fmla="*/ 1630 w 9608"/>
              <a:gd name="T19" fmla="*/ 9094 h 9238"/>
              <a:gd name="T20" fmla="*/ 1790 w 9608"/>
              <a:gd name="T21" fmla="*/ 8948 h 9238"/>
              <a:gd name="T22" fmla="*/ 428 w 9608"/>
              <a:gd name="T23" fmla="*/ 5496 h 9238"/>
              <a:gd name="T24" fmla="*/ 5496 w 9608"/>
              <a:gd name="T25" fmla="*/ 428 h 9238"/>
              <a:gd name="T26" fmla="*/ 9289 w 9608"/>
              <a:gd name="T27" fmla="*/ 2140 h 9238"/>
              <a:gd name="T28" fmla="*/ 9450 w 9608"/>
              <a:gd name="T29" fmla="*/ 1994 h 9238"/>
              <a:gd name="T30" fmla="*/ 9608 w 9608"/>
              <a:gd name="T31" fmla="*/ 1850 h 9238"/>
              <a:gd name="T32" fmla="*/ 9382 w 9608"/>
              <a:gd name="T33" fmla="*/ 1610 h 9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608" h="9238">
                <a:moveTo>
                  <a:pt x="9382" y="1610"/>
                </a:moveTo>
                <a:cubicBezTo>
                  <a:pt x="8878" y="1105"/>
                  <a:pt x="8290" y="709"/>
                  <a:pt x="7636" y="432"/>
                </a:cubicBezTo>
                <a:cubicBezTo>
                  <a:pt x="6958" y="145"/>
                  <a:pt x="6238" y="0"/>
                  <a:pt x="5496" y="0"/>
                </a:cubicBezTo>
                <a:cubicBezTo>
                  <a:pt x="4754" y="0"/>
                  <a:pt x="4035" y="145"/>
                  <a:pt x="3357" y="432"/>
                </a:cubicBezTo>
                <a:cubicBezTo>
                  <a:pt x="2702" y="709"/>
                  <a:pt x="2115" y="1105"/>
                  <a:pt x="1610" y="1610"/>
                </a:cubicBezTo>
                <a:cubicBezTo>
                  <a:pt x="1105" y="2114"/>
                  <a:pt x="709" y="2702"/>
                  <a:pt x="432" y="3356"/>
                </a:cubicBezTo>
                <a:cubicBezTo>
                  <a:pt x="145" y="4034"/>
                  <a:pt x="0" y="4754"/>
                  <a:pt x="0" y="5496"/>
                </a:cubicBezTo>
                <a:cubicBezTo>
                  <a:pt x="0" y="6238"/>
                  <a:pt x="145" y="6957"/>
                  <a:pt x="432" y="7635"/>
                </a:cubicBezTo>
                <a:cubicBezTo>
                  <a:pt x="683" y="8228"/>
                  <a:pt x="1032" y="8767"/>
                  <a:pt x="1471" y="9238"/>
                </a:cubicBezTo>
                <a:cubicBezTo>
                  <a:pt x="1630" y="9094"/>
                  <a:pt x="1630" y="9094"/>
                  <a:pt x="1630" y="9094"/>
                </a:cubicBezTo>
                <a:cubicBezTo>
                  <a:pt x="1790" y="8948"/>
                  <a:pt x="1790" y="8948"/>
                  <a:pt x="1790" y="8948"/>
                </a:cubicBezTo>
                <a:cubicBezTo>
                  <a:pt x="946" y="8043"/>
                  <a:pt x="428" y="6829"/>
                  <a:pt x="428" y="5496"/>
                </a:cubicBezTo>
                <a:cubicBezTo>
                  <a:pt x="428" y="2702"/>
                  <a:pt x="2702" y="428"/>
                  <a:pt x="5496" y="428"/>
                </a:cubicBezTo>
                <a:cubicBezTo>
                  <a:pt x="7004" y="428"/>
                  <a:pt x="8360" y="1091"/>
                  <a:pt x="9289" y="2140"/>
                </a:cubicBezTo>
                <a:cubicBezTo>
                  <a:pt x="9450" y="1994"/>
                  <a:pt x="9450" y="1994"/>
                  <a:pt x="9450" y="1994"/>
                </a:cubicBezTo>
                <a:cubicBezTo>
                  <a:pt x="9608" y="1850"/>
                  <a:pt x="9608" y="1850"/>
                  <a:pt x="9608" y="1850"/>
                </a:cubicBezTo>
                <a:cubicBezTo>
                  <a:pt x="9536" y="1768"/>
                  <a:pt x="9460" y="1688"/>
                  <a:pt x="9382" y="1610"/>
                </a:cubicBezTo>
                <a:close/>
              </a:path>
            </a:pathLst>
          </a:custGeom>
          <a:solidFill>
            <a:srgbClr val="403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ṥļíḓê">
            <a:extLst>
              <a:ext uri="{FF2B5EF4-FFF2-40B4-BE49-F238E27FC236}">
                <a16:creationId xmlns:a16="http://schemas.microsoft.com/office/drawing/2014/main" id="{0F2079C8-B558-48BC-88CD-6D091641929C}"/>
              </a:ext>
            </a:extLst>
          </p:cNvPr>
          <p:cNvSpPr/>
          <p:nvPr/>
        </p:nvSpPr>
        <p:spPr bwMode="auto">
          <a:xfrm>
            <a:off x="6336229" y="3046673"/>
            <a:ext cx="106184" cy="155407"/>
          </a:xfrm>
          <a:custGeom>
            <a:avLst/>
            <a:gdLst>
              <a:gd name="T0" fmla="*/ 34 w 343"/>
              <a:gd name="T1" fmla="*/ 502 h 502"/>
              <a:gd name="T2" fmla="*/ 0 w 343"/>
              <a:gd name="T3" fmla="*/ 293 h 502"/>
              <a:gd name="T4" fmla="*/ 290 w 343"/>
              <a:gd name="T5" fmla="*/ 0 h 502"/>
              <a:gd name="T6" fmla="*/ 343 w 343"/>
              <a:gd name="T7" fmla="*/ 198 h 502"/>
              <a:gd name="T8" fmla="*/ 34 w 343"/>
              <a:gd name="T9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3" h="502">
                <a:moveTo>
                  <a:pt x="34" y="502"/>
                </a:moveTo>
                <a:lnTo>
                  <a:pt x="0" y="293"/>
                </a:lnTo>
                <a:lnTo>
                  <a:pt x="290" y="0"/>
                </a:lnTo>
                <a:lnTo>
                  <a:pt x="343" y="198"/>
                </a:lnTo>
                <a:lnTo>
                  <a:pt x="34" y="502"/>
                </a:lnTo>
                <a:close/>
              </a:path>
            </a:pathLst>
          </a:custGeom>
          <a:solidFill>
            <a:srgbClr val="009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Sļiḍé">
            <a:extLst>
              <a:ext uri="{FF2B5EF4-FFF2-40B4-BE49-F238E27FC236}">
                <a16:creationId xmlns:a16="http://schemas.microsoft.com/office/drawing/2014/main" id="{5CF4FC57-C3BE-4A0E-992C-92E677C9286A}"/>
              </a:ext>
            </a:extLst>
          </p:cNvPr>
          <p:cNvSpPr/>
          <p:nvPr/>
        </p:nvSpPr>
        <p:spPr bwMode="auto">
          <a:xfrm>
            <a:off x="6367496" y="3125615"/>
            <a:ext cx="156026" cy="106184"/>
          </a:xfrm>
          <a:custGeom>
            <a:avLst/>
            <a:gdLst>
              <a:gd name="T0" fmla="*/ 504 w 504"/>
              <a:gd name="T1" fmla="*/ 32 h 343"/>
              <a:gd name="T2" fmla="*/ 294 w 504"/>
              <a:gd name="T3" fmla="*/ 0 h 343"/>
              <a:gd name="T4" fmla="*/ 0 w 504"/>
              <a:gd name="T5" fmla="*/ 292 h 343"/>
              <a:gd name="T6" fmla="*/ 201 w 504"/>
              <a:gd name="T7" fmla="*/ 343 h 343"/>
              <a:gd name="T8" fmla="*/ 504 w 504"/>
              <a:gd name="T9" fmla="*/ 3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343">
                <a:moveTo>
                  <a:pt x="504" y="32"/>
                </a:moveTo>
                <a:lnTo>
                  <a:pt x="294" y="0"/>
                </a:lnTo>
                <a:lnTo>
                  <a:pt x="0" y="292"/>
                </a:lnTo>
                <a:lnTo>
                  <a:pt x="201" y="343"/>
                </a:lnTo>
                <a:lnTo>
                  <a:pt x="504" y="32"/>
                </a:lnTo>
                <a:close/>
              </a:path>
            </a:pathLst>
          </a:custGeom>
          <a:solidFill>
            <a:srgbClr val="0075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šḻíďê">
            <a:extLst>
              <a:ext uri="{FF2B5EF4-FFF2-40B4-BE49-F238E27FC236}">
                <a16:creationId xmlns:a16="http://schemas.microsoft.com/office/drawing/2014/main" id="{DEA0CD9F-8BAB-4587-A1FE-8E2965322984}"/>
              </a:ext>
            </a:extLst>
          </p:cNvPr>
          <p:cNvSpPr/>
          <p:nvPr/>
        </p:nvSpPr>
        <p:spPr bwMode="auto">
          <a:xfrm>
            <a:off x="6116121" y="3088775"/>
            <a:ext cx="363132" cy="358179"/>
          </a:xfrm>
          <a:custGeom>
            <a:avLst/>
            <a:gdLst>
              <a:gd name="T0" fmla="*/ 4818 w 4895"/>
              <a:gd name="T1" fmla="*/ 79 h 4842"/>
              <a:gd name="T2" fmla="*/ 4846 w 4895"/>
              <a:gd name="T3" fmla="*/ 283 h 4842"/>
              <a:gd name="T4" fmla="*/ 281 w 4895"/>
              <a:gd name="T5" fmla="*/ 4794 h 4842"/>
              <a:gd name="T6" fmla="*/ 77 w 4895"/>
              <a:gd name="T7" fmla="*/ 4763 h 4842"/>
              <a:gd name="T8" fmla="*/ 48 w 4895"/>
              <a:gd name="T9" fmla="*/ 4559 h 4842"/>
              <a:gd name="T10" fmla="*/ 4614 w 4895"/>
              <a:gd name="T11" fmla="*/ 48 h 4842"/>
              <a:gd name="T12" fmla="*/ 4818 w 4895"/>
              <a:gd name="T13" fmla="*/ 79 h 4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95" h="4842">
                <a:moveTo>
                  <a:pt x="4818" y="79"/>
                </a:moveTo>
                <a:cubicBezTo>
                  <a:pt x="4882" y="144"/>
                  <a:pt x="4895" y="235"/>
                  <a:pt x="4846" y="283"/>
                </a:cubicBezTo>
                <a:cubicBezTo>
                  <a:pt x="281" y="4794"/>
                  <a:pt x="281" y="4794"/>
                  <a:pt x="281" y="4794"/>
                </a:cubicBezTo>
                <a:cubicBezTo>
                  <a:pt x="232" y="4842"/>
                  <a:pt x="141" y="4828"/>
                  <a:pt x="77" y="4763"/>
                </a:cubicBezTo>
                <a:cubicBezTo>
                  <a:pt x="13" y="4698"/>
                  <a:pt x="0" y="4607"/>
                  <a:pt x="48" y="4559"/>
                </a:cubicBezTo>
                <a:cubicBezTo>
                  <a:pt x="4614" y="48"/>
                  <a:pt x="4614" y="48"/>
                  <a:pt x="4614" y="48"/>
                </a:cubicBezTo>
                <a:cubicBezTo>
                  <a:pt x="4662" y="0"/>
                  <a:pt x="4754" y="14"/>
                  <a:pt x="4818" y="79"/>
                </a:cubicBezTo>
                <a:close/>
              </a:path>
            </a:pathLst>
          </a:custGeom>
          <a:solidFill>
            <a:srgbClr val="403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$ḷide">
            <a:extLst>
              <a:ext uri="{FF2B5EF4-FFF2-40B4-BE49-F238E27FC236}">
                <a16:creationId xmlns:a16="http://schemas.microsoft.com/office/drawing/2014/main" id="{E811DF05-C2A3-449C-ABD1-47C39DAACD2B}"/>
              </a:ext>
            </a:extLst>
          </p:cNvPr>
          <p:cNvSpPr/>
          <p:nvPr/>
        </p:nvSpPr>
        <p:spPr bwMode="auto">
          <a:xfrm>
            <a:off x="5532571" y="2920366"/>
            <a:ext cx="163456" cy="157884"/>
          </a:xfrm>
          <a:custGeom>
            <a:avLst/>
            <a:gdLst>
              <a:gd name="T0" fmla="*/ 1972 w 2208"/>
              <a:gd name="T1" fmla="*/ 1865 h 2136"/>
              <a:gd name="T2" fmla="*/ 1697 w 2208"/>
              <a:gd name="T3" fmla="*/ 1880 h 2136"/>
              <a:gd name="T4" fmla="*/ 1310 w 2208"/>
              <a:gd name="T5" fmla="*/ 1909 h 2136"/>
              <a:gd name="T6" fmla="*/ 1263 w 2208"/>
              <a:gd name="T7" fmla="*/ 1945 h 2136"/>
              <a:gd name="T8" fmla="*/ 181 w 2208"/>
              <a:gd name="T9" fmla="*/ 1759 h 2136"/>
              <a:gd name="T10" fmla="*/ 281 w 2208"/>
              <a:gd name="T11" fmla="*/ 676 h 2136"/>
              <a:gd name="T12" fmla="*/ 600 w 2208"/>
              <a:gd name="T13" fmla="*/ 429 h 2136"/>
              <a:gd name="T14" fmla="*/ 897 w 2208"/>
              <a:gd name="T15" fmla="*/ 199 h 2136"/>
              <a:gd name="T16" fmla="*/ 1208 w 2208"/>
              <a:gd name="T17" fmla="*/ 51 h 2136"/>
              <a:gd name="T18" fmla="*/ 1893 w 2208"/>
              <a:gd name="T19" fmla="*/ 242 h 2136"/>
              <a:gd name="T20" fmla="*/ 2175 w 2208"/>
              <a:gd name="T21" fmla="*/ 746 h 2136"/>
              <a:gd name="T22" fmla="*/ 1872 w 2208"/>
              <a:gd name="T23" fmla="*/ 1475 h 2136"/>
              <a:gd name="T24" fmla="*/ 1828 w 2208"/>
              <a:gd name="T25" fmla="*/ 1509 h 2136"/>
              <a:gd name="T26" fmla="*/ 2048 w 2208"/>
              <a:gd name="T27" fmla="*/ 1648 h 2136"/>
              <a:gd name="T28" fmla="*/ 2090 w 2208"/>
              <a:gd name="T29" fmla="*/ 1739 h 2136"/>
              <a:gd name="T30" fmla="*/ 1269 w 2208"/>
              <a:gd name="T31" fmla="*/ 1856 h 2136"/>
              <a:gd name="T32" fmla="*/ 1694 w 2208"/>
              <a:gd name="T33" fmla="*/ 1812 h 2136"/>
              <a:gd name="T34" fmla="*/ 1969 w 2208"/>
              <a:gd name="T35" fmla="*/ 1798 h 2136"/>
              <a:gd name="T36" fmla="*/ 2022 w 2208"/>
              <a:gd name="T37" fmla="*/ 1738 h 2136"/>
              <a:gd name="T38" fmla="*/ 1884 w 2208"/>
              <a:gd name="T39" fmla="*/ 1623 h 2136"/>
              <a:gd name="T40" fmla="*/ 1717 w 2208"/>
              <a:gd name="T41" fmla="*/ 1512 h 2136"/>
              <a:gd name="T42" fmla="*/ 1790 w 2208"/>
              <a:gd name="T43" fmla="*/ 1454 h 2136"/>
              <a:gd name="T44" fmla="*/ 1956 w 2208"/>
              <a:gd name="T45" fmla="*/ 1304 h 2136"/>
              <a:gd name="T46" fmla="*/ 2109 w 2208"/>
              <a:gd name="T47" fmla="*/ 756 h 2136"/>
              <a:gd name="T48" fmla="*/ 1907 w 2208"/>
              <a:gd name="T49" fmla="*/ 361 h 2136"/>
              <a:gd name="T50" fmla="*/ 1223 w 2208"/>
              <a:gd name="T51" fmla="*/ 117 h 2136"/>
              <a:gd name="T52" fmla="*/ 939 w 2208"/>
              <a:gd name="T53" fmla="*/ 252 h 2136"/>
              <a:gd name="T54" fmla="*/ 641 w 2208"/>
              <a:gd name="T55" fmla="*/ 482 h 2136"/>
              <a:gd name="T56" fmla="*/ 323 w 2208"/>
              <a:gd name="T57" fmla="*/ 729 h 2136"/>
              <a:gd name="T58" fmla="*/ 234 w 2208"/>
              <a:gd name="T59" fmla="*/ 1717 h 2136"/>
              <a:gd name="T60" fmla="*/ 236 w 2208"/>
              <a:gd name="T61" fmla="*/ 1719 h 2136"/>
              <a:gd name="T62" fmla="*/ 1224 w 2208"/>
              <a:gd name="T63" fmla="*/ 1890 h 2136"/>
              <a:gd name="T64" fmla="*/ 1254 w 2208"/>
              <a:gd name="T65" fmla="*/ 1868 h 2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08" h="2136">
                <a:moveTo>
                  <a:pt x="2039" y="1841"/>
                </a:moveTo>
                <a:cubicBezTo>
                  <a:pt x="2020" y="1856"/>
                  <a:pt x="1996" y="1865"/>
                  <a:pt x="1972" y="1865"/>
                </a:cubicBezTo>
                <a:cubicBezTo>
                  <a:pt x="1882" y="1870"/>
                  <a:pt x="1791" y="1875"/>
                  <a:pt x="1700" y="1880"/>
                </a:cubicBezTo>
                <a:cubicBezTo>
                  <a:pt x="1697" y="1880"/>
                  <a:pt x="1697" y="1880"/>
                  <a:pt x="1697" y="1880"/>
                </a:cubicBezTo>
                <a:cubicBezTo>
                  <a:pt x="1576" y="1886"/>
                  <a:pt x="1456" y="1892"/>
                  <a:pt x="1335" y="1897"/>
                </a:cubicBezTo>
                <a:cubicBezTo>
                  <a:pt x="1328" y="1898"/>
                  <a:pt x="1321" y="1901"/>
                  <a:pt x="1310" y="1909"/>
                </a:cubicBezTo>
                <a:cubicBezTo>
                  <a:pt x="1306" y="1912"/>
                  <a:pt x="1302" y="1916"/>
                  <a:pt x="1297" y="1920"/>
                </a:cubicBezTo>
                <a:cubicBezTo>
                  <a:pt x="1286" y="1929"/>
                  <a:pt x="1274" y="1939"/>
                  <a:pt x="1263" y="1945"/>
                </a:cubicBezTo>
                <a:cubicBezTo>
                  <a:pt x="1061" y="2097"/>
                  <a:pt x="779" y="2136"/>
                  <a:pt x="544" y="2044"/>
                </a:cubicBezTo>
                <a:cubicBezTo>
                  <a:pt x="402" y="1992"/>
                  <a:pt x="273" y="1891"/>
                  <a:pt x="181" y="1759"/>
                </a:cubicBezTo>
                <a:cubicBezTo>
                  <a:pt x="66" y="1623"/>
                  <a:pt x="0" y="1443"/>
                  <a:pt x="1" y="1266"/>
                </a:cubicBezTo>
                <a:cubicBezTo>
                  <a:pt x="0" y="1039"/>
                  <a:pt x="105" y="819"/>
                  <a:pt x="281" y="676"/>
                </a:cubicBezTo>
                <a:cubicBezTo>
                  <a:pt x="344" y="626"/>
                  <a:pt x="413" y="572"/>
                  <a:pt x="493" y="511"/>
                </a:cubicBezTo>
                <a:cubicBezTo>
                  <a:pt x="528" y="483"/>
                  <a:pt x="564" y="456"/>
                  <a:pt x="600" y="429"/>
                </a:cubicBezTo>
                <a:cubicBezTo>
                  <a:pt x="660" y="382"/>
                  <a:pt x="660" y="382"/>
                  <a:pt x="660" y="382"/>
                </a:cubicBezTo>
                <a:cubicBezTo>
                  <a:pt x="739" y="321"/>
                  <a:pt x="818" y="260"/>
                  <a:pt x="897" y="199"/>
                </a:cubicBezTo>
                <a:cubicBezTo>
                  <a:pt x="901" y="196"/>
                  <a:pt x="901" y="196"/>
                  <a:pt x="901" y="196"/>
                </a:cubicBezTo>
                <a:cubicBezTo>
                  <a:pt x="989" y="127"/>
                  <a:pt x="1096" y="77"/>
                  <a:pt x="1208" y="51"/>
                </a:cubicBezTo>
                <a:cubicBezTo>
                  <a:pt x="1442" y="0"/>
                  <a:pt x="1716" y="76"/>
                  <a:pt x="1892" y="241"/>
                </a:cubicBezTo>
                <a:cubicBezTo>
                  <a:pt x="1893" y="242"/>
                  <a:pt x="1893" y="242"/>
                  <a:pt x="1893" y="242"/>
                </a:cubicBezTo>
                <a:cubicBezTo>
                  <a:pt x="1924" y="275"/>
                  <a:pt x="1940" y="293"/>
                  <a:pt x="1960" y="319"/>
                </a:cubicBezTo>
                <a:cubicBezTo>
                  <a:pt x="2086" y="465"/>
                  <a:pt x="2155" y="600"/>
                  <a:pt x="2175" y="746"/>
                </a:cubicBezTo>
                <a:cubicBezTo>
                  <a:pt x="2208" y="957"/>
                  <a:pt x="2147" y="1181"/>
                  <a:pt x="2010" y="1345"/>
                </a:cubicBezTo>
                <a:cubicBezTo>
                  <a:pt x="1970" y="1398"/>
                  <a:pt x="1920" y="1439"/>
                  <a:pt x="1872" y="1475"/>
                </a:cubicBezTo>
                <a:cubicBezTo>
                  <a:pt x="1831" y="1507"/>
                  <a:pt x="1831" y="1507"/>
                  <a:pt x="1831" y="1507"/>
                </a:cubicBezTo>
                <a:cubicBezTo>
                  <a:pt x="1830" y="1508"/>
                  <a:pt x="1829" y="1508"/>
                  <a:pt x="1828" y="1509"/>
                </a:cubicBezTo>
                <a:cubicBezTo>
                  <a:pt x="1858" y="1529"/>
                  <a:pt x="1888" y="1547"/>
                  <a:pt x="1918" y="1565"/>
                </a:cubicBezTo>
                <a:cubicBezTo>
                  <a:pt x="1961" y="1590"/>
                  <a:pt x="2006" y="1617"/>
                  <a:pt x="2048" y="1648"/>
                </a:cubicBezTo>
                <a:cubicBezTo>
                  <a:pt x="2049" y="1649"/>
                  <a:pt x="2049" y="1649"/>
                  <a:pt x="2049" y="1649"/>
                </a:cubicBezTo>
                <a:cubicBezTo>
                  <a:pt x="2076" y="1671"/>
                  <a:pt x="2091" y="1704"/>
                  <a:pt x="2090" y="1739"/>
                </a:cubicBezTo>
                <a:cubicBezTo>
                  <a:pt x="2089" y="1779"/>
                  <a:pt x="2070" y="1818"/>
                  <a:pt x="2039" y="1841"/>
                </a:cubicBezTo>
                <a:close/>
                <a:moveTo>
                  <a:pt x="1269" y="1856"/>
                </a:moveTo>
                <a:cubicBezTo>
                  <a:pt x="1284" y="1844"/>
                  <a:pt x="1304" y="1831"/>
                  <a:pt x="1332" y="1830"/>
                </a:cubicBezTo>
                <a:cubicBezTo>
                  <a:pt x="1452" y="1824"/>
                  <a:pt x="1573" y="1818"/>
                  <a:pt x="1694" y="1812"/>
                </a:cubicBezTo>
                <a:cubicBezTo>
                  <a:pt x="1696" y="1812"/>
                  <a:pt x="1696" y="1812"/>
                  <a:pt x="1696" y="1812"/>
                </a:cubicBezTo>
                <a:cubicBezTo>
                  <a:pt x="1787" y="1807"/>
                  <a:pt x="1878" y="1803"/>
                  <a:pt x="1969" y="1798"/>
                </a:cubicBezTo>
                <a:cubicBezTo>
                  <a:pt x="1980" y="1798"/>
                  <a:pt x="1990" y="1794"/>
                  <a:pt x="1998" y="1788"/>
                </a:cubicBezTo>
                <a:cubicBezTo>
                  <a:pt x="2012" y="1777"/>
                  <a:pt x="2022" y="1757"/>
                  <a:pt x="2022" y="1738"/>
                </a:cubicBezTo>
                <a:cubicBezTo>
                  <a:pt x="2022" y="1728"/>
                  <a:pt x="2020" y="1713"/>
                  <a:pt x="2006" y="1702"/>
                </a:cubicBezTo>
                <a:cubicBezTo>
                  <a:pt x="1968" y="1673"/>
                  <a:pt x="1927" y="1648"/>
                  <a:pt x="1884" y="1623"/>
                </a:cubicBezTo>
                <a:cubicBezTo>
                  <a:pt x="1840" y="1597"/>
                  <a:pt x="1794" y="1570"/>
                  <a:pt x="1752" y="1538"/>
                </a:cubicBezTo>
                <a:cubicBezTo>
                  <a:pt x="1717" y="1512"/>
                  <a:pt x="1717" y="1512"/>
                  <a:pt x="1717" y="1512"/>
                </a:cubicBezTo>
                <a:cubicBezTo>
                  <a:pt x="1751" y="1485"/>
                  <a:pt x="1751" y="1485"/>
                  <a:pt x="1751" y="1485"/>
                </a:cubicBezTo>
                <a:cubicBezTo>
                  <a:pt x="1763" y="1474"/>
                  <a:pt x="1776" y="1464"/>
                  <a:pt x="1790" y="1454"/>
                </a:cubicBezTo>
                <a:cubicBezTo>
                  <a:pt x="1831" y="1422"/>
                  <a:pt x="1831" y="1422"/>
                  <a:pt x="1831" y="1422"/>
                </a:cubicBezTo>
                <a:cubicBezTo>
                  <a:pt x="1875" y="1388"/>
                  <a:pt x="1921" y="1350"/>
                  <a:pt x="1956" y="1304"/>
                </a:cubicBezTo>
                <a:cubicBezTo>
                  <a:pt x="1957" y="1303"/>
                  <a:pt x="1957" y="1303"/>
                  <a:pt x="1957" y="1303"/>
                </a:cubicBezTo>
                <a:cubicBezTo>
                  <a:pt x="2082" y="1153"/>
                  <a:pt x="2139" y="949"/>
                  <a:pt x="2109" y="756"/>
                </a:cubicBezTo>
                <a:cubicBezTo>
                  <a:pt x="2089" y="623"/>
                  <a:pt x="2026" y="498"/>
                  <a:pt x="1908" y="362"/>
                </a:cubicBezTo>
                <a:cubicBezTo>
                  <a:pt x="1907" y="361"/>
                  <a:pt x="1907" y="361"/>
                  <a:pt x="1907" y="361"/>
                </a:cubicBezTo>
                <a:cubicBezTo>
                  <a:pt x="1888" y="336"/>
                  <a:pt x="1872" y="319"/>
                  <a:pt x="1845" y="289"/>
                </a:cubicBezTo>
                <a:cubicBezTo>
                  <a:pt x="1685" y="140"/>
                  <a:pt x="1435" y="71"/>
                  <a:pt x="1223" y="117"/>
                </a:cubicBezTo>
                <a:cubicBezTo>
                  <a:pt x="1120" y="141"/>
                  <a:pt x="1023" y="187"/>
                  <a:pt x="942" y="249"/>
                </a:cubicBezTo>
                <a:cubicBezTo>
                  <a:pt x="939" y="252"/>
                  <a:pt x="939" y="252"/>
                  <a:pt x="939" y="252"/>
                </a:cubicBezTo>
                <a:cubicBezTo>
                  <a:pt x="860" y="314"/>
                  <a:pt x="780" y="375"/>
                  <a:pt x="701" y="436"/>
                </a:cubicBezTo>
                <a:cubicBezTo>
                  <a:pt x="641" y="482"/>
                  <a:pt x="641" y="482"/>
                  <a:pt x="641" y="482"/>
                </a:cubicBezTo>
                <a:cubicBezTo>
                  <a:pt x="605" y="510"/>
                  <a:pt x="570" y="537"/>
                  <a:pt x="534" y="564"/>
                </a:cubicBezTo>
                <a:cubicBezTo>
                  <a:pt x="455" y="626"/>
                  <a:pt x="386" y="680"/>
                  <a:pt x="323" y="729"/>
                </a:cubicBezTo>
                <a:cubicBezTo>
                  <a:pt x="163" y="859"/>
                  <a:pt x="68" y="1060"/>
                  <a:pt x="68" y="1266"/>
                </a:cubicBezTo>
                <a:cubicBezTo>
                  <a:pt x="68" y="1428"/>
                  <a:pt x="128" y="1592"/>
                  <a:pt x="234" y="1717"/>
                </a:cubicBezTo>
                <a:cubicBezTo>
                  <a:pt x="235" y="1718"/>
                  <a:pt x="235" y="1718"/>
                  <a:pt x="235" y="1718"/>
                </a:cubicBezTo>
                <a:cubicBezTo>
                  <a:pt x="236" y="1719"/>
                  <a:pt x="236" y="1719"/>
                  <a:pt x="236" y="1719"/>
                </a:cubicBezTo>
                <a:cubicBezTo>
                  <a:pt x="320" y="1840"/>
                  <a:pt x="438" y="1933"/>
                  <a:pt x="567" y="1980"/>
                </a:cubicBezTo>
                <a:cubicBezTo>
                  <a:pt x="783" y="2065"/>
                  <a:pt x="1041" y="2029"/>
                  <a:pt x="1224" y="1890"/>
                </a:cubicBezTo>
                <a:cubicBezTo>
                  <a:pt x="1229" y="1887"/>
                  <a:pt x="1229" y="1887"/>
                  <a:pt x="1229" y="1887"/>
                </a:cubicBezTo>
                <a:cubicBezTo>
                  <a:pt x="1236" y="1883"/>
                  <a:pt x="1245" y="1875"/>
                  <a:pt x="1254" y="1868"/>
                </a:cubicBezTo>
                <a:cubicBezTo>
                  <a:pt x="1259" y="1864"/>
                  <a:pt x="1264" y="1860"/>
                  <a:pt x="1269" y="1856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ṥľïḋé">
            <a:extLst>
              <a:ext uri="{FF2B5EF4-FFF2-40B4-BE49-F238E27FC236}">
                <a16:creationId xmlns:a16="http://schemas.microsoft.com/office/drawing/2014/main" id="{B6A95737-B836-4EAD-952B-CD57C07D6C95}"/>
              </a:ext>
            </a:extLst>
          </p:cNvPr>
          <p:cNvSpPr/>
          <p:nvPr/>
        </p:nvSpPr>
        <p:spPr bwMode="auto">
          <a:xfrm>
            <a:off x="5531642" y="2919437"/>
            <a:ext cx="165004" cy="159432"/>
          </a:xfrm>
          <a:custGeom>
            <a:avLst/>
            <a:gdLst>
              <a:gd name="T0" fmla="*/ 1716 w 2226"/>
              <a:gd name="T1" fmla="*/ 1897 h 2154"/>
              <a:gd name="T2" fmla="*/ 1324 w 2226"/>
              <a:gd name="T3" fmla="*/ 1925 h 2154"/>
              <a:gd name="T4" fmla="*/ 1277 w 2226"/>
              <a:gd name="T5" fmla="*/ 1961 h 2154"/>
              <a:gd name="T6" fmla="*/ 1 w 2226"/>
              <a:gd name="T7" fmla="*/ 1274 h 2154"/>
              <a:gd name="T8" fmla="*/ 603 w 2226"/>
              <a:gd name="T9" fmla="*/ 431 h 2154"/>
              <a:gd name="T10" fmla="*/ 905 w 2226"/>
              <a:gd name="T11" fmla="*/ 198 h 2154"/>
              <a:gd name="T12" fmla="*/ 1908 w 2226"/>
              <a:gd name="T13" fmla="*/ 245 h 2154"/>
              <a:gd name="T14" fmla="*/ 2025 w 2226"/>
              <a:gd name="T15" fmla="*/ 1360 h 2154"/>
              <a:gd name="T16" fmla="*/ 1931 w 2226"/>
              <a:gd name="T17" fmla="*/ 1566 h 2154"/>
              <a:gd name="T18" fmla="*/ 2063 w 2226"/>
              <a:gd name="T19" fmla="*/ 1651 h 2154"/>
              <a:gd name="T20" fmla="*/ 1314 w 2226"/>
              <a:gd name="T21" fmla="*/ 1911 h 2154"/>
              <a:gd name="T22" fmla="*/ 1716 w 2226"/>
              <a:gd name="T23" fmla="*/ 1880 h 2154"/>
              <a:gd name="T24" fmla="*/ 2090 w 2226"/>
              <a:gd name="T25" fmla="*/ 1748 h 2154"/>
              <a:gd name="T26" fmla="*/ 1923 w 2226"/>
              <a:gd name="T27" fmla="*/ 1581 h 2154"/>
              <a:gd name="T28" fmla="*/ 1829 w 2226"/>
              <a:gd name="T29" fmla="*/ 1518 h 2154"/>
              <a:gd name="T30" fmla="*/ 2012 w 2226"/>
              <a:gd name="T31" fmla="*/ 1349 h 2154"/>
              <a:gd name="T32" fmla="*/ 1896 w 2226"/>
              <a:gd name="T33" fmla="*/ 257 h 2154"/>
              <a:gd name="T34" fmla="*/ 915 w 2226"/>
              <a:gd name="T35" fmla="*/ 212 h 2154"/>
              <a:gd name="T36" fmla="*/ 614 w 2226"/>
              <a:gd name="T37" fmla="*/ 444 h 2154"/>
              <a:gd name="T38" fmla="*/ 18 w 2226"/>
              <a:gd name="T39" fmla="*/ 1274 h 2154"/>
              <a:gd name="T40" fmla="*/ 555 w 2226"/>
              <a:gd name="T41" fmla="*/ 2045 h 2154"/>
              <a:gd name="T42" fmla="*/ 1286 w 2226"/>
              <a:gd name="T43" fmla="*/ 1934 h 2154"/>
              <a:gd name="T44" fmla="*/ 2012 w 2226"/>
              <a:gd name="T45" fmla="*/ 1804 h 2154"/>
              <a:gd name="T46" fmla="*/ 1703 w 2226"/>
              <a:gd name="T47" fmla="*/ 1830 h 2154"/>
              <a:gd name="T48" fmla="*/ 1268 w 2226"/>
              <a:gd name="T49" fmla="*/ 1884 h 2154"/>
              <a:gd name="T50" fmla="*/ 1238 w 2226"/>
              <a:gd name="T51" fmla="*/ 1906 h 2154"/>
              <a:gd name="T52" fmla="*/ 237 w 2226"/>
              <a:gd name="T53" fmla="*/ 1732 h 2154"/>
              <a:gd name="T54" fmla="*/ 326 w 2226"/>
              <a:gd name="T55" fmla="*/ 732 h 2154"/>
              <a:gd name="T56" fmla="*/ 712 w 2226"/>
              <a:gd name="T57" fmla="*/ 433 h 2154"/>
              <a:gd name="T58" fmla="*/ 1230 w 2226"/>
              <a:gd name="T59" fmla="*/ 118 h 2154"/>
              <a:gd name="T60" fmla="*/ 1924 w 2226"/>
              <a:gd name="T61" fmla="*/ 366 h 2154"/>
              <a:gd name="T62" fmla="*/ 1972 w 2226"/>
              <a:gd name="T63" fmla="*/ 1318 h 2154"/>
              <a:gd name="T64" fmla="*/ 1765 w 2226"/>
              <a:gd name="T65" fmla="*/ 1500 h 2154"/>
              <a:gd name="T66" fmla="*/ 1897 w 2226"/>
              <a:gd name="T67" fmla="*/ 1624 h 2154"/>
              <a:gd name="T68" fmla="*/ 2040 w 2226"/>
              <a:gd name="T69" fmla="*/ 1747 h 2154"/>
              <a:gd name="T70" fmla="*/ 1341 w 2226"/>
              <a:gd name="T71" fmla="*/ 1830 h 2154"/>
              <a:gd name="T72" fmla="*/ 1978 w 2226"/>
              <a:gd name="T73" fmla="*/ 1798 h 2154"/>
              <a:gd name="T74" fmla="*/ 2010 w 2226"/>
              <a:gd name="T75" fmla="*/ 1717 h 2154"/>
              <a:gd name="T76" fmla="*/ 1721 w 2226"/>
              <a:gd name="T77" fmla="*/ 1528 h 2154"/>
              <a:gd name="T78" fmla="*/ 1754 w 2226"/>
              <a:gd name="T79" fmla="*/ 1487 h 2154"/>
              <a:gd name="T80" fmla="*/ 1958 w 2226"/>
              <a:gd name="T81" fmla="*/ 1308 h 2154"/>
              <a:gd name="T82" fmla="*/ 1911 w 2226"/>
              <a:gd name="T83" fmla="*/ 377 h 2154"/>
              <a:gd name="T84" fmla="*/ 1234 w 2226"/>
              <a:gd name="T85" fmla="*/ 135 h 2154"/>
              <a:gd name="T86" fmla="*/ 722 w 2226"/>
              <a:gd name="T87" fmla="*/ 446 h 2154"/>
              <a:gd name="T88" fmla="*/ 337 w 2226"/>
              <a:gd name="T89" fmla="*/ 745 h 2154"/>
              <a:gd name="T90" fmla="*/ 250 w 2226"/>
              <a:gd name="T91" fmla="*/ 1722 h 2154"/>
              <a:gd name="T92" fmla="*/ 579 w 2226"/>
              <a:gd name="T93" fmla="*/ 1981 h 2154"/>
              <a:gd name="T94" fmla="*/ 1233 w 2226"/>
              <a:gd name="T95" fmla="*/ 1888 h 2154"/>
              <a:gd name="T96" fmla="*/ 1257 w 2226"/>
              <a:gd name="T97" fmla="*/ 1871 h 2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26" h="2154">
                <a:moveTo>
                  <a:pt x="2053" y="1857"/>
                </a:moveTo>
                <a:cubicBezTo>
                  <a:pt x="2032" y="1873"/>
                  <a:pt x="2007" y="1882"/>
                  <a:pt x="1981" y="1883"/>
                </a:cubicBezTo>
                <a:cubicBezTo>
                  <a:pt x="1894" y="1888"/>
                  <a:pt x="1805" y="1892"/>
                  <a:pt x="1716" y="1897"/>
                </a:cubicBezTo>
                <a:cubicBezTo>
                  <a:pt x="1706" y="1897"/>
                  <a:pt x="1706" y="1897"/>
                  <a:pt x="1706" y="1897"/>
                </a:cubicBezTo>
                <a:cubicBezTo>
                  <a:pt x="1584" y="1904"/>
                  <a:pt x="1462" y="1910"/>
                  <a:pt x="1344" y="1915"/>
                </a:cubicBezTo>
                <a:cubicBezTo>
                  <a:pt x="1339" y="1915"/>
                  <a:pt x="1333" y="1918"/>
                  <a:pt x="1324" y="1925"/>
                </a:cubicBezTo>
                <a:cubicBezTo>
                  <a:pt x="1320" y="1928"/>
                  <a:pt x="1316" y="1932"/>
                  <a:pt x="1312" y="1935"/>
                </a:cubicBezTo>
                <a:cubicBezTo>
                  <a:pt x="1306" y="1940"/>
                  <a:pt x="1301" y="1944"/>
                  <a:pt x="1297" y="1947"/>
                </a:cubicBezTo>
                <a:cubicBezTo>
                  <a:pt x="1289" y="1953"/>
                  <a:pt x="1283" y="1958"/>
                  <a:pt x="1277" y="1961"/>
                </a:cubicBezTo>
                <a:cubicBezTo>
                  <a:pt x="1073" y="2114"/>
                  <a:pt x="787" y="2154"/>
                  <a:pt x="549" y="2061"/>
                </a:cubicBezTo>
                <a:cubicBezTo>
                  <a:pt x="406" y="2008"/>
                  <a:pt x="276" y="1906"/>
                  <a:pt x="183" y="1774"/>
                </a:cubicBezTo>
                <a:cubicBezTo>
                  <a:pt x="67" y="1636"/>
                  <a:pt x="0" y="1454"/>
                  <a:pt x="1" y="1274"/>
                </a:cubicBezTo>
                <a:cubicBezTo>
                  <a:pt x="0" y="1046"/>
                  <a:pt x="106" y="823"/>
                  <a:pt x="284" y="679"/>
                </a:cubicBezTo>
                <a:cubicBezTo>
                  <a:pt x="347" y="629"/>
                  <a:pt x="417" y="575"/>
                  <a:pt x="497" y="513"/>
                </a:cubicBezTo>
                <a:cubicBezTo>
                  <a:pt x="532" y="486"/>
                  <a:pt x="568" y="458"/>
                  <a:pt x="603" y="431"/>
                </a:cubicBezTo>
                <a:cubicBezTo>
                  <a:pt x="664" y="385"/>
                  <a:pt x="664" y="385"/>
                  <a:pt x="664" y="385"/>
                </a:cubicBezTo>
                <a:cubicBezTo>
                  <a:pt x="743" y="323"/>
                  <a:pt x="822" y="262"/>
                  <a:pt x="901" y="201"/>
                </a:cubicBezTo>
                <a:cubicBezTo>
                  <a:pt x="905" y="198"/>
                  <a:pt x="905" y="198"/>
                  <a:pt x="905" y="198"/>
                </a:cubicBezTo>
                <a:cubicBezTo>
                  <a:pt x="994" y="129"/>
                  <a:pt x="1102" y="78"/>
                  <a:pt x="1215" y="52"/>
                </a:cubicBezTo>
                <a:cubicBezTo>
                  <a:pt x="1451" y="0"/>
                  <a:pt x="1729" y="77"/>
                  <a:pt x="1907" y="243"/>
                </a:cubicBezTo>
                <a:cubicBezTo>
                  <a:pt x="1908" y="245"/>
                  <a:pt x="1908" y="245"/>
                  <a:pt x="1908" y="245"/>
                </a:cubicBezTo>
                <a:cubicBezTo>
                  <a:pt x="1939" y="278"/>
                  <a:pt x="1956" y="296"/>
                  <a:pt x="1976" y="322"/>
                </a:cubicBezTo>
                <a:cubicBezTo>
                  <a:pt x="2103" y="469"/>
                  <a:pt x="2172" y="607"/>
                  <a:pt x="2193" y="754"/>
                </a:cubicBezTo>
                <a:cubicBezTo>
                  <a:pt x="2226" y="967"/>
                  <a:pt x="2164" y="1194"/>
                  <a:pt x="2025" y="1360"/>
                </a:cubicBezTo>
                <a:cubicBezTo>
                  <a:pt x="1985" y="1413"/>
                  <a:pt x="1934" y="1454"/>
                  <a:pt x="1886" y="1491"/>
                </a:cubicBezTo>
                <a:cubicBezTo>
                  <a:pt x="1852" y="1517"/>
                  <a:pt x="1852" y="1517"/>
                  <a:pt x="1852" y="1517"/>
                </a:cubicBezTo>
                <a:cubicBezTo>
                  <a:pt x="1878" y="1534"/>
                  <a:pt x="1905" y="1550"/>
                  <a:pt x="1931" y="1566"/>
                </a:cubicBezTo>
                <a:cubicBezTo>
                  <a:pt x="1931" y="1566"/>
                  <a:pt x="1931" y="1566"/>
                  <a:pt x="1931" y="1566"/>
                </a:cubicBezTo>
                <a:cubicBezTo>
                  <a:pt x="1975" y="1592"/>
                  <a:pt x="2020" y="1619"/>
                  <a:pt x="2062" y="1650"/>
                </a:cubicBezTo>
                <a:cubicBezTo>
                  <a:pt x="2063" y="1651"/>
                  <a:pt x="2063" y="1651"/>
                  <a:pt x="2063" y="1651"/>
                </a:cubicBezTo>
                <a:cubicBezTo>
                  <a:pt x="2092" y="1675"/>
                  <a:pt x="2108" y="1710"/>
                  <a:pt x="2107" y="1749"/>
                </a:cubicBezTo>
                <a:cubicBezTo>
                  <a:pt x="2107" y="1790"/>
                  <a:pt x="2086" y="1832"/>
                  <a:pt x="2053" y="1857"/>
                </a:cubicBezTo>
                <a:close/>
                <a:moveTo>
                  <a:pt x="1314" y="1911"/>
                </a:moveTo>
                <a:cubicBezTo>
                  <a:pt x="1326" y="1902"/>
                  <a:pt x="1334" y="1898"/>
                  <a:pt x="1343" y="1898"/>
                </a:cubicBezTo>
                <a:cubicBezTo>
                  <a:pt x="1461" y="1892"/>
                  <a:pt x="1583" y="1887"/>
                  <a:pt x="1706" y="1880"/>
                </a:cubicBezTo>
                <a:cubicBezTo>
                  <a:pt x="1716" y="1880"/>
                  <a:pt x="1716" y="1880"/>
                  <a:pt x="1716" y="1880"/>
                </a:cubicBezTo>
                <a:cubicBezTo>
                  <a:pt x="1804" y="1875"/>
                  <a:pt x="1893" y="1871"/>
                  <a:pt x="1980" y="1866"/>
                </a:cubicBezTo>
                <a:cubicBezTo>
                  <a:pt x="2003" y="1865"/>
                  <a:pt x="2025" y="1858"/>
                  <a:pt x="2043" y="1843"/>
                </a:cubicBezTo>
                <a:cubicBezTo>
                  <a:pt x="2072" y="1821"/>
                  <a:pt x="2090" y="1785"/>
                  <a:pt x="2090" y="1748"/>
                </a:cubicBezTo>
                <a:cubicBezTo>
                  <a:pt x="2091" y="1715"/>
                  <a:pt x="2078" y="1685"/>
                  <a:pt x="2053" y="1665"/>
                </a:cubicBezTo>
                <a:cubicBezTo>
                  <a:pt x="2051" y="1664"/>
                  <a:pt x="2051" y="1664"/>
                  <a:pt x="2051" y="1664"/>
                </a:cubicBezTo>
                <a:cubicBezTo>
                  <a:pt x="2010" y="1633"/>
                  <a:pt x="1966" y="1607"/>
                  <a:pt x="1923" y="1581"/>
                </a:cubicBezTo>
                <a:cubicBezTo>
                  <a:pt x="1922" y="1580"/>
                  <a:pt x="1922" y="1580"/>
                  <a:pt x="1922" y="1580"/>
                </a:cubicBezTo>
                <a:cubicBezTo>
                  <a:pt x="1892" y="1563"/>
                  <a:pt x="1862" y="1545"/>
                  <a:pt x="1833" y="1525"/>
                </a:cubicBezTo>
                <a:cubicBezTo>
                  <a:pt x="1830" y="1524"/>
                  <a:pt x="1829" y="1521"/>
                  <a:pt x="1829" y="1518"/>
                </a:cubicBezTo>
                <a:cubicBezTo>
                  <a:pt x="1829" y="1516"/>
                  <a:pt x="1830" y="1513"/>
                  <a:pt x="1832" y="1511"/>
                </a:cubicBezTo>
                <a:cubicBezTo>
                  <a:pt x="1876" y="1478"/>
                  <a:pt x="1876" y="1478"/>
                  <a:pt x="1876" y="1478"/>
                </a:cubicBezTo>
                <a:cubicBezTo>
                  <a:pt x="1923" y="1441"/>
                  <a:pt x="1972" y="1401"/>
                  <a:pt x="2012" y="1349"/>
                </a:cubicBezTo>
                <a:cubicBezTo>
                  <a:pt x="2147" y="1187"/>
                  <a:pt x="2209" y="965"/>
                  <a:pt x="2176" y="756"/>
                </a:cubicBezTo>
                <a:cubicBezTo>
                  <a:pt x="2155" y="612"/>
                  <a:pt x="2088" y="478"/>
                  <a:pt x="1963" y="333"/>
                </a:cubicBezTo>
                <a:cubicBezTo>
                  <a:pt x="1943" y="307"/>
                  <a:pt x="1927" y="290"/>
                  <a:pt x="1896" y="257"/>
                </a:cubicBezTo>
                <a:cubicBezTo>
                  <a:pt x="1895" y="256"/>
                  <a:pt x="1895" y="256"/>
                  <a:pt x="1895" y="256"/>
                </a:cubicBezTo>
                <a:cubicBezTo>
                  <a:pt x="1721" y="93"/>
                  <a:pt x="1450" y="18"/>
                  <a:pt x="1219" y="69"/>
                </a:cubicBezTo>
                <a:cubicBezTo>
                  <a:pt x="1108" y="94"/>
                  <a:pt x="1003" y="144"/>
                  <a:pt x="915" y="212"/>
                </a:cubicBezTo>
                <a:cubicBezTo>
                  <a:pt x="911" y="214"/>
                  <a:pt x="911" y="214"/>
                  <a:pt x="911" y="214"/>
                </a:cubicBezTo>
                <a:cubicBezTo>
                  <a:pt x="832" y="276"/>
                  <a:pt x="753" y="337"/>
                  <a:pt x="674" y="398"/>
                </a:cubicBezTo>
                <a:cubicBezTo>
                  <a:pt x="614" y="444"/>
                  <a:pt x="614" y="444"/>
                  <a:pt x="614" y="444"/>
                </a:cubicBezTo>
                <a:cubicBezTo>
                  <a:pt x="578" y="472"/>
                  <a:pt x="543" y="499"/>
                  <a:pt x="507" y="527"/>
                </a:cubicBezTo>
                <a:cubicBezTo>
                  <a:pt x="427" y="589"/>
                  <a:pt x="358" y="643"/>
                  <a:pt x="295" y="692"/>
                </a:cubicBezTo>
                <a:cubicBezTo>
                  <a:pt x="121" y="833"/>
                  <a:pt x="17" y="1051"/>
                  <a:pt x="18" y="1274"/>
                </a:cubicBezTo>
                <a:cubicBezTo>
                  <a:pt x="17" y="1450"/>
                  <a:pt x="82" y="1628"/>
                  <a:pt x="197" y="1763"/>
                </a:cubicBezTo>
                <a:cubicBezTo>
                  <a:pt x="197" y="1763"/>
                  <a:pt x="197" y="1763"/>
                  <a:pt x="197" y="1763"/>
                </a:cubicBezTo>
                <a:cubicBezTo>
                  <a:pt x="288" y="1894"/>
                  <a:pt x="415" y="1993"/>
                  <a:pt x="555" y="2045"/>
                </a:cubicBezTo>
                <a:cubicBezTo>
                  <a:pt x="788" y="2136"/>
                  <a:pt x="1068" y="2097"/>
                  <a:pt x="1267" y="1947"/>
                </a:cubicBezTo>
                <a:cubicBezTo>
                  <a:pt x="1268" y="1946"/>
                  <a:pt x="1268" y="1946"/>
                  <a:pt x="1268" y="1946"/>
                </a:cubicBezTo>
                <a:cubicBezTo>
                  <a:pt x="1273" y="1943"/>
                  <a:pt x="1279" y="1939"/>
                  <a:pt x="1286" y="1934"/>
                </a:cubicBezTo>
                <a:cubicBezTo>
                  <a:pt x="1291" y="1931"/>
                  <a:pt x="1295" y="1927"/>
                  <a:pt x="1301" y="1922"/>
                </a:cubicBezTo>
                <a:cubicBezTo>
                  <a:pt x="1305" y="1918"/>
                  <a:pt x="1310" y="1915"/>
                  <a:pt x="1314" y="1911"/>
                </a:cubicBezTo>
                <a:close/>
                <a:moveTo>
                  <a:pt x="2012" y="1804"/>
                </a:moveTo>
                <a:cubicBezTo>
                  <a:pt x="2002" y="1811"/>
                  <a:pt x="1991" y="1815"/>
                  <a:pt x="1978" y="1815"/>
                </a:cubicBezTo>
                <a:cubicBezTo>
                  <a:pt x="1893" y="1820"/>
                  <a:pt x="1808" y="1824"/>
                  <a:pt x="1722" y="1829"/>
                </a:cubicBezTo>
                <a:cubicBezTo>
                  <a:pt x="1703" y="1830"/>
                  <a:pt x="1703" y="1830"/>
                  <a:pt x="1703" y="1830"/>
                </a:cubicBezTo>
                <a:cubicBezTo>
                  <a:pt x="1581" y="1836"/>
                  <a:pt x="1460" y="1842"/>
                  <a:pt x="1341" y="1847"/>
                </a:cubicBezTo>
                <a:cubicBezTo>
                  <a:pt x="1316" y="1848"/>
                  <a:pt x="1297" y="1861"/>
                  <a:pt x="1283" y="1871"/>
                </a:cubicBezTo>
                <a:cubicBezTo>
                  <a:pt x="1278" y="1875"/>
                  <a:pt x="1273" y="1880"/>
                  <a:pt x="1268" y="1884"/>
                </a:cubicBezTo>
                <a:cubicBezTo>
                  <a:pt x="1263" y="1888"/>
                  <a:pt x="1259" y="1891"/>
                  <a:pt x="1256" y="1894"/>
                </a:cubicBezTo>
                <a:cubicBezTo>
                  <a:pt x="1250" y="1898"/>
                  <a:pt x="1246" y="1901"/>
                  <a:pt x="1242" y="1903"/>
                </a:cubicBezTo>
                <a:cubicBezTo>
                  <a:pt x="1238" y="1906"/>
                  <a:pt x="1238" y="1906"/>
                  <a:pt x="1238" y="1906"/>
                </a:cubicBezTo>
                <a:cubicBezTo>
                  <a:pt x="1052" y="2046"/>
                  <a:pt x="791" y="2083"/>
                  <a:pt x="573" y="1997"/>
                </a:cubicBezTo>
                <a:cubicBezTo>
                  <a:pt x="442" y="1949"/>
                  <a:pt x="323" y="1855"/>
                  <a:pt x="238" y="1733"/>
                </a:cubicBezTo>
                <a:cubicBezTo>
                  <a:pt x="237" y="1732"/>
                  <a:pt x="237" y="1732"/>
                  <a:pt x="237" y="1732"/>
                </a:cubicBezTo>
                <a:cubicBezTo>
                  <a:pt x="236" y="1731"/>
                  <a:pt x="236" y="1731"/>
                  <a:pt x="236" y="1731"/>
                </a:cubicBezTo>
                <a:cubicBezTo>
                  <a:pt x="129" y="1605"/>
                  <a:pt x="68" y="1439"/>
                  <a:pt x="69" y="1274"/>
                </a:cubicBezTo>
                <a:cubicBezTo>
                  <a:pt x="68" y="1066"/>
                  <a:pt x="164" y="863"/>
                  <a:pt x="326" y="732"/>
                </a:cubicBezTo>
                <a:cubicBezTo>
                  <a:pt x="390" y="682"/>
                  <a:pt x="459" y="628"/>
                  <a:pt x="538" y="567"/>
                </a:cubicBezTo>
                <a:cubicBezTo>
                  <a:pt x="574" y="539"/>
                  <a:pt x="609" y="512"/>
                  <a:pt x="645" y="484"/>
                </a:cubicBezTo>
                <a:cubicBezTo>
                  <a:pt x="712" y="433"/>
                  <a:pt x="712" y="433"/>
                  <a:pt x="712" y="433"/>
                </a:cubicBezTo>
                <a:cubicBezTo>
                  <a:pt x="789" y="373"/>
                  <a:pt x="866" y="314"/>
                  <a:pt x="943" y="254"/>
                </a:cubicBezTo>
                <a:cubicBezTo>
                  <a:pt x="946" y="252"/>
                  <a:pt x="946" y="252"/>
                  <a:pt x="946" y="252"/>
                </a:cubicBezTo>
                <a:cubicBezTo>
                  <a:pt x="1028" y="188"/>
                  <a:pt x="1126" y="142"/>
                  <a:pt x="1230" y="118"/>
                </a:cubicBezTo>
                <a:cubicBezTo>
                  <a:pt x="1445" y="71"/>
                  <a:pt x="1697" y="141"/>
                  <a:pt x="1860" y="292"/>
                </a:cubicBezTo>
                <a:cubicBezTo>
                  <a:pt x="1888" y="322"/>
                  <a:pt x="1903" y="339"/>
                  <a:pt x="1923" y="365"/>
                </a:cubicBezTo>
                <a:cubicBezTo>
                  <a:pt x="1924" y="366"/>
                  <a:pt x="1924" y="366"/>
                  <a:pt x="1924" y="366"/>
                </a:cubicBezTo>
                <a:cubicBezTo>
                  <a:pt x="2042" y="503"/>
                  <a:pt x="2107" y="629"/>
                  <a:pt x="2126" y="764"/>
                </a:cubicBezTo>
                <a:cubicBezTo>
                  <a:pt x="2157" y="959"/>
                  <a:pt x="2099" y="1166"/>
                  <a:pt x="1973" y="1317"/>
                </a:cubicBezTo>
                <a:cubicBezTo>
                  <a:pt x="1972" y="1318"/>
                  <a:pt x="1972" y="1318"/>
                  <a:pt x="1972" y="1318"/>
                </a:cubicBezTo>
                <a:cubicBezTo>
                  <a:pt x="1936" y="1365"/>
                  <a:pt x="1890" y="1403"/>
                  <a:pt x="1845" y="1438"/>
                </a:cubicBezTo>
                <a:cubicBezTo>
                  <a:pt x="1804" y="1469"/>
                  <a:pt x="1804" y="1469"/>
                  <a:pt x="1804" y="1469"/>
                </a:cubicBezTo>
                <a:cubicBezTo>
                  <a:pt x="1793" y="1478"/>
                  <a:pt x="1779" y="1489"/>
                  <a:pt x="1765" y="1500"/>
                </a:cubicBezTo>
                <a:cubicBezTo>
                  <a:pt x="1740" y="1521"/>
                  <a:pt x="1740" y="1521"/>
                  <a:pt x="1740" y="1521"/>
                </a:cubicBezTo>
                <a:cubicBezTo>
                  <a:pt x="1766" y="1540"/>
                  <a:pt x="1766" y="1540"/>
                  <a:pt x="1766" y="1540"/>
                </a:cubicBezTo>
                <a:cubicBezTo>
                  <a:pt x="1808" y="1572"/>
                  <a:pt x="1853" y="1598"/>
                  <a:pt x="1897" y="1624"/>
                </a:cubicBezTo>
                <a:cubicBezTo>
                  <a:pt x="1941" y="1650"/>
                  <a:pt x="1982" y="1675"/>
                  <a:pt x="2021" y="1704"/>
                </a:cubicBezTo>
                <a:cubicBezTo>
                  <a:pt x="2021" y="1704"/>
                  <a:pt x="2021" y="1704"/>
                  <a:pt x="2021" y="1704"/>
                </a:cubicBezTo>
                <a:cubicBezTo>
                  <a:pt x="2037" y="1718"/>
                  <a:pt x="2040" y="1735"/>
                  <a:pt x="2040" y="1747"/>
                </a:cubicBezTo>
                <a:cubicBezTo>
                  <a:pt x="2039" y="1769"/>
                  <a:pt x="2029" y="1791"/>
                  <a:pt x="2012" y="1804"/>
                </a:cubicBezTo>
                <a:close/>
                <a:moveTo>
                  <a:pt x="1273" y="1858"/>
                </a:moveTo>
                <a:cubicBezTo>
                  <a:pt x="1288" y="1846"/>
                  <a:pt x="1310" y="1831"/>
                  <a:pt x="1341" y="1830"/>
                </a:cubicBezTo>
                <a:cubicBezTo>
                  <a:pt x="1459" y="1825"/>
                  <a:pt x="1580" y="1819"/>
                  <a:pt x="1702" y="1813"/>
                </a:cubicBezTo>
                <a:cubicBezTo>
                  <a:pt x="1721" y="1812"/>
                  <a:pt x="1721" y="1812"/>
                  <a:pt x="1721" y="1812"/>
                </a:cubicBezTo>
                <a:cubicBezTo>
                  <a:pt x="1807" y="1807"/>
                  <a:pt x="1892" y="1803"/>
                  <a:pt x="1978" y="1798"/>
                </a:cubicBezTo>
                <a:cubicBezTo>
                  <a:pt x="1987" y="1798"/>
                  <a:pt x="1995" y="1795"/>
                  <a:pt x="2002" y="1790"/>
                </a:cubicBezTo>
                <a:cubicBezTo>
                  <a:pt x="2014" y="1780"/>
                  <a:pt x="2022" y="1764"/>
                  <a:pt x="2023" y="1747"/>
                </a:cubicBezTo>
                <a:cubicBezTo>
                  <a:pt x="2023" y="1735"/>
                  <a:pt x="2019" y="1725"/>
                  <a:pt x="2010" y="1717"/>
                </a:cubicBezTo>
                <a:cubicBezTo>
                  <a:pt x="1972" y="1689"/>
                  <a:pt x="1931" y="1665"/>
                  <a:pt x="1888" y="1639"/>
                </a:cubicBezTo>
                <a:cubicBezTo>
                  <a:pt x="1844" y="1613"/>
                  <a:pt x="1799" y="1586"/>
                  <a:pt x="1756" y="1554"/>
                </a:cubicBezTo>
                <a:cubicBezTo>
                  <a:pt x="1721" y="1528"/>
                  <a:pt x="1721" y="1528"/>
                  <a:pt x="1721" y="1528"/>
                </a:cubicBezTo>
                <a:cubicBezTo>
                  <a:pt x="1719" y="1526"/>
                  <a:pt x="1718" y="1524"/>
                  <a:pt x="1718" y="1521"/>
                </a:cubicBezTo>
                <a:cubicBezTo>
                  <a:pt x="1718" y="1519"/>
                  <a:pt x="1719" y="1516"/>
                  <a:pt x="1721" y="1514"/>
                </a:cubicBezTo>
                <a:cubicBezTo>
                  <a:pt x="1754" y="1487"/>
                  <a:pt x="1754" y="1487"/>
                  <a:pt x="1754" y="1487"/>
                </a:cubicBezTo>
                <a:cubicBezTo>
                  <a:pt x="1768" y="1475"/>
                  <a:pt x="1782" y="1464"/>
                  <a:pt x="1793" y="1456"/>
                </a:cubicBezTo>
                <a:cubicBezTo>
                  <a:pt x="1835" y="1424"/>
                  <a:pt x="1835" y="1424"/>
                  <a:pt x="1835" y="1424"/>
                </a:cubicBezTo>
                <a:cubicBezTo>
                  <a:pt x="1878" y="1390"/>
                  <a:pt x="1924" y="1353"/>
                  <a:pt x="1958" y="1308"/>
                </a:cubicBezTo>
                <a:cubicBezTo>
                  <a:pt x="1959" y="1306"/>
                  <a:pt x="1959" y="1306"/>
                  <a:pt x="1959" y="1306"/>
                </a:cubicBezTo>
                <a:cubicBezTo>
                  <a:pt x="2083" y="1159"/>
                  <a:pt x="2139" y="957"/>
                  <a:pt x="2109" y="766"/>
                </a:cubicBezTo>
                <a:cubicBezTo>
                  <a:pt x="2090" y="635"/>
                  <a:pt x="2027" y="511"/>
                  <a:pt x="1911" y="377"/>
                </a:cubicBezTo>
                <a:cubicBezTo>
                  <a:pt x="1910" y="375"/>
                  <a:pt x="1910" y="375"/>
                  <a:pt x="1910" y="375"/>
                </a:cubicBezTo>
                <a:cubicBezTo>
                  <a:pt x="1890" y="350"/>
                  <a:pt x="1875" y="334"/>
                  <a:pt x="1847" y="304"/>
                </a:cubicBezTo>
                <a:cubicBezTo>
                  <a:pt x="1690" y="157"/>
                  <a:pt x="1443" y="89"/>
                  <a:pt x="1234" y="135"/>
                </a:cubicBezTo>
                <a:cubicBezTo>
                  <a:pt x="1132" y="158"/>
                  <a:pt x="1036" y="203"/>
                  <a:pt x="956" y="265"/>
                </a:cubicBezTo>
                <a:cubicBezTo>
                  <a:pt x="953" y="268"/>
                  <a:pt x="953" y="268"/>
                  <a:pt x="953" y="268"/>
                </a:cubicBezTo>
                <a:cubicBezTo>
                  <a:pt x="876" y="327"/>
                  <a:pt x="799" y="387"/>
                  <a:pt x="722" y="446"/>
                </a:cubicBezTo>
                <a:cubicBezTo>
                  <a:pt x="655" y="498"/>
                  <a:pt x="655" y="498"/>
                  <a:pt x="655" y="498"/>
                </a:cubicBezTo>
                <a:cubicBezTo>
                  <a:pt x="620" y="525"/>
                  <a:pt x="584" y="553"/>
                  <a:pt x="548" y="580"/>
                </a:cubicBezTo>
                <a:cubicBezTo>
                  <a:pt x="470" y="641"/>
                  <a:pt x="400" y="695"/>
                  <a:pt x="337" y="745"/>
                </a:cubicBezTo>
                <a:cubicBezTo>
                  <a:pt x="179" y="873"/>
                  <a:pt x="85" y="1071"/>
                  <a:pt x="86" y="1275"/>
                </a:cubicBezTo>
                <a:cubicBezTo>
                  <a:pt x="85" y="1435"/>
                  <a:pt x="145" y="1597"/>
                  <a:pt x="249" y="1720"/>
                </a:cubicBezTo>
                <a:cubicBezTo>
                  <a:pt x="250" y="1722"/>
                  <a:pt x="250" y="1722"/>
                  <a:pt x="250" y="1722"/>
                </a:cubicBezTo>
                <a:cubicBezTo>
                  <a:pt x="251" y="1722"/>
                  <a:pt x="251" y="1722"/>
                  <a:pt x="251" y="1722"/>
                </a:cubicBezTo>
                <a:cubicBezTo>
                  <a:pt x="252" y="1723"/>
                  <a:pt x="252" y="1723"/>
                  <a:pt x="252" y="1723"/>
                </a:cubicBezTo>
                <a:cubicBezTo>
                  <a:pt x="335" y="1843"/>
                  <a:pt x="451" y="1934"/>
                  <a:pt x="579" y="1981"/>
                </a:cubicBezTo>
                <a:cubicBezTo>
                  <a:pt x="792" y="2065"/>
                  <a:pt x="1047" y="2029"/>
                  <a:pt x="1228" y="1892"/>
                </a:cubicBezTo>
                <a:cubicBezTo>
                  <a:pt x="1229" y="1891"/>
                  <a:pt x="1229" y="1891"/>
                  <a:pt x="1229" y="1891"/>
                </a:cubicBezTo>
                <a:cubicBezTo>
                  <a:pt x="1233" y="1888"/>
                  <a:pt x="1233" y="1888"/>
                  <a:pt x="1233" y="1888"/>
                </a:cubicBezTo>
                <a:cubicBezTo>
                  <a:pt x="1234" y="1888"/>
                  <a:pt x="1234" y="1888"/>
                  <a:pt x="1234" y="1888"/>
                </a:cubicBezTo>
                <a:cubicBezTo>
                  <a:pt x="1237" y="1887"/>
                  <a:pt x="1240" y="1884"/>
                  <a:pt x="1245" y="1880"/>
                </a:cubicBezTo>
                <a:cubicBezTo>
                  <a:pt x="1249" y="1877"/>
                  <a:pt x="1253" y="1874"/>
                  <a:pt x="1257" y="1871"/>
                </a:cubicBezTo>
                <a:cubicBezTo>
                  <a:pt x="1262" y="1866"/>
                  <a:pt x="1267" y="1862"/>
                  <a:pt x="1273" y="1858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ṣlïḋe">
            <a:extLst>
              <a:ext uri="{FF2B5EF4-FFF2-40B4-BE49-F238E27FC236}">
                <a16:creationId xmlns:a16="http://schemas.microsoft.com/office/drawing/2014/main" id="{B8ED960B-6EAA-4585-85C4-D033CCC18909}"/>
              </a:ext>
            </a:extLst>
          </p:cNvPr>
          <p:cNvSpPr/>
          <p:nvPr/>
        </p:nvSpPr>
        <p:spPr bwMode="auto">
          <a:xfrm>
            <a:off x="6503709" y="3075154"/>
            <a:ext cx="117639" cy="83276"/>
          </a:xfrm>
          <a:custGeom>
            <a:avLst/>
            <a:gdLst>
              <a:gd name="T0" fmla="*/ 1560 w 1587"/>
              <a:gd name="T1" fmla="*/ 140 h 1126"/>
              <a:gd name="T2" fmla="*/ 1572 w 1587"/>
              <a:gd name="T3" fmla="*/ 132 h 1126"/>
              <a:gd name="T4" fmla="*/ 1523 w 1587"/>
              <a:gd name="T5" fmla="*/ 56 h 1126"/>
              <a:gd name="T6" fmla="*/ 1511 w 1587"/>
              <a:gd name="T7" fmla="*/ 64 h 1126"/>
              <a:gd name="T8" fmla="*/ 1287 w 1587"/>
              <a:gd name="T9" fmla="*/ 46 h 1126"/>
              <a:gd name="T10" fmla="*/ 1150 w 1587"/>
              <a:gd name="T11" fmla="*/ 135 h 1126"/>
              <a:gd name="T12" fmla="*/ 1077 w 1587"/>
              <a:gd name="T13" fmla="*/ 347 h 1126"/>
              <a:gd name="T14" fmla="*/ 0 w 1587"/>
              <a:gd name="T15" fmla="*/ 1050 h 1126"/>
              <a:gd name="T16" fmla="*/ 50 w 1587"/>
              <a:gd name="T17" fmla="*/ 1126 h 1126"/>
              <a:gd name="T18" fmla="*/ 1126 w 1587"/>
              <a:gd name="T19" fmla="*/ 423 h 1126"/>
              <a:gd name="T20" fmla="*/ 1350 w 1587"/>
              <a:gd name="T21" fmla="*/ 442 h 1126"/>
              <a:gd name="T22" fmla="*/ 1487 w 1587"/>
              <a:gd name="T23" fmla="*/ 352 h 1126"/>
              <a:gd name="T24" fmla="*/ 1560 w 1587"/>
              <a:gd name="T25" fmla="*/ 140 h 1126"/>
              <a:gd name="T26" fmla="*/ 1437 w 1587"/>
              <a:gd name="T27" fmla="*/ 277 h 1126"/>
              <a:gd name="T28" fmla="*/ 1300 w 1587"/>
              <a:gd name="T29" fmla="*/ 366 h 1126"/>
              <a:gd name="T30" fmla="*/ 1184 w 1587"/>
              <a:gd name="T31" fmla="*/ 354 h 1126"/>
              <a:gd name="T32" fmla="*/ 1164 w 1587"/>
              <a:gd name="T33" fmla="*/ 322 h 1126"/>
              <a:gd name="T34" fmla="*/ 1200 w 1587"/>
              <a:gd name="T35" fmla="*/ 211 h 1126"/>
              <a:gd name="T36" fmla="*/ 1337 w 1587"/>
              <a:gd name="T37" fmla="*/ 122 h 1126"/>
              <a:gd name="T38" fmla="*/ 1453 w 1587"/>
              <a:gd name="T39" fmla="*/ 134 h 1126"/>
              <a:gd name="T40" fmla="*/ 1464 w 1587"/>
              <a:gd name="T41" fmla="*/ 149 h 1126"/>
              <a:gd name="T42" fmla="*/ 1473 w 1587"/>
              <a:gd name="T43" fmla="*/ 165 h 1126"/>
              <a:gd name="T44" fmla="*/ 1437 w 1587"/>
              <a:gd name="T45" fmla="*/ 277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87" h="1126">
                <a:moveTo>
                  <a:pt x="1560" y="140"/>
                </a:moveTo>
                <a:cubicBezTo>
                  <a:pt x="1572" y="132"/>
                  <a:pt x="1572" y="132"/>
                  <a:pt x="1572" y="132"/>
                </a:cubicBezTo>
                <a:cubicBezTo>
                  <a:pt x="1523" y="56"/>
                  <a:pt x="1523" y="56"/>
                  <a:pt x="1523" y="56"/>
                </a:cubicBezTo>
                <a:cubicBezTo>
                  <a:pt x="1511" y="64"/>
                  <a:pt x="1511" y="64"/>
                  <a:pt x="1511" y="64"/>
                </a:cubicBezTo>
                <a:cubicBezTo>
                  <a:pt x="1450" y="9"/>
                  <a:pt x="1357" y="0"/>
                  <a:pt x="1287" y="46"/>
                </a:cubicBezTo>
                <a:cubicBezTo>
                  <a:pt x="1150" y="135"/>
                  <a:pt x="1150" y="135"/>
                  <a:pt x="1150" y="135"/>
                </a:cubicBezTo>
                <a:cubicBezTo>
                  <a:pt x="1080" y="181"/>
                  <a:pt x="1050" y="270"/>
                  <a:pt x="1077" y="347"/>
                </a:cubicBezTo>
                <a:cubicBezTo>
                  <a:pt x="0" y="1050"/>
                  <a:pt x="0" y="1050"/>
                  <a:pt x="0" y="1050"/>
                </a:cubicBezTo>
                <a:cubicBezTo>
                  <a:pt x="50" y="1126"/>
                  <a:pt x="50" y="1126"/>
                  <a:pt x="50" y="1126"/>
                </a:cubicBezTo>
                <a:cubicBezTo>
                  <a:pt x="1126" y="423"/>
                  <a:pt x="1126" y="423"/>
                  <a:pt x="1126" y="423"/>
                </a:cubicBezTo>
                <a:cubicBezTo>
                  <a:pt x="1187" y="479"/>
                  <a:pt x="1280" y="488"/>
                  <a:pt x="1350" y="442"/>
                </a:cubicBezTo>
                <a:cubicBezTo>
                  <a:pt x="1487" y="352"/>
                  <a:pt x="1487" y="352"/>
                  <a:pt x="1487" y="352"/>
                </a:cubicBezTo>
                <a:cubicBezTo>
                  <a:pt x="1557" y="307"/>
                  <a:pt x="1587" y="218"/>
                  <a:pt x="1560" y="140"/>
                </a:cubicBezTo>
                <a:close/>
                <a:moveTo>
                  <a:pt x="1437" y="277"/>
                </a:moveTo>
                <a:cubicBezTo>
                  <a:pt x="1300" y="366"/>
                  <a:pt x="1300" y="366"/>
                  <a:pt x="1300" y="366"/>
                </a:cubicBezTo>
                <a:cubicBezTo>
                  <a:pt x="1264" y="390"/>
                  <a:pt x="1215" y="385"/>
                  <a:pt x="1184" y="354"/>
                </a:cubicBezTo>
                <a:cubicBezTo>
                  <a:pt x="1176" y="345"/>
                  <a:pt x="1169" y="334"/>
                  <a:pt x="1164" y="322"/>
                </a:cubicBezTo>
                <a:cubicBezTo>
                  <a:pt x="1148" y="282"/>
                  <a:pt x="1163" y="235"/>
                  <a:pt x="1200" y="211"/>
                </a:cubicBezTo>
                <a:cubicBezTo>
                  <a:pt x="1337" y="122"/>
                  <a:pt x="1337" y="122"/>
                  <a:pt x="1337" y="122"/>
                </a:cubicBezTo>
                <a:cubicBezTo>
                  <a:pt x="1373" y="98"/>
                  <a:pt x="1422" y="103"/>
                  <a:pt x="1453" y="134"/>
                </a:cubicBezTo>
                <a:cubicBezTo>
                  <a:pt x="1457" y="139"/>
                  <a:pt x="1461" y="144"/>
                  <a:pt x="1464" y="149"/>
                </a:cubicBezTo>
                <a:cubicBezTo>
                  <a:pt x="1468" y="154"/>
                  <a:pt x="1471" y="160"/>
                  <a:pt x="1473" y="165"/>
                </a:cubicBezTo>
                <a:cubicBezTo>
                  <a:pt x="1489" y="206"/>
                  <a:pt x="1474" y="253"/>
                  <a:pt x="1437" y="277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ş1ïďe">
            <a:extLst>
              <a:ext uri="{FF2B5EF4-FFF2-40B4-BE49-F238E27FC236}">
                <a16:creationId xmlns:a16="http://schemas.microsoft.com/office/drawing/2014/main" id="{371F197A-D36A-4924-A618-70D1E6E83F70}"/>
              </a:ext>
            </a:extLst>
          </p:cNvPr>
          <p:cNvSpPr/>
          <p:nvPr/>
        </p:nvSpPr>
        <p:spPr bwMode="auto">
          <a:xfrm>
            <a:off x="6554789" y="3158739"/>
            <a:ext cx="117329" cy="82966"/>
          </a:xfrm>
          <a:custGeom>
            <a:avLst/>
            <a:gdLst>
              <a:gd name="T0" fmla="*/ 510 w 1581"/>
              <a:gd name="T1" fmla="*/ 775 h 1123"/>
              <a:gd name="T2" fmla="*/ 1581 w 1581"/>
              <a:gd name="T3" fmla="*/ 76 h 1123"/>
              <a:gd name="T4" fmla="*/ 1532 w 1581"/>
              <a:gd name="T5" fmla="*/ 0 h 1123"/>
              <a:gd name="T6" fmla="*/ 460 w 1581"/>
              <a:gd name="T7" fmla="*/ 699 h 1123"/>
              <a:gd name="T8" fmla="*/ 237 w 1581"/>
              <a:gd name="T9" fmla="*/ 681 h 1123"/>
              <a:gd name="T10" fmla="*/ 100 w 1581"/>
              <a:gd name="T11" fmla="*/ 770 h 1123"/>
              <a:gd name="T12" fmla="*/ 27 w 1581"/>
              <a:gd name="T13" fmla="*/ 982 h 1123"/>
              <a:gd name="T14" fmla="*/ 9 w 1581"/>
              <a:gd name="T15" fmla="*/ 994 h 1123"/>
              <a:gd name="T16" fmla="*/ 59 w 1581"/>
              <a:gd name="T17" fmla="*/ 1070 h 1123"/>
              <a:gd name="T18" fmla="*/ 76 w 1581"/>
              <a:gd name="T19" fmla="*/ 1058 h 1123"/>
              <a:gd name="T20" fmla="*/ 300 w 1581"/>
              <a:gd name="T21" fmla="*/ 1077 h 1123"/>
              <a:gd name="T22" fmla="*/ 437 w 1581"/>
              <a:gd name="T23" fmla="*/ 987 h 1123"/>
              <a:gd name="T24" fmla="*/ 510 w 1581"/>
              <a:gd name="T25" fmla="*/ 775 h 1123"/>
              <a:gd name="T26" fmla="*/ 387 w 1581"/>
              <a:gd name="T27" fmla="*/ 911 h 1123"/>
              <a:gd name="T28" fmla="*/ 250 w 1581"/>
              <a:gd name="T29" fmla="*/ 1001 h 1123"/>
              <a:gd name="T30" fmla="*/ 134 w 1581"/>
              <a:gd name="T31" fmla="*/ 989 h 1123"/>
              <a:gd name="T32" fmla="*/ 114 w 1581"/>
              <a:gd name="T33" fmla="*/ 957 h 1123"/>
              <a:gd name="T34" fmla="*/ 149 w 1581"/>
              <a:gd name="T35" fmla="*/ 846 h 1123"/>
              <a:gd name="T36" fmla="*/ 286 w 1581"/>
              <a:gd name="T37" fmla="*/ 757 h 1123"/>
              <a:gd name="T38" fmla="*/ 402 w 1581"/>
              <a:gd name="T39" fmla="*/ 769 h 1123"/>
              <a:gd name="T40" fmla="*/ 414 w 1581"/>
              <a:gd name="T41" fmla="*/ 784 h 1123"/>
              <a:gd name="T42" fmla="*/ 423 w 1581"/>
              <a:gd name="T43" fmla="*/ 800 h 1123"/>
              <a:gd name="T44" fmla="*/ 387 w 1581"/>
              <a:gd name="T45" fmla="*/ 911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81" h="1123">
                <a:moveTo>
                  <a:pt x="510" y="775"/>
                </a:moveTo>
                <a:cubicBezTo>
                  <a:pt x="1581" y="76"/>
                  <a:pt x="1581" y="76"/>
                  <a:pt x="1581" y="76"/>
                </a:cubicBezTo>
                <a:cubicBezTo>
                  <a:pt x="1532" y="0"/>
                  <a:pt x="1532" y="0"/>
                  <a:pt x="1532" y="0"/>
                </a:cubicBezTo>
                <a:cubicBezTo>
                  <a:pt x="460" y="699"/>
                  <a:pt x="460" y="699"/>
                  <a:pt x="460" y="699"/>
                </a:cubicBezTo>
                <a:cubicBezTo>
                  <a:pt x="400" y="644"/>
                  <a:pt x="307" y="635"/>
                  <a:pt x="237" y="681"/>
                </a:cubicBezTo>
                <a:cubicBezTo>
                  <a:pt x="100" y="770"/>
                  <a:pt x="100" y="770"/>
                  <a:pt x="100" y="770"/>
                </a:cubicBezTo>
                <a:cubicBezTo>
                  <a:pt x="30" y="816"/>
                  <a:pt x="0" y="905"/>
                  <a:pt x="27" y="982"/>
                </a:cubicBezTo>
                <a:cubicBezTo>
                  <a:pt x="9" y="994"/>
                  <a:pt x="9" y="994"/>
                  <a:pt x="9" y="994"/>
                </a:cubicBezTo>
                <a:cubicBezTo>
                  <a:pt x="59" y="1070"/>
                  <a:pt x="59" y="1070"/>
                  <a:pt x="59" y="1070"/>
                </a:cubicBezTo>
                <a:cubicBezTo>
                  <a:pt x="76" y="1058"/>
                  <a:pt x="76" y="1058"/>
                  <a:pt x="76" y="1058"/>
                </a:cubicBezTo>
                <a:cubicBezTo>
                  <a:pt x="137" y="1114"/>
                  <a:pt x="230" y="1123"/>
                  <a:pt x="300" y="1077"/>
                </a:cubicBezTo>
                <a:cubicBezTo>
                  <a:pt x="437" y="987"/>
                  <a:pt x="437" y="987"/>
                  <a:pt x="437" y="987"/>
                </a:cubicBezTo>
                <a:cubicBezTo>
                  <a:pt x="507" y="942"/>
                  <a:pt x="536" y="853"/>
                  <a:pt x="510" y="775"/>
                </a:cubicBezTo>
                <a:close/>
                <a:moveTo>
                  <a:pt x="387" y="911"/>
                </a:moveTo>
                <a:cubicBezTo>
                  <a:pt x="250" y="1001"/>
                  <a:pt x="250" y="1001"/>
                  <a:pt x="250" y="1001"/>
                </a:cubicBezTo>
                <a:cubicBezTo>
                  <a:pt x="214" y="1025"/>
                  <a:pt x="165" y="1020"/>
                  <a:pt x="134" y="989"/>
                </a:cubicBezTo>
                <a:cubicBezTo>
                  <a:pt x="125" y="980"/>
                  <a:pt x="119" y="969"/>
                  <a:pt x="114" y="957"/>
                </a:cubicBezTo>
                <a:cubicBezTo>
                  <a:pt x="98" y="917"/>
                  <a:pt x="113" y="870"/>
                  <a:pt x="149" y="846"/>
                </a:cubicBezTo>
                <a:cubicBezTo>
                  <a:pt x="286" y="757"/>
                  <a:pt x="286" y="757"/>
                  <a:pt x="286" y="757"/>
                </a:cubicBezTo>
                <a:cubicBezTo>
                  <a:pt x="323" y="733"/>
                  <a:pt x="372" y="738"/>
                  <a:pt x="402" y="769"/>
                </a:cubicBezTo>
                <a:cubicBezTo>
                  <a:pt x="407" y="774"/>
                  <a:pt x="411" y="779"/>
                  <a:pt x="414" y="784"/>
                </a:cubicBezTo>
                <a:cubicBezTo>
                  <a:pt x="418" y="789"/>
                  <a:pt x="421" y="795"/>
                  <a:pt x="423" y="800"/>
                </a:cubicBezTo>
                <a:cubicBezTo>
                  <a:pt x="439" y="841"/>
                  <a:pt x="424" y="888"/>
                  <a:pt x="387" y="911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šliḓè">
            <a:extLst>
              <a:ext uri="{FF2B5EF4-FFF2-40B4-BE49-F238E27FC236}">
                <a16:creationId xmlns:a16="http://schemas.microsoft.com/office/drawing/2014/main" id="{58E33BAE-F9D0-4E49-B7DC-AC996BD2EB6E}"/>
              </a:ext>
            </a:extLst>
          </p:cNvPr>
          <p:cNvSpPr/>
          <p:nvPr/>
        </p:nvSpPr>
        <p:spPr bwMode="auto">
          <a:xfrm>
            <a:off x="6529714" y="3119114"/>
            <a:ext cx="116400" cy="78942"/>
          </a:xfrm>
          <a:custGeom>
            <a:avLst/>
            <a:gdLst>
              <a:gd name="T0" fmla="*/ 1028 w 1572"/>
              <a:gd name="T1" fmla="*/ 431 h 1069"/>
              <a:gd name="T2" fmla="*/ 1572 w 1572"/>
              <a:gd name="T3" fmla="*/ 76 h 1069"/>
              <a:gd name="T4" fmla="*/ 1523 w 1572"/>
              <a:gd name="T5" fmla="*/ 0 h 1069"/>
              <a:gd name="T6" fmla="*/ 978 w 1572"/>
              <a:gd name="T7" fmla="*/ 355 h 1069"/>
              <a:gd name="T8" fmla="*/ 755 w 1572"/>
              <a:gd name="T9" fmla="*/ 337 h 1069"/>
              <a:gd name="T10" fmla="*/ 618 w 1572"/>
              <a:gd name="T11" fmla="*/ 426 h 1069"/>
              <a:gd name="T12" fmla="*/ 545 w 1572"/>
              <a:gd name="T13" fmla="*/ 638 h 1069"/>
              <a:gd name="T14" fmla="*/ 0 w 1572"/>
              <a:gd name="T15" fmla="*/ 993 h 1069"/>
              <a:gd name="T16" fmla="*/ 50 w 1572"/>
              <a:gd name="T17" fmla="*/ 1069 h 1069"/>
              <a:gd name="T18" fmla="*/ 594 w 1572"/>
              <a:gd name="T19" fmla="*/ 714 h 1069"/>
              <a:gd name="T20" fmla="*/ 818 w 1572"/>
              <a:gd name="T21" fmla="*/ 733 h 1069"/>
              <a:gd name="T22" fmla="*/ 955 w 1572"/>
              <a:gd name="T23" fmla="*/ 643 h 1069"/>
              <a:gd name="T24" fmla="*/ 1028 w 1572"/>
              <a:gd name="T25" fmla="*/ 431 h 1069"/>
              <a:gd name="T26" fmla="*/ 905 w 1572"/>
              <a:gd name="T27" fmla="*/ 567 h 1069"/>
              <a:gd name="T28" fmla="*/ 768 w 1572"/>
              <a:gd name="T29" fmla="*/ 657 h 1069"/>
              <a:gd name="T30" fmla="*/ 652 w 1572"/>
              <a:gd name="T31" fmla="*/ 644 h 1069"/>
              <a:gd name="T32" fmla="*/ 632 w 1572"/>
              <a:gd name="T33" fmla="*/ 613 h 1069"/>
              <a:gd name="T34" fmla="*/ 667 w 1572"/>
              <a:gd name="T35" fmla="*/ 502 h 1069"/>
              <a:gd name="T36" fmla="*/ 804 w 1572"/>
              <a:gd name="T37" fmla="*/ 413 h 1069"/>
              <a:gd name="T38" fmla="*/ 920 w 1572"/>
              <a:gd name="T39" fmla="*/ 425 h 1069"/>
              <a:gd name="T40" fmla="*/ 932 w 1572"/>
              <a:gd name="T41" fmla="*/ 439 h 1069"/>
              <a:gd name="T42" fmla="*/ 941 w 1572"/>
              <a:gd name="T43" fmla="*/ 456 h 1069"/>
              <a:gd name="T44" fmla="*/ 905 w 1572"/>
              <a:gd name="T45" fmla="*/ 567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72" h="1069">
                <a:moveTo>
                  <a:pt x="1028" y="431"/>
                </a:moveTo>
                <a:cubicBezTo>
                  <a:pt x="1572" y="76"/>
                  <a:pt x="1572" y="76"/>
                  <a:pt x="1572" y="76"/>
                </a:cubicBezTo>
                <a:cubicBezTo>
                  <a:pt x="1523" y="0"/>
                  <a:pt x="1523" y="0"/>
                  <a:pt x="1523" y="0"/>
                </a:cubicBezTo>
                <a:cubicBezTo>
                  <a:pt x="978" y="355"/>
                  <a:pt x="978" y="355"/>
                  <a:pt x="978" y="355"/>
                </a:cubicBezTo>
                <a:cubicBezTo>
                  <a:pt x="918" y="300"/>
                  <a:pt x="825" y="291"/>
                  <a:pt x="755" y="337"/>
                </a:cubicBezTo>
                <a:cubicBezTo>
                  <a:pt x="618" y="426"/>
                  <a:pt x="618" y="426"/>
                  <a:pt x="618" y="426"/>
                </a:cubicBezTo>
                <a:cubicBezTo>
                  <a:pt x="548" y="472"/>
                  <a:pt x="518" y="560"/>
                  <a:pt x="545" y="638"/>
                </a:cubicBezTo>
                <a:cubicBezTo>
                  <a:pt x="0" y="993"/>
                  <a:pt x="0" y="993"/>
                  <a:pt x="0" y="993"/>
                </a:cubicBezTo>
                <a:cubicBezTo>
                  <a:pt x="50" y="1069"/>
                  <a:pt x="50" y="1069"/>
                  <a:pt x="50" y="1069"/>
                </a:cubicBezTo>
                <a:cubicBezTo>
                  <a:pt x="594" y="714"/>
                  <a:pt x="594" y="714"/>
                  <a:pt x="594" y="714"/>
                </a:cubicBezTo>
                <a:cubicBezTo>
                  <a:pt x="655" y="770"/>
                  <a:pt x="748" y="778"/>
                  <a:pt x="818" y="733"/>
                </a:cubicBezTo>
                <a:cubicBezTo>
                  <a:pt x="955" y="643"/>
                  <a:pt x="955" y="643"/>
                  <a:pt x="955" y="643"/>
                </a:cubicBezTo>
                <a:cubicBezTo>
                  <a:pt x="1025" y="597"/>
                  <a:pt x="1054" y="509"/>
                  <a:pt x="1028" y="431"/>
                </a:cubicBezTo>
                <a:close/>
                <a:moveTo>
                  <a:pt x="905" y="567"/>
                </a:moveTo>
                <a:cubicBezTo>
                  <a:pt x="768" y="657"/>
                  <a:pt x="768" y="657"/>
                  <a:pt x="768" y="657"/>
                </a:cubicBezTo>
                <a:cubicBezTo>
                  <a:pt x="732" y="680"/>
                  <a:pt x="683" y="675"/>
                  <a:pt x="652" y="644"/>
                </a:cubicBezTo>
                <a:cubicBezTo>
                  <a:pt x="644" y="635"/>
                  <a:pt x="636" y="625"/>
                  <a:pt x="632" y="613"/>
                </a:cubicBezTo>
                <a:cubicBezTo>
                  <a:pt x="616" y="573"/>
                  <a:pt x="631" y="526"/>
                  <a:pt x="667" y="502"/>
                </a:cubicBezTo>
                <a:cubicBezTo>
                  <a:pt x="804" y="413"/>
                  <a:pt x="804" y="413"/>
                  <a:pt x="804" y="413"/>
                </a:cubicBezTo>
                <a:cubicBezTo>
                  <a:pt x="841" y="389"/>
                  <a:pt x="890" y="394"/>
                  <a:pt x="920" y="425"/>
                </a:cubicBezTo>
                <a:cubicBezTo>
                  <a:pt x="925" y="429"/>
                  <a:pt x="929" y="434"/>
                  <a:pt x="932" y="439"/>
                </a:cubicBezTo>
                <a:cubicBezTo>
                  <a:pt x="936" y="445"/>
                  <a:pt x="939" y="450"/>
                  <a:pt x="941" y="456"/>
                </a:cubicBezTo>
                <a:cubicBezTo>
                  <a:pt x="957" y="497"/>
                  <a:pt x="942" y="543"/>
                  <a:pt x="905" y="567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śḻiḍe">
            <a:extLst>
              <a:ext uri="{FF2B5EF4-FFF2-40B4-BE49-F238E27FC236}">
                <a16:creationId xmlns:a16="http://schemas.microsoft.com/office/drawing/2014/main" id="{4A6E4C21-0A6E-44C6-9BE4-205B343F6456}"/>
              </a:ext>
            </a:extLst>
          </p:cNvPr>
          <p:cNvSpPr/>
          <p:nvPr/>
        </p:nvSpPr>
        <p:spPr bwMode="auto">
          <a:xfrm>
            <a:off x="5753918" y="2830279"/>
            <a:ext cx="82657" cy="82966"/>
          </a:xfrm>
          <a:custGeom>
            <a:avLst/>
            <a:gdLst>
              <a:gd name="T0" fmla="*/ 0 w 267"/>
              <a:gd name="T1" fmla="*/ 202 h 268"/>
              <a:gd name="T2" fmla="*/ 70 w 267"/>
              <a:gd name="T3" fmla="*/ 268 h 268"/>
              <a:gd name="T4" fmla="*/ 267 w 267"/>
              <a:gd name="T5" fmla="*/ 108 h 268"/>
              <a:gd name="T6" fmla="*/ 160 w 267"/>
              <a:gd name="T7" fmla="*/ 0 h 268"/>
              <a:gd name="T8" fmla="*/ 0 w 267"/>
              <a:gd name="T9" fmla="*/ 202 h 268"/>
              <a:gd name="T10" fmla="*/ 238 w 267"/>
              <a:gd name="T11" fmla="*/ 107 h 268"/>
              <a:gd name="T12" fmla="*/ 71 w 267"/>
              <a:gd name="T13" fmla="*/ 242 h 268"/>
              <a:gd name="T14" fmla="*/ 26 w 267"/>
              <a:gd name="T15" fmla="*/ 200 h 268"/>
              <a:gd name="T16" fmla="*/ 161 w 267"/>
              <a:gd name="T17" fmla="*/ 30 h 268"/>
              <a:gd name="T18" fmla="*/ 238 w 267"/>
              <a:gd name="T19" fmla="*/ 10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7" h="268">
                <a:moveTo>
                  <a:pt x="0" y="202"/>
                </a:moveTo>
                <a:lnTo>
                  <a:pt x="70" y="268"/>
                </a:lnTo>
                <a:lnTo>
                  <a:pt x="267" y="108"/>
                </a:lnTo>
                <a:lnTo>
                  <a:pt x="160" y="0"/>
                </a:lnTo>
                <a:lnTo>
                  <a:pt x="0" y="202"/>
                </a:lnTo>
                <a:close/>
                <a:moveTo>
                  <a:pt x="238" y="107"/>
                </a:moveTo>
                <a:lnTo>
                  <a:pt x="71" y="242"/>
                </a:lnTo>
                <a:lnTo>
                  <a:pt x="26" y="200"/>
                </a:lnTo>
                <a:lnTo>
                  <a:pt x="161" y="30"/>
                </a:lnTo>
                <a:lnTo>
                  <a:pt x="238" y="107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sľîḋe">
            <a:extLst>
              <a:ext uri="{FF2B5EF4-FFF2-40B4-BE49-F238E27FC236}">
                <a16:creationId xmlns:a16="http://schemas.microsoft.com/office/drawing/2014/main" id="{D06F73A5-5F67-4D74-A1AF-5C6398408B5D}"/>
              </a:ext>
            </a:extLst>
          </p:cNvPr>
          <p:cNvSpPr/>
          <p:nvPr/>
        </p:nvSpPr>
        <p:spPr bwMode="auto">
          <a:xfrm>
            <a:off x="5804688" y="2794368"/>
            <a:ext cx="72441" cy="69036"/>
          </a:xfrm>
          <a:custGeom>
            <a:avLst/>
            <a:gdLst>
              <a:gd name="T0" fmla="*/ 763 w 978"/>
              <a:gd name="T1" fmla="*/ 105 h 936"/>
              <a:gd name="T2" fmla="*/ 469 w 978"/>
              <a:gd name="T3" fmla="*/ 0 h 936"/>
              <a:gd name="T4" fmla="*/ 7 w 978"/>
              <a:gd name="T5" fmla="*/ 435 h 936"/>
              <a:gd name="T6" fmla="*/ 0 w 978"/>
              <a:gd name="T7" fmla="*/ 458 h 936"/>
              <a:gd name="T8" fmla="*/ 462 w 978"/>
              <a:gd name="T9" fmla="*/ 936 h 936"/>
              <a:gd name="T10" fmla="*/ 481 w 978"/>
              <a:gd name="T11" fmla="*/ 935 h 936"/>
              <a:gd name="T12" fmla="*/ 930 w 978"/>
              <a:gd name="T13" fmla="*/ 571 h 936"/>
              <a:gd name="T14" fmla="*/ 763 w 978"/>
              <a:gd name="T15" fmla="*/ 105 h 936"/>
              <a:gd name="T16" fmla="*/ 493 w 978"/>
              <a:gd name="T17" fmla="*/ 851 h 936"/>
              <a:gd name="T18" fmla="*/ 93 w 978"/>
              <a:gd name="T19" fmla="*/ 437 h 936"/>
              <a:gd name="T20" fmla="*/ 469 w 978"/>
              <a:gd name="T21" fmla="*/ 82 h 936"/>
              <a:gd name="T22" fmla="*/ 716 w 978"/>
              <a:gd name="T23" fmla="*/ 173 h 936"/>
              <a:gd name="T24" fmla="*/ 851 w 978"/>
              <a:gd name="T25" fmla="*/ 550 h 936"/>
              <a:gd name="T26" fmla="*/ 493 w 978"/>
              <a:gd name="T27" fmla="*/ 851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8" h="936">
                <a:moveTo>
                  <a:pt x="763" y="105"/>
                </a:moveTo>
                <a:cubicBezTo>
                  <a:pt x="661" y="35"/>
                  <a:pt x="562" y="0"/>
                  <a:pt x="469" y="0"/>
                </a:cubicBezTo>
                <a:cubicBezTo>
                  <a:pt x="146" y="0"/>
                  <a:pt x="12" y="417"/>
                  <a:pt x="7" y="435"/>
                </a:cubicBezTo>
                <a:cubicBezTo>
                  <a:pt x="0" y="458"/>
                  <a:pt x="0" y="458"/>
                  <a:pt x="0" y="458"/>
                </a:cubicBezTo>
                <a:cubicBezTo>
                  <a:pt x="462" y="936"/>
                  <a:pt x="462" y="936"/>
                  <a:pt x="462" y="936"/>
                </a:cubicBezTo>
                <a:cubicBezTo>
                  <a:pt x="481" y="935"/>
                  <a:pt x="481" y="935"/>
                  <a:pt x="481" y="935"/>
                </a:cubicBezTo>
                <a:cubicBezTo>
                  <a:pt x="701" y="915"/>
                  <a:pt x="877" y="772"/>
                  <a:pt x="930" y="571"/>
                </a:cubicBezTo>
                <a:cubicBezTo>
                  <a:pt x="978" y="387"/>
                  <a:pt x="914" y="209"/>
                  <a:pt x="763" y="105"/>
                </a:cubicBezTo>
                <a:close/>
                <a:moveTo>
                  <a:pt x="493" y="851"/>
                </a:moveTo>
                <a:cubicBezTo>
                  <a:pt x="93" y="437"/>
                  <a:pt x="93" y="437"/>
                  <a:pt x="93" y="437"/>
                </a:cubicBezTo>
                <a:cubicBezTo>
                  <a:pt x="125" y="354"/>
                  <a:pt x="244" y="82"/>
                  <a:pt x="469" y="82"/>
                </a:cubicBezTo>
                <a:cubicBezTo>
                  <a:pt x="545" y="82"/>
                  <a:pt x="628" y="112"/>
                  <a:pt x="716" y="173"/>
                </a:cubicBezTo>
                <a:cubicBezTo>
                  <a:pt x="838" y="257"/>
                  <a:pt x="890" y="401"/>
                  <a:pt x="851" y="550"/>
                </a:cubicBezTo>
                <a:cubicBezTo>
                  <a:pt x="817" y="679"/>
                  <a:pt x="705" y="824"/>
                  <a:pt x="493" y="851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íSḻiḍê">
            <a:extLst>
              <a:ext uri="{FF2B5EF4-FFF2-40B4-BE49-F238E27FC236}">
                <a16:creationId xmlns:a16="http://schemas.microsoft.com/office/drawing/2014/main" id="{36CE46AF-0E4E-4C46-AEC9-5D16E182BDC9}"/>
              </a:ext>
            </a:extLst>
          </p:cNvPr>
          <p:cNvSpPr/>
          <p:nvPr/>
        </p:nvSpPr>
        <p:spPr bwMode="auto">
          <a:xfrm>
            <a:off x="5748345" y="2902410"/>
            <a:ext cx="56652" cy="37768"/>
          </a:xfrm>
          <a:custGeom>
            <a:avLst/>
            <a:gdLst>
              <a:gd name="T0" fmla="*/ 640 w 765"/>
              <a:gd name="T1" fmla="*/ 202 h 512"/>
              <a:gd name="T2" fmla="*/ 557 w 765"/>
              <a:gd name="T3" fmla="*/ 169 h 512"/>
              <a:gd name="T4" fmla="*/ 359 w 765"/>
              <a:gd name="T5" fmla="*/ 259 h 512"/>
              <a:gd name="T6" fmla="*/ 206 w 765"/>
              <a:gd name="T7" fmla="*/ 335 h 512"/>
              <a:gd name="T8" fmla="*/ 189 w 765"/>
              <a:gd name="T9" fmla="*/ 332 h 512"/>
              <a:gd name="T10" fmla="*/ 202 w 765"/>
              <a:gd name="T11" fmla="*/ 53 h 512"/>
              <a:gd name="T12" fmla="*/ 211 w 765"/>
              <a:gd name="T13" fmla="*/ 32 h 512"/>
              <a:gd name="T14" fmla="*/ 135 w 765"/>
              <a:gd name="T15" fmla="*/ 0 h 512"/>
              <a:gd name="T16" fmla="*/ 126 w 765"/>
              <a:gd name="T17" fmla="*/ 21 h 512"/>
              <a:gd name="T18" fmla="*/ 157 w 765"/>
              <a:gd name="T19" fmla="*/ 408 h 512"/>
              <a:gd name="T20" fmla="*/ 206 w 765"/>
              <a:gd name="T21" fmla="*/ 418 h 512"/>
              <a:gd name="T22" fmla="*/ 405 w 765"/>
              <a:gd name="T23" fmla="*/ 327 h 512"/>
              <a:gd name="T24" fmla="*/ 556 w 765"/>
              <a:gd name="T25" fmla="*/ 252 h 512"/>
              <a:gd name="T26" fmla="*/ 585 w 765"/>
              <a:gd name="T27" fmla="*/ 263 h 512"/>
              <a:gd name="T28" fmla="*/ 669 w 765"/>
              <a:gd name="T29" fmla="*/ 482 h 512"/>
              <a:gd name="T30" fmla="*/ 667 w 765"/>
              <a:gd name="T31" fmla="*/ 504 h 512"/>
              <a:gd name="T32" fmla="*/ 749 w 765"/>
              <a:gd name="T33" fmla="*/ 512 h 512"/>
              <a:gd name="T34" fmla="*/ 751 w 765"/>
              <a:gd name="T35" fmla="*/ 489 h 512"/>
              <a:gd name="T36" fmla="*/ 640 w 765"/>
              <a:gd name="T37" fmla="*/ 20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65" h="512">
                <a:moveTo>
                  <a:pt x="640" y="202"/>
                </a:moveTo>
                <a:cubicBezTo>
                  <a:pt x="617" y="180"/>
                  <a:pt x="589" y="169"/>
                  <a:pt x="557" y="169"/>
                </a:cubicBezTo>
                <a:cubicBezTo>
                  <a:pt x="493" y="169"/>
                  <a:pt x="425" y="215"/>
                  <a:pt x="359" y="259"/>
                </a:cubicBezTo>
                <a:cubicBezTo>
                  <a:pt x="306" y="295"/>
                  <a:pt x="246" y="335"/>
                  <a:pt x="206" y="335"/>
                </a:cubicBezTo>
                <a:cubicBezTo>
                  <a:pt x="200" y="335"/>
                  <a:pt x="194" y="334"/>
                  <a:pt x="189" y="332"/>
                </a:cubicBezTo>
                <a:cubicBezTo>
                  <a:pt x="130" y="307"/>
                  <a:pt x="162" y="150"/>
                  <a:pt x="202" y="53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135" y="0"/>
                  <a:pt x="135" y="0"/>
                  <a:pt x="135" y="0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13" y="54"/>
                  <a:pt x="0" y="340"/>
                  <a:pt x="157" y="408"/>
                </a:cubicBezTo>
                <a:cubicBezTo>
                  <a:pt x="172" y="414"/>
                  <a:pt x="188" y="418"/>
                  <a:pt x="206" y="418"/>
                </a:cubicBezTo>
                <a:cubicBezTo>
                  <a:pt x="271" y="418"/>
                  <a:pt x="339" y="372"/>
                  <a:pt x="405" y="327"/>
                </a:cubicBezTo>
                <a:cubicBezTo>
                  <a:pt x="460" y="290"/>
                  <a:pt x="517" y="252"/>
                  <a:pt x="556" y="252"/>
                </a:cubicBezTo>
                <a:cubicBezTo>
                  <a:pt x="568" y="252"/>
                  <a:pt x="577" y="255"/>
                  <a:pt x="585" y="263"/>
                </a:cubicBezTo>
                <a:cubicBezTo>
                  <a:pt x="678" y="349"/>
                  <a:pt x="669" y="481"/>
                  <a:pt x="669" y="482"/>
                </a:cubicBezTo>
                <a:cubicBezTo>
                  <a:pt x="667" y="504"/>
                  <a:pt x="667" y="504"/>
                  <a:pt x="667" y="504"/>
                </a:cubicBezTo>
                <a:cubicBezTo>
                  <a:pt x="749" y="512"/>
                  <a:pt x="749" y="512"/>
                  <a:pt x="749" y="512"/>
                </a:cubicBezTo>
                <a:cubicBezTo>
                  <a:pt x="751" y="489"/>
                  <a:pt x="751" y="489"/>
                  <a:pt x="751" y="489"/>
                </a:cubicBezTo>
                <a:cubicBezTo>
                  <a:pt x="752" y="482"/>
                  <a:pt x="765" y="317"/>
                  <a:pt x="640" y="202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2225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147348" y="3429000"/>
            <a:ext cx="5419185" cy="560387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147348" y="4121149"/>
            <a:ext cx="5419185" cy="470215"/>
          </a:xfrm>
        </p:spPr>
        <p:txBody>
          <a:bodyPr>
            <a:normAutofit/>
          </a:bodyPr>
          <a:lstStyle/>
          <a:p>
            <a:pPr lvl="0"/>
            <a:r>
              <a:rPr lang="en-US" altLang="zh-CN" sz="900" dirty="0"/>
              <a:t>Supporting text here.</a:t>
            </a:r>
          </a:p>
          <a:p>
            <a:pPr lvl="0"/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5289134" y="2318477"/>
            <a:ext cx="1010063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4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D56C95-30E9-4E9E-A3F3-6CBD5029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0FFE6E-02BD-4F4A-BA1C-5A54C1B1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DDC428-8A83-497B-892A-4F3A37B3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ísľíḑe">
            <a:extLst>
              <a:ext uri="{FF2B5EF4-FFF2-40B4-BE49-F238E27FC236}">
                <a16:creationId xmlns:a16="http://schemas.microsoft.com/office/drawing/2014/main" id="{1C4A397F-F6BA-4597-9919-A4D1D29D6C0E}"/>
              </a:ext>
            </a:extLst>
          </p:cNvPr>
          <p:cNvSpPr/>
          <p:nvPr/>
        </p:nvSpPr>
        <p:spPr bwMode="auto">
          <a:xfrm>
            <a:off x="6477383" y="171822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7" name="îšlide">
            <a:extLst>
              <a:ext uri="{FF2B5EF4-FFF2-40B4-BE49-F238E27FC236}">
                <a16:creationId xmlns:a16="http://schemas.microsoft.com/office/drawing/2014/main" id="{67729D99-3786-4566-B673-8F406423AD5B}"/>
              </a:ext>
            </a:extLst>
          </p:cNvPr>
          <p:cNvSpPr txBox="1"/>
          <p:nvPr/>
        </p:nvSpPr>
        <p:spPr bwMode="auto">
          <a:xfrm>
            <a:off x="6477383" y="126558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F9D6237-1A03-4E94-8C1D-2C02AF2744EB}"/>
              </a:ext>
            </a:extLst>
          </p:cNvPr>
          <p:cNvCxnSpPr/>
          <p:nvPr/>
        </p:nvCxnSpPr>
        <p:spPr>
          <a:xfrm>
            <a:off x="6477383" y="171822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ïslíḓè">
            <a:extLst>
              <a:ext uri="{FF2B5EF4-FFF2-40B4-BE49-F238E27FC236}">
                <a16:creationId xmlns:a16="http://schemas.microsoft.com/office/drawing/2014/main" id="{F7BF6430-37C7-4704-89A8-9AE173F293EA}"/>
              </a:ext>
            </a:extLst>
          </p:cNvPr>
          <p:cNvSpPr/>
          <p:nvPr/>
        </p:nvSpPr>
        <p:spPr bwMode="auto">
          <a:xfrm>
            <a:off x="6477383" y="349604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0" name="íśļïḑê">
            <a:extLst>
              <a:ext uri="{FF2B5EF4-FFF2-40B4-BE49-F238E27FC236}">
                <a16:creationId xmlns:a16="http://schemas.microsoft.com/office/drawing/2014/main" id="{EF7708B2-7343-4F3A-B502-F68A5886B634}"/>
              </a:ext>
            </a:extLst>
          </p:cNvPr>
          <p:cNvSpPr txBox="1"/>
          <p:nvPr/>
        </p:nvSpPr>
        <p:spPr bwMode="auto">
          <a:xfrm>
            <a:off x="6477383" y="304340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AAAC973-A3E1-4501-A029-1746CFC1D867}"/>
              </a:ext>
            </a:extLst>
          </p:cNvPr>
          <p:cNvCxnSpPr/>
          <p:nvPr/>
        </p:nvCxnSpPr>
        <p:spPr>
          <a:xfrm>
            <a:off x="6477383" y="349604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îṥļîďè">
            <a:extLst>
              <a:ext uri="{FF2B5EF4-FFF2-40B4-BE49-F238E27FC236}">
                <a16:creationId xmlns:a16="http://schemas.microsoft.com/office/drawing/2014/main" id="{7F4CB1F2-70FD-4028-AAC7-107CB730D218}"/>
              </a:ext>
            </a:extLst>
          </p:cNvPr>
          <p:cNvSpPr/>
          <p:nvPr/>
        </p:nvSpPr>
        <p:spPr bwMode="auto">
          <a:xfrm>
            <a:off x="6477383" y="527386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3" name="íş1íḋé">
            <a:extLst>
              <a:ext uri="{FF2B5EF4-FFF2-40B4-BE49-F238E27FC236}">
                <a16:creationId xmlns:a16="http://schemas.microsoft.com/office/drawing/2014/main" id="{D1AF90D9-8CED-44F3-AD55-ACE91B4C64D8}"/>
              </a:ext>
            </a:extLst>
          </p:cNvPr>
          <p:cNvSpPr txBox="1"/>
          <p:nvPr/>
        </p:nvSpPr>
        <p:spPr bwMode="auto">
          <a:xfrm>
            <a:off x="6477383" y="482122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D970618-2614-4AF6-AB1C-09DF99FBB494}"/>
              </a:ext>
            </a:extLst>
          </p:cNvPr>
          <p:cNvCxnSpPr/>
          <p:nvPr/>
        </p:nvCxnSpPr>
        <p:spPr>
          <a:xfrm>
            <a:off x="6477383" y="527386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îṩlîḑé">
            <a:extLst>
              <a:ext uri="{FF2B5EF4-FFF2-40B4-BE49-F238E27FC236}">
                <a16:creationId xmlns:a16="http://schemas.microsoft.com/office/drawing/2014/main" id="{FA24EED8-548A-47A4-ACD1-97B09B0F4607}"/>
              </a:ext>
            </a:extLst>
          </p:cNvPr>
          <p:cNvSpPr/>
          <p:nvPr/>
        </p:nvSpPr>
        <p:spPr bwMode="auto">
          <a:xfrm>
            <a:off x="11046000" y="113400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ïṥľidê">
            <a:extLst>
              <a:ext uri="{FF2B5EF4-FFF2-40B4-BE49-F238E27FC236}">
                <a16:creationId xmlns:a16="http://schemas.microsoft.com/office/drawing/2014/main" id="{3A27DCD3-1057-42E8-BC98-C0C54D135738}"/>
              </a:ext>
            </a:extLst>
          </p:cNvPr>
          <p:cNvSpPr/>
          <p:nvPr/>
        </p:nvSpPr>
        <p:spPr bwMode="auto">
          <a:xfrm>
            <a:off x="11046000" y="291182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ïṩḻíḍe">
            <a:extLst>
              <a:ext uri="{FF2B5EF4-FFF2-40B4-BE49-F238E27FC236}">
                <a16:creationId xmlns:a16="http://schemas.microsoft.com/office/drawing/2014/main" id="{E57186E9-65CB-48FF-8451-B4619DE10FA0}"/>
              </a:ext>
            </a:extLst>
          </p:cNvPr>
          <p:cNvSpPr/>
          <p:nvPr/>
        </p:nvSpPr>
        <p:spPr bwMode="auto">
          <a:xfrm>
            <a:off x="11046000" y="468964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D09B089-35B2-49F5-B2EF-FBA83EC00E91}"/>
              </a:ext>
            </a:extLst>
          </p:cNvPr>
          <p:cNvCxnSpPr/>
          <p:nvPr/>
        </p:nvCxnSpPr>
        <p:spPr>
          <a:xfrm>
            <a:off x="5646000" y="1134847"/>
            <a:ext cx="0" cy="500877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ṡļîḓe">
            <a:extLst>
              <a:ext uri="{FF2B5EF4-FFF2-40B4-BE49-F238E27FC236}">
                <a16:creationId xmlns:a16="http://schemas.microsoft.com/office/drawing/2014/main" id="{87065A5E-39B2-434E-B5B8-057F396A48D9}"/>
              </a:ext>
            </a:extLst>
          </p:cNvPr>
          <p:cNvSpPr/>
          <p:nvPr/>
        </p:nvSpPr>
        <p:spPr bwMode="auto">
          <a:xfrm>
            <a:off x="1418001" y="2738347"/>
            <a:ext cx="1827684" cy="1587805"/>
          </a:xfrm>
          <a:custGeom>
            <a:avLst/>
            <a:gdLst>
              <a:gd name="T0" fmla="*/ 188 w 2781"/>
              <a:gd name="T1" fmla="*/ 699 h 2416"/>
              <a:gd name="T2" fmla="*/ 659 w 2781"/>
              <a:gd name="T3" fmla="*/ 2416 h 2416"/>
              <a:gd name="T4" fmla="*/ 2781 w 2781"/>
              <a:gd name="T5" fmla="*/ 1834 h 2416"/>
              <a:gd name="T6" fmla="*/ 2597 w 2781"/>
              <a:gd name="T7" fmla="*/ 1803 h 2416"/>
              <a:gd name="T8" fmla="*/ 680 w 2781"/>
              <a:gd name="T9" fmla="*/ 2327 h 2416"/>
              <a:gd name="T10" fmla="*/ 235 w 2781"/>
              <a:gd name="T11" fmla="*/ 703 h 2416"/>
              <a:gd name="T12" fmla="*/ 188 w 2781"/>
              <a:gd name="T13" fmla="*/ 699 h 2416"/>
              <a:gd name="T14" fmla="*/ 42 w 2781"/>
              <a:gd name="T15" fmla="*/ 0 h 2416"/>
              <a:gd name="T16" fmla="*/ 0 w 2781"/>
              <a:gd name="T17" fmla="*/ 11 h 2416"/>
              <a:gd name="T18" fmla="*/ 117 w 2781"/>
              <a:gd name="T19" fmla="*/ 437 h 2416"/>
              <a:gd name="T20" fmla="*/ 129 w 2781"/>
              <a:gd name="T21" fmla="*/ 319 h 2416"/>
              <a:gd name="T22" fmla="*/ 42 w 2781"/>
              <a:gd name="T23" fmla="*/ 0 h 2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81" h="2416">
                <a:moveTo>
                  <a:pt x="188" y="699"/>
                </a:moveTo>
                <a:lnTo>
                  <a:pt x="659" y="2416"/>
                </a:lnTo>
                <a:lnTo>
                  <a:pt x="2781" y="1834"/>
                </a:lnTo>
                <a:lnTo>
                  <a:pt x="2597" y="1803"/>
                </a:lnTo>
                <a:lnTo>
                  <a:pt x="680" y="2327"/>
                </a:lnTo>
                <a:lnTo>
                  <a:pt x="235" y="703"/>
                </a:lnTo>
                <a:lnTo>
                  <a:pt x="188" y="699"/>
                </a:lnTo>
                <a:close/>
                <a:moveTo>
                  <a:pt x="42" y="0"/>
                </a:moveTo>
                <a:lnTo>
                  <a:pt x="0" y="11"/>
                </a:lnTo>
                <a:lnTo>
                  <a:pt x="117" y="437"/>
                </a:lnTo>
                <a:lnTo>
                  <a:pt x="129" y="319"/>
                </a:lnTo>
                <a:lnTo>
                  <a:pt x="42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Sḻïḓe">
            <a:extLst>
              <a:ext uri="{FF2B5EF4-FFF2-40B4-BE49-F238E27FC236}">
                <a16:creationId xmlns:a16="http://schemas.microsoft.com/office/drawing/2014/main" id="{068BFF4D-B13E-4A53-80A4-3B57BFD0F405}"/>
              </a:ext>
            </a:extLst>
          </p:cNvPr>
          <p:cNvSpPr/>
          <p:nvPr/>
        </p:nvSpPr>
        <p:spPr bwMode="auto">
          <a:xfrm>
            <a:off x="1418001" y="2738347"/>
            <a:ext cx="1827684" cy="1587805"/>
          </a:xfrm>
          <a:custGeom>
            <a:avLst/>
            <a:gdLst>
              <a:gd name="T0" fmla="*/ 188 w 2781"/>
              <a:gd name="T1" fmla="*/ 699 h 2416"/>
              <a:gd name="T2" fmla="*/ 659 w 2781"/>
              <a:gd name="T3" fmla="*/ 2416 h 2416"/>
              <a:gd name="T4" fmla="*/ 2781 w 2781"/>
              <a:gd name="T5" fmla="*/ 1834 h 2416"/>
              <a:gd name="T6" fmla="*/ 2597 w 2781"/>
              <a:gd name="T7" fmla="*/ 1803 h 2416"/>
              <a:gd name="T8" fmla="*/ 680 w 2781"/>
              <a:gd name="T9" fmla="*/ 2327 h 2416"/>
              <a:gd name="T10" fmla="*/ 235 w 2781"/>
              <a:gd name="T11" fmla="*/ 703 h 2416"/>
              <a:gd name="T12" fmla="*/ 188 w 2781"/>
              <a:gd name="T13" fmla="*/ 699 h 2416"/>
              <a:gd name="T14" fmla="*/ 42 w 2781"/>
              <a:gd name="T15" fmla="*/ 0 h 2416"/>
              <a:gd name="T16" fmla="*/ 0 w 2781"/>
              <a:gd name="T17" fmla="*/ 11 h 2416"/>
              <a:gd name="T18" fmla="*/ 117 w 2781"/>
              <a:gd name="T19" fmla="*/ 437 h 2416"/>
              <a:gd name="T20" fmla="*/ 129 w 2781"/>
              <a:gd name="T21" fmla="*/ 319 h 2416"/>
              <a:gd name="T22" fmla="*/ 42 w 2781"/>
              <a:gd name="T23" fmla="*/ 0 h 2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81" h="2416">
                <a:moveTo>
                  <a:pt x="188" y="699"/>
                </a:moveTo>
                <a:lnTo>
                  <a:pt x="659" y="2416"/>
                </a:lnTo>
                <a:lnTo>
                  <a:pt x="2781" y="1834"/>
                </a:lnTo>
                <a:lnTo>
                  <a:pt x="2597" y="1803"/>
                </a:lnTo>
                <a:lnTo>
                  <a:pt x="680" y="2327"/>
                </a:lnTo>
                <a:lnTo>
                  <a:pt x="235" y="703"/>
                </a:lnTo>
                <a:lnTo>
                  <a:pt x="188" y="699"/>
                </a:lnTo>
                <a:moveTo>
                  <a:pt x="42" y="0"/>
                </a:moveTo>
                <a:lnTo>
                  <a:pt x="0" y="11"/>
                </a:lnTo>
                <a:lnTo>
                  <a:pt x="117" y="437"/>
                </a:lnTo>
                <a:lnTo>
                  <a:pt x="129" y="319"/>
                </a:lnTo>
                <a:lnTo>
                  <a:pt x="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ṣḻîḑè">
            <a:extLst>
              <a:ext uri="{FF2B5EF4-FFF2-40B4-BE49-F238E27FC236}">
                <a16:creationId xmlns:a16="http://schemas.microsoft.com/office/drawing/2014/main" id="{6DA88D54-6220-4425-9B04-F83534A1EF62}"/>
              </a:ext>
            </a:extLst>
          </p:cNvPr>
          <p:cNvSpPr/>
          <p:nvPr/>
        </p:nvSpPr>
        <p:spPr bwMode="auto">
          <a:xfrm>
            <a:off x="1431803" y="2096916"/>
            <a:ext cx="2593985" cy="2170745"/>
          </a:xfrm>
          <a:custGeom>
            <a:avLst/>
            <a:gdLst>
              <a:gd name="T0" fmla="*/ 659 w 3947"/>
              <a:gd name="T1" fmla="*/ 3303 h 3303"/>
              <a:gd name="T2" fmla="*/ 0 w 3947"/>
              <a:gd name="T3" fmla="*/ 899 h 3303"/>
              <a:gd name="T4" fmla="*/ 3288 w 3947"/>
              <a:gd name="T5" fmla="*/ 0 h 3303"/>
              <a:gd name="T6" fmla="*/ 3947 w 3947"/>
              <a:gd name="T7" fmla="*/ 2404 h 3303"/>
              <a:gd name="T8" fmla="*/ 659 w 3947"/>
              <a:gd name="T9" fmla="*/ 3303 h 3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7" h="3303">
                <a:moveTo>
                  <a:pt x="659" y="3303"/>
                </a:moveTo>
                <a:lnTo>
                  <a:pt x="0" y="899"/>
                </a:lnTo>
                <a:lnTo>
                  <a:pt x="3288" y="0"/>
                </a:lnTo>
                <a:lnTo>
                  <a:pt x="3947" y="2404"/>
                </a:lnTo>
                <a:lnTo>
                  <a:pt x="659" y="3303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ŝḷide">
            <a:extLst>
              <a:ext uri="{FF2B5EF4-FFF2-40B4-BE49-F238E27FC236}">
                <a16:creationId xmlns:a16="http://schemas.microsoft.com/office/drawing/2014/main" id="{6EB38ED5-F95B-4415-AB75-67CFAE1D6855}"/>
              </a:ext>
            </a:extLst>
          </p:cNvPr>
          <p:cNvSpPr/>
          <p:nvPr/>
        </p:nvSpPr>
        <p:spPr bwMode="auto">
          <a:xfrm>
            <a:off x="1431803" y="2096916"/>
            <a:ext cx="2593985" cy="2170745"/>
          </a:xfrm>
          <a:custGeom>
            <a:avLst/>
            <a:gdLst>
              <a:gd name="T0" fmla="*/ 659 w 3947"/>
              <a:gd name="T1" fmla="*/ 3303 h 3303"/>
              <a:gd name="T2" fmla="*/ 0 w 3947"/>
              <a:gd name="T3" fmla="*/ 899 h 3303"/>
              <a:gd name="T4" fmla="*/ 3288 w 3947"/>
              <a:gd name="T5" fmla="*/ 0 h 3303"/>
              <a:gd name="T6" fmla="*/ 3947 w 3947"/>
              <a:gd name="T7" fmla="*/ 2404 h 3303"/>
              <a:gd name="T8" fmla="*/ 659 w 3947"/>
              <a:gd name="T9" fmla="*/ 3303 h 3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7" h="3303">
                <a:moveTo>
                  <a:pt x="659" y="3303"/>
                </a:moveTo>
                <a:lnTo>
                  <a:pt x="0" y="899"/>
                </a:lnTo>
                <a:lnTo>
                  <a:pt x="3288" y="0"/>
                </a:lnTo>
                <a:lnTo>
                  <a:pt x="3947" y="2404"/>
                </a:lnTo>
                <a:lnTo>
                  <a:pt x="659" y="33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ṣļîḓé">
            <a:extLst>
              <a:ext uri="{FF2B5EF4-FFF2-40B4-BE49-F238E27FC236}">
                <a16:creationId xmlns:a16="http://schemas.microsoft.com/office/drawing/2014/main" id="{E7F9FFBC-AE0A-41FA-98CB-2C9CD7C67544}"/>
              </a:ext>
            </a:extLst>
          </p:cNvPr>
          <p:cNvSpPr/>
          <p:nvPr/>
        </p:nvSpPr>
        <p:spPr bwMode="auto">
          <a:xfrm>
            <a:off x="2643029" y="2299992"/>
            <a:ext cx="766300" cy="249081"/>
          </a:xfrm>
          <a:custGeom>
            <a:avLst/>
            <a:gdLst>
              <a:gd name="T0" fmla="*/ 1166 w 1166"/>
              <a:gd name="T1" fmla="*/ 66 h 379"/>
              <a:gd name="T2" fmla="*/ 17 w 1166"/>
              <a:gd name="T3" fmla="*/ 379 h 379"/>
              <a:gd name="T4" fmla="*/ 0 w 1166"/>
              <a:gd name="T5" fmla="*/ 315 h 379"/>
              <a:gd name="T6" fmla="*/ 1147 w 1166"/>
              <a:gd name="T7" fmla="*/ 0 h 379"/>
              <a:gd name="T8" fmla="*/ 1166 w 1166"/>
              <a:gd name="T9" fmla="*/ 66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379">
                <a:moveTo>
                  <a:pt x="1166" y="66"/>
                </a:moveTo>
                <a:lnTo>
                  <a:pt x="17" y="379"/>
                </a:lnTo>
                <a:lnTo>
                  <a:pt x="0" y="315"/>
                </a:lnTo>
                <a:lnTo>
                  <a:pt x="1147" y="0"/>
                </a:lnTo>
                <a:lnTo>
                  <a:pt x="1166" y="66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Sļïdê">
            <a:extLst>
              <a:ext uri="{FF2B5EF4-FFF2-40B4-BE49-F238E27FC236}">
                <a16:creationId xmlns:a16="http://schemas.microsoft.com/office/drawing/2014/main" id="{5A561728-E03C-4A4E-A32E-5D176596E46E}"/>
              </a:ext>
            </a:extLst>
          </p:cNvPr>
          <p:cNvSpPr/>
          <p:nvPr/>
        </p:nvSpPr>
        <p:spPr bwMode="auto">
          <a:xfrm>
            <a:off x="2643029" y="2299992"/>
            <a:ext cx="766300" cy="249081"/>
          </a:xfrm>
          <a:custGeom>
            <a:avLst/>
            <a:gdLst>
              <a:gd name="T0" fmla="*/ 1166 w 1166"/>
              <a:gd name="T1" fmla="*/ 66 h 379"/>
              <a:gd name="T2" fmla="*/ 17 w 1166"/>
              <a:gd name="T3" fmla="*/ 379 h 379"/>
              <a:gd name="T4" fmla="*/ 0 w 1166"/>
              <a:gd name="T5" fmla="*/ 315 h 379"/>
              <a:gd name="T6" fmla="*/ 1147 w 1166"/>
              <a:gd name="T7" fmla="*/ 0 h 379"/>
              <a:gd name="T8" fmla="*/ 1166 w 1166"/>
              <a:gd name="T9" fmla="*/ 66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379">
                <a:moveTo>
                  <a:pt x="1166" y="66"/>
                </a:moveTo>
                <a:lnTo>
                  <a:pt x="17" y="379"/>
                </a:lnTo>
                <a:lnTo>
                  <a:pt x="0" y="315"/>
                </a:lnTo>
                <a:lnTo>
                  <a:pt x="1147" y="0"/>
                </a:lnTo>
                <a:lnTo>
                  <a:pt x="1166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$ḷiḍè">
            <a:extLst>
              <a:ext uri="{FF2B5EF4-FFF2-40B4-BE49-F238E27FC236}">
                <a16:creationId xmlns:a16="http://schemas.microsoft.com/office/drawing/2014/main" id="{5A8EA726-6420-4FC6-A57D-0BABF06927C9}"/>
              </a:ext>
            </a:extLst>
          </p:cNvPr>
          <p:cNvSpPr/>
          <p:nvPr/>
        </p:nvSpPr>
        <p:spPr bwMode="auto">
          <a:xfrm>
            <a:off x="2783671" y="2399230"/>
            <a:ext cx="646689" cy="195847"/>
          </a:xfrm>
          <a:custGeom>
            <a:avLst/>
            <a:gdLst>
              <a:gd name="T0" fmla="*/ 984 w 984"/>
              <a:gd name="T1" fmla="*/ 32 h 298"/>
              <a:gd name="T2" fmla="*/ 9 w 984"/>
              <a:gd name="T3" fmla="*/ 298 h 298"/>
              <a:gd name="T4" fmla="*/ 0 w 984"/>
              <a:gd name="T5" fmla="*/ 267 h 298"/>
              <a:gd name="T6" fmla="*/ 974 w 984"/>
              <a:gd name="T7" fmla="*/ 0 h 298"/>
              <a:gd name="T8" fmla="*/ 984 w 984"/>
              <a:gd name="T9" fmla="*/ 3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4" h="298">
                <a:moveTo>
                  <a:pt x="984" y="32"/>
                </a:moveTo>
                <a:lnTo>
                  <a:pt x="9" y="298"/>
                </a:lnTo>
                <a:lnTo>
                  <a:pt x="0" y="267"/>
                </a:lnTo>
                <a:lnTo>
                  <a:pt x="974" y="0"/>
                </a:lnTo>
                <a:lnTo>
                  <a:pt x="984" y="32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şḷiďè">
            <a:extLst>
              <a:ext uri="{FF2B5EF4-FFF2-40B4-BE49-F238E27FC236}">
                <a16:creationId xmlns:a16="http://schemas.microsoft.com/office/drawing/2014/main" id="{AB48724A-6AE5-48EB-B819-02EC99E216E8}"/>
              </a:ext>
            </a:extLst>
          </p:cNvPr>
          <p:cNvSpPr/>
          <p:nvPr/>
        </p:nvSpPr>
        <p:spPr bwMode="auto">
          <a:xfrm>
            <a:off x="2783671" y="2399230"/>
            <a:ext cx="646689" cy="195847"/>
          </a:xfrm>
          <a:custGeom>
            <a:avLst/>
            <a:gdLst>
              <a:gd name="T0" fmla="*/ 984 w 984"/>
              <a:gd name="T1" fmla="*/ 32 h 298"/>
              <a:gd name="T2" fmla="*/ 9 w 984"/>
              <a:gd name="T3" fmla="*/ 298 h 298"/>
              <a:gd name="T4" fmla="*/ 0 w 984"/>
              <a:gd name="T5" fmla="*/ 267 h 298"/>
              <a:gd name="T6" fmla="*/ 974 w 984"/>
              <a:gd name="T7" fmla="*/ 0 h 298"/>
              <a:gd name="T8" fmla="*/ 984 w 984"/>
              <a:gd name="T9" fmla="*/ 3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4" h="298">
                <a:moveTo>
                  <a:pt x="984" y="32"/>
                </a:moveTo>
                <a:lnTo>
                  <a:pt x="9" y="298"/>
                </a:lnTo>
                <a:lnTo>
                  <a:pt x="0" y="267"/>
                </a:lnTo>
                <a:lnTo>
                  <a:pt x="974" y="0"/>
                </a:lnTo>
                <a:lnTo>
                  <a:pt x="984" y="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sḻîḋé">
            <a:extLst>
              <a:ext uri="{FF2B5EF4-FFF2-40B4-BE49-F238E27FC236}">
                <a16:creationId xmlns:a16="http://schemas.microsoft.com/office/drawing/2014/main" id="{40256F1B-BBC5-4208-A423-772FCBAE7F3D}"/>
              </a:ext>
            </a:extLst>
          </p:cNvPr>
          <p:cNvSpPr/>
          <p:nvPr/>
        </p:nvSpPr>
        <p:spPr bwMode="auto">
          <a:xfrm>
            <a:off x="2687062" y="2460350"/>
            <a:ext cx="759728" cy="227393"/>
          </a:xfrm>
          <a:custGeom>
            <a:avLst/>
            <a:gdLst>
              <a:gd name="T0" fmla="*/ 1156 w 1156"/>
              <a:gd name="T1" fmla="*/ 33 h 346"/>
              <a:gd name="T2" fmla="*/ 9 w 1156"/>
              <a:gd name="T3" fmla="*/ 346 h 346"/>
              <a:gd name="T4" fmla="*/ 0 w 1156"/>
              <a:gd name="T5" fmla="*/ 313 h 346"/>
              <a:gd name="T6" fmla="*/ 1147 w 1156"/>
              <a:gd name="T7" fmla="*/ 0 h 346"/>
              <a:gd name="T8" fmla="*/ 1156 w 1156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346">
                <a:moveTo>
                  <a:pt x="1156" y="33"/>
                </a:moveTo>
                <a:lnTo>
                  <a:pt x="9" y="346"/>
                </a:lnTo>
                <a:lnTo>
                  <a:pt x="0" y="313"/>
                </a:lnTo>
                <a:lnTo>
                  <a:pt x="1147" y="0"/>
                </a:lnTo>
                <a:lnTo>
                  <a:pt x="1156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ślîde">
            <a:extLst>
              <a:ext uri="{FF2B5EF4-FFF2-40B4-BE49-F238E27FC236}">
                <a16:creationId xmlns:a16="http://schemas.microsoft.com/office/drawing/2014/main" id="{4FA3C001-A334-4116-883B-0D1C9D92BF67}"/>
              </a:ext>
            </a:extLst>
          </p:cNvPr>
          <p:cNvSpPr/>
          <p:nvPr/>
        </p:nvSpPr>
        <p:spPr bwMode="auto">
          <a:xfrm>
            <a:off x="2687062" y="2460350"/>
            <a:ext cx="759728" cy="227393"/>
          </a:xfrm>
          <a:custGeom>
            <a:avLst/>
            <a:gdLst>
              <a:gd name="T0" fmla="*/ 1156 w 1156"/>
              <a:gd name="T1" fmla="*/ 33 h 346"/>
              <a:gd name="T2" fmla="*/ 9 w 1156"/>
              <a:gd name="T3" fmla="*/ 346 h 346"/>
              <a:gd name="T4" fmla="*/ 0 w 1156"/>
              <a:gd name="T5" fmla="*/ 313 h 346"/>
              <a:gd name="T6" fmla="*/ 1147 w 1156"/>
              <a:gd name="T7" fmla="*/ 0 h 346"/>
              <a:gd name="T8" fmla="*/ 1156 w 1156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346">
                <a:moveTo>
                  <a:pt x="1156" y="33"/>
                </a:moveTo>
                <a:lnTo>
                  <a:pt x="9" y="346"/>
                </a:lnTo>
                <a:lnTo>
                  <a:pt x="0" y="313"/>
                </a:lnTo>
                <a:lnTo>
                  <a:pt x="1147" y="0"/>
                </a:lnTo>
                <a:lnTo>
                  <a:pt x="1156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ṧlíḍê">
            <a:extLst>
              <a:ext uri="{FF2B5EF4-FFF2-40B4-BE49-F238E27FC236}">
                <a16:creationId xmlns:a16="http://schemas.microsoft.com/office/drawing/2014/main" id="{06ACC7A8-4670-45A7-9688-8D6858883E3A}"/>
              </a:ext>
            </a:extLst>
          </p:cNvPr>
          <p:cNvSpPr/>
          <p:nvPr/>
        </p:nvSpPr>
        <p:spPr bwMode="auto">
          <a:xfrm>
            <a:off x="2702835" y="2520813"/>
            <a:ext cx="760385" cy="228050"/>
          </a:xfrm>
          <a:custGeom>
            <a:avLst/>
            <a:gdLst>
              <a:gd name="T0" fmla="*/ 1157 w 1157"/>
              <a:gd name="T1" fmla="*/ 33 h 347"/>
              <a:gd name="T2" fmla="*/ 10 w 1157"/>
              <a:gd name="T3" fmla="*/ 347 h 347"/>
              <a:gd name="T4" fmla="*/ 0 w 1157"/>
              <a:gd name="T5" fmla="*/ 314 h 347"/>
              <a:gd name="T6" fmla="*/ 1149 w 1157"/>
              <a:gd name="T7" fmla="*/ 0 h 347"/>
              <a:gd name="T8" fmla="*/ 1157 w 1157"/>
              <a:gd name="T9" fmla="*/ 3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7">
                <a:moveTo>
                  <a:pt x="1157" y="33"/>
                </a:moveTo>
                <a:lnTo>
                  <a:pt x="10" y="347"/>
                </a:lnTo>
                <a:lnTo>
                  <a:pt x="0" y="314"/>
                </a:lnTo>
                <a:lnTo>
                  <a:pt x="1149" y="0"/>
                </a:lnTo>
                <a:lnTo>
                  <a:pt x="1157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sļiḑè">
            <a:extLst>
              <a:ext uri="{FF2B5EF4-FFF2-40B4-BE49-F238E27FC236}">
                <a16:creationId xmlns:a16="http://schemas.microsoft.com/office/drawing/2014/main" id="{7353B5A1-2020-4A09-923D-7C414CBF388F}"/>
              </a:ext>
            </a:extLst>
          </p:cNvPr>
          <p:cNvSpPr/>
          <p:nvPr/>
        </p:nvSpPr>
        <p:spPr bwMode="auto">
          <a:xfrm>
            <a:off x="2702835" y="2520813"/>
            <a:ext cx="760385" cy="228050"/>
          </a:xfrm>
          <a:custGeom>
            <a:avLst/>
            <a:gdLst>
              <a:gd name="T0" fmla="*/ 1157 w 1157"/>
              <a:gd name="T1" fmla="*/ 33 h 347"/>
              <a:gd name="T2" fmla="*/ 10 w 1157"/>
              <a:gd name="T3" fmla="*/ 347 h 347"/>
              <a:gd name="T4" fmla="*/ 0 w 1157"/>
              <a:gd name="T5" fmla="*/ 314 h 347"/>
              <a:gd name="T6" fmla="*/ 1149 w 1157"/>
              <a:gd name="T7" fmla="*/ 0 h 347"/>
              <a:gd name="T8" fmla="*/ 1157 w 1157"/>
              <a:gd name="T9" fmla="*/ 3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7">
                <a:moveTo>
                  <a:pt x="1157" y="33"/>
                </a:moveTo>
                <a:lnTo>
                  <a:pt x="10" y="347"/>
                </a:lnTo>
                <a:lnTo>
                  <a:pt x="0" y="314"/>
                </a:lnTo>
                <a:lnTo>
                  <a:pt x="1149" y="0"/>
                </a:lnTo>
                <a:lnTo>
                  <a:pt x="1157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ṧľíḍe">
            <a:extLst>
              <a:ext uri="{FF2B5EF4-FFF2-40B4-BE49-F238E27FC236}">
                <a16:creationId xmlns:a16="http://schemas.microsoft.com/office/drawing/2014/main" id="{269AE2D5-D33B-47A8-B83F-CF0A16BECCE2}"/>
              </a:ext>
            </a:extLst>
          </p:cNvPr>
          <p:cNvSpPr/>
          <p:nvPr/>
        </p:nvSpPr>
        <p:spPr bwMode="auto">
          <a:xfrm>
            <a:off x="2719923" y="2581932"/>
            <a:ext cx="760385" cy="227393"/>
          </a:xfrm>
          <a:custGeom>
            <a:avLst/>
            <a:gdLst>
              <a:gd name="T0" fmla="*/ 1157 w 1157"/>
              <a:gd name="T1" fmla="*/ 33 h 346"/>
              <a:gd name="T2" fmla="*/ 9 w 1157"/>
              <a:gd name="T3" fmla="*/ 346 h 346"/>
              <a:gd name="T4" fmla="*/ 0 w 1157"/>
              <a:gd name="T5" fmla="*/ 315 h 346"/>
              <a:gd name="T6" fmla="*/ 1148 w 1157"/>
              <a:gd name="T7" fmla="*/ 0 h 346"/>
              <a:gd name="T8" fmla="*/ 1157 w 1157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6">
                <a:moveTo>
                  <a:pt x="1157" y="33"/>
                </a:moveTo>
                <a:lnTo>
                  <a:pt x="9" y="346"/>
                </a:lnTo>
                <a:lnTo>
                  <a:pt x="0" y="315"/>
                </a:lnTo>
                <a:lnTo>
                  <a:pt x="1148" y="0"/>
                </a:lnTo>
                <a:lnTo>
                  <a:pt x="1157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$ḷiḍé">
            <a:extLst>
              <a:ext uri="{FF2B5EF4-FFF2-40B4-BE49-F238E27FC236}">
                <a16:creationId xmlns:a16="http://schemas.microsoft.com/office/drawing/2014/main" id="{4CE6D343-F79F-478D-A86F-92200E943B01}"/>
              </a:ext>
            </a:extLst>
          </p:cNvPr>
          <p:cNvSpPr/>
          <p:nvPr/>
        </p:nvSpPr>
        <p:spPr bwMode="auto">
          <a:xfrm>
            <a:off x="2719923" y="2581932"/>
            <a:ext cx="760385" cy="227393"/>
          </a:xfrm>
          <a:custGeom>
            <a:avLst/>
            <a:gdLst>
              <a:gd name="T0" fmla="*/ 1157 w 1157"/>
              <a:gd name="T1" fmla="*/ 33 h 346"/>
              <a:gd name="T2" fmla="*/ 9 w 1157"/>
              <a:gd name="T3" fmla="*/ 346 h 346"/>
              <a:gd name="T4" fmla="*/ 0 w 1157"/>
              <a:gd name="T5" fmla="*/ 315 h 346"/>
              <a:gd name="T6" fmla="*/ 1148 w 1157"/>
              <a:gd name="T7" fmla="*/ 0 h 346"/>
              <a:gd name="T8" fmla="*/ 1157 w 1157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6">
                <a:moveTo>
                  <a:pt x="1157" y="33"/>
                </a:moveTo>
                <a:lnTo>
                  <a:pt x="9" y="346"/>
                </a:lnTo>
                <a:lnTo>
                  <a:pt x="0" y="315"/>
                </a:lnTo>
                <a:lnTo>
                  <a:pt x="1148" y="0"/>
                </a:lnTo>
                <a:lnTo>
                  <a:pt x="1157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ṧḷïḑê">
            <a:extLst>
              <a:ext uri="{FF2B5EF4-FFF2-40B4-BE49-F238E27FC236}">
                <a16:creationId xmlns:a16="http://schemas.microsoft.com/office/drawing/2014/main" id="{C595D5CC-D535-4D5E-BA29-66521B54348A}"/>
              </a:ext>
            </a:extLst>
          </p:cNvPr>
          <p:cNvSpPr/>
          <p:nvPr/>
        </p:nvSpPr>
        <p:spPr bwMode="auto">
          <a:xfrm>
            <a:off x="2737010" y="2643710"/>
            <a:ext cx="760385" cy="226736"/>
          </a:xfrm>
          <a:custGeom>
            <a:avLst/>
            <a:gdLst>
              <a:gd name="T0" fmla="*/ 1157 w 1157"/>
              <a:gd name="T1" fmla="*/ 31 h 345"/>
              <a:gd name="T2" fmla="*/ 8 w 1157"/>
              <a:gd name="T3" fmla="*/ 345 h 345"/>
              <a:gd name="T4" fmla="*/ 0 w 1157"/>
              <a:gd name="T5" fmla="*/ 313 h 345"/>
              <a:gd name="T6" fmla="*/ 1148 w 1157"/>
              <a:gd name="T7" fmla="*/ 0 h 345"/>
              <a:gd name="T8" fmla="*/ 1157 w 1157"/>
              <a:gd name="T9" fmla="*/ 31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5">
                <a:moveTo>
                  <a:pt x="1157" y="31"/>
                </a:moveTo>
                <a:lnTo>
                  <a:pt x="8" y="345"/>
                </a:lnTo>
                <a:lnTo>
                  <a:pt x="0" y="313"/>
                </a:lnTo>
                <a:lnTo>
                  <a:pt x="1148" y="0"/>
                </a:lnTo>
                <a:lnTo>
                  <a:pt x="1157" y="3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ṣ1îḓé">
            <a:extLst>
              <a:ext uri="{FF2B5EF4-FFF2-40B4-BE49-F238E27FC236}">
                <a16:creationId xmlns:a16="http://schemas.microsoft.com/office/drawing/2014/main" id="{C5808560-FB67-4A28-80AF-90B2AC2C5318}"/>
              </a:ext>
            </a:extLst>
          </p:cNvPr>
          <p:cNvSpPr/>
          <p:nvPr/>
        </p:nvSpPr>
        <p:spPr bwMode="auto">
          <a:xfrm>
            <a:off x="2737010" y="2643710"/>
            <a:ext cx="760385" cy="226736"/>
          </a:xfrm>
          <a:custGeom>
            <a:avLst/>
            <a:gdLst>
              <a:gd name="T0" fmla="*/ 1157 w 1157"/>
              <a:gd name="T1" fmla="*/ 31 h 345"/>
              <a:gd name="T2" fmla="*/ 8 w 1157"/>
              <a:gd name="T3" fmla="*/ 345 h 345"/>
              <a:gd name="T4" fmla="*/ 0 w 1157"/>
              <a:gd name="T5" fmla="*/ 313 h 345"/>
              <a:gd name="T6" fmla="*/ 1148 w 1157"/>
              <a:gd name="T7" fmla="*/ 0 h 345"/>
              <a:gd name="T8" fmla="*/ 1157 w 1157"/>
              <a:gd name="T9" fmla="*/ 31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5">
                <a:moveTo>
                  <a:pt x="1157" y="31"/>
                </a:moveTo>
                <a:lnTo>
                  <a:pt x="8" y="345"/>
                </a:lnTo>
                <a:lnTo>
                  <a:pt x="0" y="313"/>
                </a:lnTo>
                <a:lnTo>
                  <a:pt x="1148" y="0"/>
                </a:lnTo>
                <a:lnTo>
                  <a:pt x="1157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śļïḑê">
            <a:extLst>
              <a:ext uri="{FF2B5EF4-FFF2-40B4-BE49-F238E27FC236}">
                <a16:creationId xmlns:a16="http://schemas.microsoft.com/office/drawing/2014/main" id="{6C20A970-D7DD-4D3A-9A1C-26030188F742}"/>
              </a:ext>
            </a:extLst>
          </p:cNvPr>
          <p:cNvSpPr/>
          <p:nvPr/>
        </p:nvSpPr>
        <p:spPr bwMode="auto">
          <a:xfrm>
            <a:off x="2754754" y="2707458"/>
            <a:ext cx="760385" cy="227393"/>
          </a:xfrm>
          <a:custGeom>
            <a:avLst/>
            <a:gdLst>
              <a:gd name="T0" fmla="*/ 1157 w 1157"/>
              <a:gd name="T1" fmla="*/ 33 h 346"/>
              <a:gd name="T2" fmla="*/ 8 w 1157"/>
              <a:gd name="T3" fmla="*/ 346 h 346"/>
              <a:gd name="T4" fmla="*/ 0 w 1157"/>
              <a:gd name="T5" fmla="*/ 313 h 346"/>
              <a:gd name="T6" fmla="*/ 1148 w 1157"/>
              <a:gd name="T7" fmla="*/ 0 h 346"/>
              <a:gd name="T8" fmla="*/ 1157 w 1157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6">
                <a:moveTo>
                  <a:pt x="1157" y="33"/>
                </a:moveTo>
                <a:lnTo>
                  <a:pt x="8" y="346"/>
                </a:lnTo>
                <a:lnTo>
                  <a:pt x="0" y="313"/>
                </a:lnTo>
                <a:lnTo>
                  <a:pt x="1148" y="0"/>
                </a:lnTo>
                <a:lnTo>
                  <a:pt x="1157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sļîdè">
            <a:extLst>
              <a:ext uri="{FF2B5EF4-FFF2-40B4-BE49-F238E27FC236}">
                <a16:creationId xmlns:a16="http://schemas.microsoft.com/office/drawing/2014/main" id="{4F2F1E50-C214-46C5-90E2-183ADFA0483C}"/>
              </a:ext>
            </a:extLst>
          </p:cNvPr>
          <p:cNvSpPr/>
          <p:nvPr/>
        </p:nvSpPr>
        <p:spPr bwMode="auto">
          <a:xfrm>
            <a:off x="2754754" y="2707458"/>
            <a:ext cx="760385" cy="227393"/>
          </a:xfrm>
          <a:custGeom>
            <a:avLst/>
            <a:gdLst>
              <a:gd name="T0" fmla="*/ 1157 w 1157"/>
              <a:gd name="T1" fmla="*/ 33 h 346"/>
              <a:gd name="T2" fmla="*/ 8 w 1157"/>
              <a:gd name="T3" fmla="*/ 346 h 346"/>
              <a:gd name="T4" fmla="*/ 0 w 1157"/>
              <a:gd name="T5" fmla="*/ 313 h 346"/>
              <a:gd name="T6" fmla="*/ 1148 w 1157"/>
              <a:gd name="T7" fmla="*/ 0 h 346"/>
              <a:gd name="T8" fmla="*/ 1157 w 1157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6">
                <a:moveTo>
                  <a:pt x="1157" y="33"/>
                </a:moveTo>
                <a:lnTo>
                  <a:pt x="8" y="346"/>
                </a:lnTo>
                <a:lnTo>
                  <a:pt x="0" y="313"/>
                </a:lnTo>
                <a:lnTo>
                  <a:pt x="1148" y="0"/>
                </a:lnTo>
                <a:lnTo>
                  <a:pt x="1157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şḻiḋê">
            <a:extLst>
              <a:ext uri="{FF2B5EF4-FFF2-40B4-BE49-F238E27FC236}">
                <a16:creationId xmlns:a16="http://schemas.microsoft.com/office/drawing/2014/main" id="{0FB65969-570E-4F20-8FA1-447D3049888A}"/>
              </a:ext>
            </a:extLst>
          </p:cNvPr>
          <p:cNvSpPr/>
          <p:nvPr/>
        </p:nvSpPr>
        <p:spPr bwMode="auto">
          <a:xfrm>
            <a:off x="2771841" y="2767921"/>
            <a:ext cx="759728" cy="228050"/>
          </a:xfrm>
          <a:custGeom>
            <a:avLst/>
            <a:gdLst>
              <a:gd name="T0" fmla="*/ 1156 w 1156"/>
              <a:gd name="T1" fmla="*/ 33 h 347"/>
              <a:gd name="T2" fmla="*/ 8 w 1156"/>
              <a:gd name="T3" fmla="*/ 347 h 347"/>
              <a:gd name="T4" fmla="*/ 0 w 1156"/>
              <a:gd name="T5" fmla="*/ 315 h 347"/>
              <a:gd name="T6" fmla="*/ 1146 w 1156"/>
              <a:gd name="T7" fmla="*/ 0 h 347"/>
              <a:gd name="T8" fmla="*/ 1156 w 1156"/>
              <a:gd name="T9" fmla="*/ 3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347">
                <a:moveTo>
                  <a:pt x="1156" y="33"/>
                </a:moveTo>
                <a:lnTo>
                  <a:pt x="8" y="347"/>
                </a:lnTo>
                <a:lnTo>
                  <a:pt x="0" y="315"/>
                </a:lnTo>
                <a:lnTo>
                  <a:pt x="1146" y="0"/>
                </a:lnTo>
                <a:lnTo>
                  <a:pt x="1156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ṡlîḓé">
            <a:extLst>
              <a:ext uri="{FF2B5EF4-FFF2-40B4-BE49-F238E27FC236}">
                <a16:creationId xmlns:a16="http://schemas.microsoft.com/office/drawing/2014/main" id="{032803C6-1237-4A86-98B9-3ED1C0474FC4}"/>
              </a:ext>
            </a:extLst>
          </p:cNvPr>
          <p:cNvSpPr/>
          <p:nvPr/>
        </p:nvSpPr>
        <p:spPr bwMode="auto">
          <a:xfrm>
            <a:off x="2771841" y="2767921"/>
            <a:ext cx="759728" cy="228050"/>
          </a:xfrm>
          <a:custGeom>
            <a:avLst/>
            <a:gdLst>
              <a:gd name="T0" fmla="*/ 1156 w 1156"/>
              <a:gd name="T1" fmla="*/ 33 h 347"/>
              <a:gd name="T2" fmla="*/ 8 w 1156"/>
              <a:gd name="T3" fmla="*/ 347 h 347"/>
              <a:gd name="T4" fmla="*/ 0 w 1156"/>
              <a:gd name="T5" fmla="*/ 315 h 347"/>
              <a:gd name="T6" fmla="*/ 1146 w 1156"/>
              <a:gd name="T7" fmla="*/ 0 h 347"/>
              <a:gd name="T8" fmla="*/ 1156 w 1156"/>
              <a:gd name="T9" fmla="*/ 3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347">
                <a:moveTo>
                  <a:pt x="1156" y="33"/>
                </a:moveTo>
                <a:lnTo>
                  <a:pt x="8" y="347"/>
                </a:lnTo>
                <a:lnTo>
                  <a:pt x="0" y="315"/>
                </a:lnTo>
                <a:lnTo>
                  <a:pt x="1146" y="0"/>
                </a:lnTo>
                <a:lnTo>
                  <a:pt x="1156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ŝľïḍê">
            <a:extLst>
              <a:ext uri="{FF2B5EF4-FFF2-40B4-BE49-F238E27FC236}">
                <a16:creationId xmlns:a16="http://schemas.microsoft.com/office/drawing/2014/main" id="{68368D79-343C-4DB3-8B37-C5AD8584AADC}"/>
              </a:ext>
            </a:extLst>
          </p:cNvPr>
          <p:cNvSpPr/>
          <p:nvPr/>
        </p:nvSpPr>
        <p:spPr bwMode="auto">
          <a:xfrm>
            <a:off x="2788272" y="2882275"/>
            <a:ext cx="566510" cy="174159"/>
          </a:xfrm>
          <a:custGeom>
            <a:avLst/>
            <a:gdLst>
              <a:gd name="T0" fmla="*/ 862 w 862"/>
              <a:gd name="T1" fmla="*/ 33 h 265"/>
              <a:gd name="T2" fmla="*/ 9 w 862"/>
              <a:gd name="T3" fmla="*/ 265 h 265"/>
              <a:gd name="T4" fmla="*/ 0 w 862"/>
              <a:gd name="T5" fmla="*/ 234 h 265"/>
              <a:gd name="T6" fmla="*/ 852 w 862"/>
              <a:gd name="T7" fmla="*/ 0 h 265"/>
              <a:gd name="T8" fmla="*/ 862 w 862"/>
              <a:gd name="T9" fmla="*/ 33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2" h="265">
                <a:moveTo>
                  <a:pt x="862" y="33"/>
                </a:moveTo>
                <a:lnTo>
                  <a:pt x="9" y="265"/>
                </a:lnTo>
                <a:lnTo>
                  <a:pt x="0" y="234"/>
                </a:lnTo>
                <a:lnTo>
                  <a:pt x="852" y="0"/>
                </a:lnTo>
                <a:lnTo>
                  <a:pt x="862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ṧ1ïḋe">
            <a:extLst>
              <a:ext uri="{FF2B5EF4-FFF2-40B4-BE49-F238E27FC236}">
                <a16:creationId xmlns:a16="http://schemas.microsoft.com/office/drawing/2014/main" id="{F4C988AA-8E8A-4A25-8DF1-9D4E6AA93120}"/>
              </a:ext>
            </a:extLst>
          </p:cNvPr>
          <p:cNvSpPr/>
          <p:nvPr/>
        </p:nvSpPr>
        <p:spPr bwMode="auto">
          <a:xfrm>
            <a:off x="2788272" y="2882275"/>
            <a:ext cx="566510" cy="174159"/>
          </a:xfrm>
          <a:custGeom>
            <a:avLst/>
            <a:gdLst>
              <a:gd name="T0" fmla="*/ 862 w 862"/>
              <a:gd name="T1" fmla="*/ 33 h 265"/>
              <a:gd name="T2" fmla="*/ 9 w 862"/>
              <a:gd name="T3" fmla="*/ 265 h 265"/>
              <a:gd name="T4" fmla="*/ 0 w 862"/>
              <a:gd name="T5" fmla="*/ 234 h 265"/>
              <a:gd name="T6" fmla="*/ 852 w 862"/>
              <a:gd name="T7" fmla="*/ 0 h 265"/>
              <a:gd name="T8" fmla="*/ 862 w 862"/>
              <a:gd name="T9" fmla="*/ 33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2" h="265">
                <a:moveTo>
                  <a:pt x="862" y="33"/>
                </a:moveTo>
                <a:lnTo>
                  <a:pt x="9" y="265"/>
                </a:lnTo>
                <a:lnTo>
                  <a:pt x="0" y="234"/>
                </a:lnTo>
                <a:lnTo>
                  <a:pt x="852" y="0"/>
                </a:lnTo>
                <a:lnTo>
                  <a:pt x="862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ṡļïḋè">
            <a:extLst>
              <a:ext uri="{FF2B5EF4-FFF2-40B4-BE49-F238E27FC236}">
                <a16:creationId xmlns:a16="http://schemas.microsoft.com/office/drawing/2014/main" id="{80413720-929D-4027-AD94-7B3E61D08EEA}"/>
              </a:ext>
            </a:extLst>
          </p:cNvPr>
          <p:cNvSpPr/>
          <p:nvPr/>
        </p:nvSpPr>
        <p:spPr bwMode="auto">
          <a:xfrm>
            <a:off x="2097550" y="3879253"/>
            <a:ext cx="70321" cy="70321"/>
          </a:xfrm>
          <a:custGeom>
            <a:avLst/>
            <a:gdLst>
              <a:gd name="T0" fmla="*/ 107 w 107"/>
              <a:gd name="T1" fmla="*/ 84 h 107"/>
              <a:gd name="T2" fmla="*/ 23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3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şļíḑé">
            <a:extLst>
              <a:ext uri="{FF2B5EF4-FFF2-40B4-BE49-F238E27FC236}">
                <a16:creationId xmlns:a16="http://schemas.microsoft.com/office/drawing/2014/main" id="{C4522074-13B1-46BC-B87C-BF493451879A}"/>
              </a:ext>
            </a:extLst>
          </p:cNvPr>
          <p:cNvSpPr/>
          <p:nvPr/>
        </p:nvSpPr>
        <p:spPr bwMode="auto">
          <a:xfrm>
            <a:off x="2207303" y="3848365"/>
            <a:ext cx="131441" cy="55205"/>
          </a:xfrm>
          <a:custGeom>
            <a:avLst/>
            <a:gdLst>
              <a:gd name="T0" fmla="*/ 200 w 200"/>
              <a:gd name="T1" fmla="*/ 33 h 84"/>
              <a:gd name="T2" fmla="*/ 8 w 200"/>
              <a:gd name="T3" fmla="*/ 84 h 84"/>
              <a:gd name="T4" fmla="*/ 0 w 200"/>
              <a:gd name="T5" fmla="*/ 53 h 84"/>
              <a:gd name="T6" fmla="*/ 191 w 200"/>
              <a:gd name="T7" fmla="*/ 0 h 84"/>
              <a:gd name="T8" fmla="*/ 200 w 200"/>
              <a:gd name="T9" fmla="*/ 3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84">
                <a:moveTo>
                  <a:pt x="200" y="33"/>
                </a:moveTo>
                <a:lnTo>
                  <a:pt x="8" y="84"/>
                </a:lnTo>
                <a:lnTo>
                  <a:pt x="0" y="53"/>
                </a:lnTo>
                <a:lnTo>
                  <a:pt x="191" y="0"/>
                </a:lnTo>
                <a:lnTo>
                  <a:pt x="200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ṩľíḍè">
            <a:extLst>
              <a:ext uri="{FF2B5EF4-FFF2-40B4-BE49-F238E27FC236}">
                <a16:creationId xmlns:a16="http://schemas.microsoft.com/office/drawing/2014/main" id="{CEA4F791-4714-4F75-8647-94E6FBE88DAB}"/>
              </a:ext>
            </a:extLst>
          </p:cNvPr>
          <p:cNvSpPr/>
          <p:nvPr/>
        </p:nvSpPr>
        <p:spPr bwMode="auto">
          <a:xfrm>
            <a:off x="2121867" y="3969290"/>
            <a:ext cx="70321" cy="70321"/>
          </a:xfrm>
          <a:custGeom>
            <a:avLst/>
            <a:gdLst>
              <a:gd name="T0" fmla="*/ 107 w 107"/>
              <a:gd name="T1" fmla="*/ 84 h 107"/>
              <a:gd name="T2" fmla="*/ 23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3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ṩļiďê">
            <a:extLst>
              <a:ext uri="{FF2B5EF4-FFF2-40B4-BE49-F238E27FC236}">
                <a16:creationId xmlns:a16="http://schemas.microsoft.com/office/drawing/2014/main" id="{9C9A28B8-02D1-4C02-9334-0454130FDB10}"/>
              </a:ext>
            </a:extLst>
          </p:cNvPr>
          <p:cNvSpPr/>
          <p:nvPr/>
        </p:nvSpPr>
        <p:spPr bwMode="auto">
          <a:xfrm>
            <a:off x="2231619" y="3894369"/>
            <a:ext cx="292456" cy="99238"/>
          </a:xfrm>
          <a:custGeom>
            <a:avLst/>
            <a:gdLst>
              <a:gd name="T0" fmla="*/ 445 w 445"/>
              <a:gd name="T1" fmla="*/ 33 h 151"/>
              <a:gd name="T2" fmla="*/ 8 w 445"/>
              <a:gd name="T3" fmla="*/ 151 h 151"/>
              <a:gd name="T4" fmla="*/ 0 w 445"/>
              <a:gd name="T5" fmla="*/ 120 h 151"/>
              <a:gd name="T6" fmla="*/ 435 w 445"/>
              <a:gd name="T7" fmla="*/ 0 h 151"/>
              <a:gd name="T8" fmla="*/ 445 w 445"/>
              <a:gd name="T9" fmla="*/ 3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151">
                <a:moveTo>
                  <a:pt x="445" y="33"/>
                </a:moveTo>
                <a:lnTo>
                  <a:pt x="8" y="151"/>
                </a:lnTo>
                <a:lnTo>
                  <a:pt x="0" y="120"/>
                </a:lnTo>
                <a:lnTo>
                  <a:pt x="435" y="0"/>
                </a:lnTo>
                <a:lnTo>
                  <a:pt x="445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Sḷîḍè">
            <a:extLst>
              <a:ext uri="{FF2B5EF4-FFF2-40B4-BE49-F238E27FC236}">
                <a16:creationId xmlns:a16="http://schemas.microsoft.com/office/drawing/2014/main" id="{97C9D011-390C-443E-A278-D4451D74E617}"/>
              </a:ext>
            </a:extLst>
          </p:cNvPr>
          <p:cNvSpPr/>
          <p:nvPr/>
        </p:nvSpPr>
        <p:spPr bwMode="auto">
          <a:xfrm>
            <a:off x="2339401" y="3730725"/>
            <a:ext cx="125526" cy="53891"/>
          </a:xfrm>
          <a:custGeom>
            <a:avLst/>
            <a:gdLst>
              <a:gd name="T0" fmla="*/ 191 w 191"/>
              <a:gd name="T1" fmla="*/ 32 h 82"/>
              <a:gd name="T2" fmla="*/ 10 w 191"/>
              <a:gd name="T3" fmla="*/ 82 h 82"/>
              <a:gd name="T4" fmla="*/ 0 w 191"/>
              <a:gd name="T5" fmla="*/ 50 h 82"/>
              <a:gd name="T6" fmla="*/ 183 w 191"/>
              <a:gd name="T7" fmla="*/ 0 h 82"/>
              <a:gd name="T8" fmla="*/ 191 w 191"/>
              <a:gd name="T9" fmla="*/ 3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2">
                <a:moveTo>
                  <a:pt x="191" y="32"/>
                </a:moveTo>
                <a:lnTo>
                  <a:pt x="10" y="82"/>
                </a:lnTo>
                <a:lnTo>
                  <a:pt x="0" y="50"/>
                </a:lnTo>
                <a:lnTo>
                  <a:pt x="183" y="0"/>
                </a:lnTo>
                <a:lnTo>
                  <a:pt x="191" y="32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ṩḷîḑê">
            <a:extLst>
              <a:ext uri="{FF2B5EF4-FFF2-40B4-BE49-F238E27FC236}">
                <a16:creationId xmlns:a16="http://schemas.microsoft.com/office/drawing/2014/main" id="{EB02484B-7FE0-4315-A6FD-B484A783EA04}"/>
              </a:ext>
            </a:extLst>
          </p:cNvPr>
          <p:cNvSpPr/>
          <p:nvPr/>
        </p:nvSpPr>
        <p:spPr bwMode="auto">
          <a:xfrm>
            <a:off x="2339401" y="3730725"/>
            <a:ext cx="125526" cy="53891"/>
          </a:xfrm>
          <a:custGeom>
            <a:avLst/>
            <a:gdLst>
              <a:gd name="T0" fmla="*/ 191 w 191"/>
              <a:gd name="T1" fmla="*/ 32 h 82"/>
              <a:gd name="T2" fmla="*/ 10 w 191"/>
              <a:gd name="T3" fmla="*/ 82 h 82"/>
              <a:gd name="T4" fmla="*/ 0 w 191"/>
              <a:gd name="T5" fmla="*/ 50 h 82"/>
              <a:gd name="T6" fmla="*/ 183 w 191"/>
              <a:gd name="T7" fmla="*/ 0 h 82"/>
              <a:gd name="T8" fmla="*/ 191 w 191"/>
              <a:gd name="T9" fmla="*/ 3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2">
                <a:moveTo>
                  <a:pt x="191" y="32"/>
                </a:moveTo>
                <a:lnTo>
                  <a:pt x="10" y="82"/>
                </a:lnTo>
                <a:lnTo>
                  <a:pt x="0" y="50"/>
                </a:lnTo>
                <a:lnTo>
                  <a:pt x="183" y="0"/>
                </a:lnTo>
                <a:lnTo>
                  <a:pt x="191" y="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ṡ1ïḑê">
            <a:extLst>
              <a:ext uri="{FF2B5EF4-FFF2-40B4-BE49-F238E27FC236}">
                <a16:creationId xmlns:a16="http://schemas.microsoft.com/office/drawing/2014/main" id="{C653DBB1-59E2-4034-B6B0-7C562C412C39}"/>
              </a:ext>
            </a:extLst>
          </p:cNvPr>
          <p:cNvSpPr/>
          <p:nvPr/>
        </p:nvSpPr>
        <p:spPr bwMode="auto">
          <a:xfrm>
            <a:off x="1895131" y="3437612"/>
            <a:ext cx="118296" cy="366063"/>
          </a:xfrm>
          <a:custGeom>
            <a:avLst/>
            <a:gdLst>
              <a:gd name="T0" fmla="*/ 180 w 180"/>
              <a:gd name="T1" fmla="*/ 550 h 557"/>
              <a:gd name="T2" fmla="*/ 151 w 180"/>
              <a:gd name="T3" fmla="*/ 557 h 557"/>
              <a:gd name="T4" fmla="*/ 0 w 180"/>
              <a:gd name="T5" fmla="*/ 8 h 557"/>
              <a:gd name="T6" fmla="*/ 28 w 180"/>
              <a:gd name="T7" fmla="*/ 0 h 557"/>
              <a:gd name="T8" fmla="*/ 180 w 180"/>
              <a:gd name="T9" fmla="*/ 55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557">
                <a:moveTo>
                  <a:pt x="180" y="550"/>
                </a:moveTo>
                <a:lnTo>
                  <a:pt x="151" y="557"/>
                </a:lnTo>
                <a:lnTo>
                  <a:pt x="0" y="8"/>
                </a:lnTo>
                <a:lnTo>
                  <a:pt x="28" y="0"/>
                </a:lnTo>
                <a:lnTo>
                  <a:pt x="180" y="550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ŝ1ïďê">
            <a:extLst>
              <a:ext uri="{FF2B5EF4-FFF2-40B4-BE49-F238E27FC236}">
                <a16:creationId xmlns:a16="http://schemas.microsoft.com/office/drawing/2014/main" id="{FBD732B7-E568-4B53-9615-C979CDBAC2D2}"/>
              </a:ext>
            </a:extLst>
          </p:cNvPr>
          <p:cNvSpPr/>
          <p:nvPr/>
        </p:nvSpPr>
        <p:spPr bwMode="auto">
          <a:xfrm>
            <a:off x="1895131" y="3437612"/>
            <a:ext cx="118296" cy="366063"/>
          </a:xfrm>
          <a:custGeom>
            <a:avLst/>
            <a:gdLst>
              <a:gd name="T0" fmla="*/ 180 w 180"/>
              <a:gd name="T1" fmla="*/ 550 h 557"/>
              <a:gd name="T2" fmla="*/ 151 w 180"/>
              <a:gd name="T3" fmla="*/ 557 h 557"/>
              <a:gd name="T4" fmla="*/ 0 w 180"/>
              <a:gd name="T5" fmla="*/ 8 h 557"/>
              <a:gd name="T6" fmla="*/ 28 w 180"/>
              <a:gd name="T7" fmla="*/ 0 h 557"/>
              <a:gd name="T8" fmla="*/ 180 w 180"/>
              <a:gd name="T9" fmla="*/ 55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557">
                <a:moveTo>
                  <a:pt x="180" y="550"/>
                </a:moveTo>
                <a:lnTo>
                  <a:pt x="151" y="557"/>
                </a:lnTo>
                <a:lnTo>
                  <a:pt x="0" y="8"/>
                </a:lnTo>
                <a:lnTo>
                  <a:pt x="28" y="0"/>
                </a:lnTo>
                <a:lnTo>
                  <a:pt x="180" y="5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šľïḑé">
            <a:extLst>
              <a:ext uri="{FF2B5EF4-FFF2-40B4-BE49-F238E27FC236}">
                <a16:creationId xmlns:a16="http://schemas.microsoft.com/office/drawing/2014/main" id="{1521BB0E-0639-489C-9D1D-AFBE9E332841}"/>
              </a:ext>
            </a:extLst>
          </p:cNvPr>
          <p:cNvSpPr/>
          <p:nvPr/>
        </p:nvSpPr>
        <p:spPr bwMode="auto">
          <a:xfrm>
            <a:off x="1954280" y="3578911"/>
            <a:ext cx="77550" cy="220164"/>
          </a:xfrm>
          <a:custGeom>
            <a:avLst/>
            <a:gdLst>
              <a:gd name="T0" fmla="*/ 118 w 118"/>
              <a:gd name="T1" fmla="*/ 326 h 335"/>
              <a:gd name="T2" fmla="*/ 90 w 118"/>
              <a:gd name="T3" fmla="*/ 335 h 335"/>
              <a:gd name="T4" fmla="*/ 0 w 118"/>
              <a:gd name="T5" fmla="*/ 8 h 335"/>
              <a:gd name="T6" fmla="*/ 28 w 118"/>
              <a:gd name="T7" fmla="*/ 0 h 335"/>
              <a:gd name="T8" fmla="*/ 118 w 118"/>
              <a:gd name="T9" fmla="*/ 326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335">
                <a:moveTo>
                  <a:pt x="118" y="326"/>
                </a:moveTo>
                <a:lnTo>
                  <a:pt x="90" y="335"/>
                </a:lnTo>
                <a:lnTo>
                  <a:pt x="0" y="8"/>
                </a:lnTo>
                <a:lnTo>
                  <a:pt x="28" y="0"/>
                </a:lnTo>
                <a:lnTo>
                  <a:pt x="118" y="326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ṥľîḑe">
            <a:extLst>
              <a:ext uri="{FF2B5EF4-FFF2-40B4-BE49-F238E27FC236}">
                <a16:creationId xmlns:a16="http://schemas.microsoft.com/office/drawing/2014/main" id="{533CC0E0-7C72-4D64-97EF-5B33A72F294E}"/>
              </a:ext>
            </a:extLst>
          </p:cNvPr>
          <p:cNvSpPr/>
          <p:nvPr/>
        </p:nvSpPr>
        <p:spPr bwMode="auto">
          <a:xfrm>
            <a:off x="1954280" y="3578911"/>
            <a:ext cx="77550" cy="220164"/>
          </a:xfrm>
          <a:custGeom>
            <a:avLst/>
            <a:gdLst>
              <a:gd name="T0" fmla="*/ 118 w 118"/>
              <a:gd name="T1" fmla="*/ 326 h 335"/>
              <a:gd name="T2" fmla="*/ 90 w 118"/>
              <a:gd name="T3" fmla="*/ 335 h 335"/>
              <a:gd name="T4" fmla="*/ 0 w 118"/>
              <a:gd name="T5" fmla="*/ 8 h 335"/>
              <a:gd name="T6" fmla="*/ 28 w 118"/>
              <a:gd name="T7" fmla="*/ 0 h 335"/>
              <a:gd name="T8" fmla="*/ 118 w 118"/>
              <a:gd name="T9" fmla="*/ 326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335">
                <a:moveTo>
                  <a:pt x="118" y="326"/>
                </a:moveTo>
                <a:lnTo>
                  <a:pt x="90" y="335"/>
                </a:lnTo>
                <a:lnTo>
                  <a:pt x="0" y="8"/>
                </a:lnTo>
                <a:lnTo>
                  <a:pt x="28" y="0"/>
                </a:lnTo>
                <a:lnTo>
                  <a:pt x="118" y="32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ṥľíďe">
            <a:extLst>
              <a:ext uri="{FF2B5EF4-FFF2-40B4-BE49-F238E27FC236}">
                <a16:creationId xmlns:a16="http://schemas.microsoft.com/office/drawing/2014/main" id="{481EFA3E-2C50-46E5-99B9-775C525AB90F}"/>
              </a:ext>
            </a:extLst>
          </p:cNvPr>
          <p:cNvSpPr/>
          <p:nvPr/>
        </p:nvSpPr>
        <p:spPr bwMode="auto">
          <a:xfrm>
            <a:off x="1978596" y="3475730"/>
            <a:ext cx="101867" cy="308886"/>
          </a:xfrm>
          <a:custGeom>
            <a:avLst/>
            <a:gdLst>
              <a:gd name="T0" fmla="*/ 155 w 155"/>
              <a:gd name="T1" fmla="*/ 463 h 470"/>
              <a:gd name="T2" fmla="*/ 127 w 155"/>
              <a:gd name="T3" fmla="*/ 470 h 470"/>
              <a:gd name="T4" fmla="*/ 0 w 155"/>
              <a:gd name="T5" fmla="*/ 7 h 470"/>
              <a:gd name="T6" fmla="*/ 28 w 155"/>
              <a:gd name="T7" fmla="*/ 0 h 470"/>
              <a:gd name="T8" fmla="*/ 155 w 155"/>
              <a:gd name="T9" fmla="*/ 463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470">
                <a:moveTo>
                  <a:pt x="155" y="463"/>
                </a:moveTo>
                <a:lnTo>
                  <a:pt x="127" y="470"/>
                </a:lnTo>
                <a:lnTo>
                  <a:pt x="0" y="7"/>
                </a:lnTo>
                <a:lnTo>
                  <a:pt x="28" y="0"/>
                </a:lnTo>
                <a:lnTo>
                  <a:pt x="155" y="463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$ḻîde">
            <a:extLst>
              <a:ext uri="{FF2B5EF4-FFF2-40B4-BE49-F238E27FC236}">
                <a16:creationId xmlns:a16="http://schemas.microsoft.com/office/drawing/2014/main" id="{292F9134-E236-4563-9741-921B2060B8CA}"/>
              </a:ext>
            </a:extLst>
          </p:cNvPr>
          <p:cNvSpPr/>
          <p:nvPr/>
        </p:nvSpPr>
        <p:spPr bwMode="auto">
          <a:xfrm>
            <a:off x="1978596" y="3475730"/>
            <a:ext cx="101867" cy="308886"/>
          </a:xfrm>
          <a:custGeom>
            <a:avLst/>
            <a:gdLst>
              <a:gd name="T0" fmla="*/ 155 w 155"/>
              <a:gd name="T1" fmla="*/ 463 h 470"/>
              <a:gd name="T2" fmla="*/ 127 w 155"/>
              <a:gd name="T3" fmla="*/ 470 h 470"/>
              <a:gd name="T4" fmla="*/ 0 w 155"/>
              <a:gd name="T5" fmla="*/ 7 h 470"/>
              <a:gd name="T6" fmla="*/ 28 w 155"/>
              <a:gd name="T7" fmla="*/ 0 h 470"/>
              <a:gd name="T8" fmla="*/ 155 w 155"/>
              <a:gd name="T9" fmla="*/ 463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470">
                <a:moveTo>
                  <a:pt x="155" y="463"/>
                </a:moveTo>
                <a:lnTo>
                  <a:pt x="127" y="470"/>
                </a:lnTo>
                <a:lnTo>
                  <a:pt x="0" y="7"/>
                </a:lnTo>
                <a:lnTo>
                  <a:pt x="28" y="0"/>
                </a:lnTo>
                <a:lnTo>
                  <a:pt x="155" y="4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ṡḻîde">
            <a:extLst>
              <a:ext uri="{FF2B5EF4-FFF2-40B4-BE49-F238E27FC236}">
                <a16:creationId xmlns:a16="http://schemas.microsoft.com/office/drawing/2014/main" id="{D704FD18-E89C-4472-99AD-E2A55B32FAAC}"/>
              </a:ext>
            </a:extLst>
          </p:cNvPr>
          <p:cNvSpPr/>
          <p:nvPr/>
        </p:nvSpPr>
        <p:spPr bwMode="auto">
          <a:xfrm>
            <a:off x="2009484" y="3515162"/>
            <a:ext cx="90037" cy="264854"/>
          </a:xfrm>
          <a:custGeom>
            <a:avLst/>
            <a:gdLst>
              <a:gd name="T0" fmla="*/ 137 w 137"/>
              <a:gd name="T1" fmla="*/ 395 h 403"/>
              <a:gd name="T2" fmla="*/ 108 w 137"/>
              <a:gd name="T3" fmla="*/ 403 h 403"/>
              <a:gd name="T4" fmla="*/ 0 w 137"/>
              <a:gd name="T5" fmla="*/ 9 h 403"/>
              <a:gd name="T6" fmla="*/ 28 w 137"/>
              <a:gd name="T7" fmla="*/ 0 h 403"/>
              <a:gd name="T8" fmla="*/ 137 w 137"/>
              <a:gd name="T9" fmla="*/ 395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03">
                <a:moveTo>
                  <a:pt x="137" y="395"/>
                </a:moveTo>
                <a:lnTo>
                  <a:pt x="108" y="403"/>
                </a:lnTo>
                <a:lnTo>
                  <a:pt x="0" y="9"/>
                </a:lnTo>
                <a:lnTo>
                  <a:pt x="28" y="0"/>
                </a:lnTo>
                <a:lnTo>
                  <a:pt x="137" y="395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ṥlîďé">
            <a:extLst>
              <a:ext uri="{FF2B5EF4-FFF2-40B4-BE49-F238E27FC236}">
                <a16:creationId xmlns:a16="http://schemas.microsoft.com/office/drawing/2014/main" id="{A0E90B46-1A74-4802-95EA-0F4F3584628B}"/>
              </a:ext>
            </a:extLst>
          </p:cNvPr>
          <p:cNvSpPr/>
          <p:nvPr/>
        </p:nvSpPr>
        <p:spPr bwMode="auto">
          <a:xfrm>
            <a:off x="2009484" y="3515162"/>
            <a:ext cx="90037" cy="264854"/>
          </a:xfrm>
          <a:custGeom>
            <a:avLst/>
            <a:gdLst>
              <a:gd name="T0" fmla="*/ 137 w 137"/>
              <a:gd name="T1" fmla="*/ 395 h 403"/>
              <a:gd name="T2" fmla="*/ 108 w 137"/>
              <a:gd name="T3" fmla="*/ 403 h 403"/>
              <a:gd name="T4" fmla="*/ 0 w 137"/>
              <a:gd name="T5" fmla="*/ 9 h 403"/>
              <a:gd name="T6" fmla="*/ 28 w 137"/>
              <a:gd name="T7" fmla="*/ 0 h 403"/>
              <a:gd name="T8" fmla="*/ 137 w 137"/>
              <a:gd name="T9" fmla="*/ 395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03">
                <a:moveTo>
                  <a:pt x="137" y="395"/>
                </a:moveTo>
                <a:lnTo>
                  <a:pt x="108" y="403"/>
                </a:lnTo>
                <a:lnTo>
                  <a:pt x="0" y="9"/>
                </a:lnTo>
                <a:lnTo>
                  <a:pt x="28" y="0"/>
                </a:lnTo>
                <a:lnTo>
                  <a:pt x="137" y="39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ṩḻidê">
            <a:extLst>
              <a:ext uri="{FF2B5EF4-FFF2-40B4-BE49-F238E27FC236}">
                <a16:creationId xmlns:a16="http://schemas.microsoft.com/office/drawing/2014/main" id="{3D399444-1C41-49D8-AC56-CF2319AA2B3B}"/>
              </a:ext>
            </a:extLst>
          </p:cNvPr>
          <p:cNvSpPr/>
          <p:nvPr/>
        </p:nvSpPr>
        <p:spPr bwMode="auto">
          <a:xfrm>
            <a:off x="2083092" y="3592055"/>
            <a:ext cx="65064" cy="174816"/>
          </a:xfrm>
          <a:custGeom>
            <a:avLst/>
            <a:gdLst>
              <a:gd name="T0" fmla="*/ 99 w 99"/>
              <a:gd name="T1" fmla="*/ 258 h 266"/>
              <a:gd name="T2" fmla="*/ 70 w 99"/>
              <a:gd name="T3" fmla="*/ 266 h 266"/>
              <a:gd name="T4" fmla="*/ 0 w 99"/>
              <a:gd name="T5" fmla="*/ 8 h 266"/>
              <a:gd name="T6" fmla="*/ 29 w 99"/>
              <a:gd name="T7" fmla="*/ 0 h 266"/>
              <a:gd name="T8" fmla="*/ 99 w 99"/>
              <a:gd name="T9" fmla="*/ 25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266">
                <a:moveTo>
                  <a:pt x="99" y="258"/>
                </a:moveTo>
                <a:lnTo>
                  <a:pt x="70" y="266"/>
                </a:lnTo>
                <a:lnTo>
                  <a:pt x="0" y="8"/>
                </a:lnTo>
                <a:lnTo>
                  <a:pt x="29" y="0"/>
                </a:lnTo>
                <a:lnTo>
                  <a:pt x="99" y="258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ṥḷïḋe">
            <a:extLst>
              <a:ext uri="{FF2B5EF4-FFF2-40B4-BE49-F238E27FC236}">
                <a16:creationId xmlns:a16="http://schemas.microsoft.com/office/drawing/2014/main" id="{A371C030-2D9A-483E-9B00-2F3EC35DA542}"/>
              </a:ext>
            </a:extLst>
          </p:cNvPr>
          <p:cNvSpPr/>
          <p:nvPr/>
        </p:nvSpPr>
        <p:spPr bwMode="auto">
          <a:xfrm>
            <a:off x="2083092" y="3592055"/>
            <a:ext cx="65064" cy="174816"/>
          </a:xfrm>
          <a:custGeom>
            <a:avLst/>
            <a:gdLst>
              <a:gd name="T0" fmla="*/ 99 w 99"/>
              <a:gd name="T1" fmla="*/ 258 h 266"/>
              <a:gd name="T2" fmla="*/ 70 w 99"/>
              <a:gd name="T3" fmla="*/ 266 h 266"/>
              <a:gd name="T4" fmla="*/ 0 w 99"/>
              <a:gd name="T5" fmla="*/ 8 h 266"/>
              <a:gd name="T6" fmla="*/ 29 w 99"/>
              <a:gd name="T7" fmla="*/ 0 h 266"/>
              <a:gd name="T8" fmla="*/ 99 w 99"/>
              <a:gd name="T9" fmla="*/ 25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266">
                <a:moveTo>
                  <a:pt x="99" y="258"/>
                </a:moveTo>
                <a:lnTo>
                  <a:pt x="70" y="266"/>
                </a:lnTo>
                <a:lnTo>
                  <a:pt x="0" y="8"/>
                </a:lnTo>
                <a:lnTo>
                  <a:pt x="29" y="0"/>
                </a:lnTo>
                <a:lnTo>
                  <a:pt x="99" y="2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ṣḷïḓé">
            <a:extLst>
              <a:ext uri="{FF2B5EF4-FFF2-40B4-BE49-F238E27FC236}">
                <a16:creationId xmlns:a16="http://schemas.microsoft.com/office/drawing/2014/main" id="{9B430CCF-4977-475E-B242-90B1F56AC8AC}"/>
              </a:ext>
            </a:extLst>
          </p:cNvPr>
          <p:cNvSpPr/>
          <p:nvPr/>
        </p:nvSpPr>
        <p:spPr bwMode="auto">
          <a:xfrm>
            <a:off x="2091636" y="3550651"/>
            <a:ext cx="74921" cy="210963"/>
          </a:xfrm>
          <a:custGeom>
            <a:avLst/>
            <a:gdLst>
              <a:gd name="T0" fmla="*/ 114 w 114"/>
              <a:gd name="T1" fmla="*/ 314 h 321"/>
              <a:gd name="T2" fmla="*/ 86 w 114"/>
              <a:gd name="T3" fmla="*/ 321 h 321"/>
              <a:gd name="T4" fmla="*/ 0 w 114"/>
              <a:gd name="T5" fmla="*/ 7 h 321"/>
              <a:gd name="T6" fmla="*/ 29 w 114"/>
              <a:gd name="T7" fmla="*/ 0 h 321"/>
              <a:gd name="T8" fmla="*/ 114 w 114"/>
              <a:gd name="T9" fmla="*/ 314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321">
                <a:moveTo>
                  <a:pt x="114" y="314"/>
                </a:moveTo>
                <a:lnTo>
                  <a:pt x="86" y="321"/>
                </a:lnTo>
                <a:lnTo>
                  <a:pt x="0" y="7"/>
                </a:lnTo>
                <a:lnTo>
                  <a:pt x="29" y="0"/>
                </a:lnTo>
                <a:lnTo>
                  <a:pt x="114" y="314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Sḻíḓe">
            <a:extLst>
              <a:ext uri="{FF2B5EF4-FFF2-40B4-BE49-F238E27FC236}">
                <a16:creationId xmlns:a16="http://schemas.microsoft.com/office/drawing/2014/main" id="{E48ECD3D-39E3-4B30-8794-75438841E3A8}"/>
              </a:ext>
            </a:extLst>
          </p:cNvPr>
          <p:cNvSpPr/>
          <p:nvPr/>
        </p:nvSpPr>
        <p:spPr bwMode="auto">
          <a:xfrm>
            <a:off x="2091636" y="3550651"/>
            <a:ext cx="74921" cy="210963"/>
          </a:xfrm>
          <a:custGeom>
            <a:avLst/>
            <a:gdLst>
              <a:gd name="T0" fmla="*/ 114 w 114"/>
              <a:gd name="T1" fmla="*/ 314 h 321"/>
              <a:gd name="T2" fmla="*/ 86 w 114"/>
              <a:gd name="T3" fmla="*/ 321 h 321"/>
              <a:gd name="T4" fmla="*/ 0 w 114"/>
              <a:gd name="T5" fmla="*/ 7 h 321"/>
              <a:gd name="T6" fmla="*/ 29 w 114"/>
              <a:gd name="T7" fmla="*/ 0 h 321"/>
              <a:gd name="T8" fmla="*/ 114 w 114"/>
              <a:gd name="T9" fmla="*/ 314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321">
                <a:moveTo>
                  <a:pt x="114" y="314"/>
                </a:moveTo>
                <a:lnTo>
                  <a:pt x="86" y="321"/>
                </a:lnTo>
                <a:lnTo>
                  <a:pt x="0" y="7"/>
                </a:lnTo>
                <a:lnTo>
                  <a:pt x="29" y="0"/>
                </a:lnTo>
                <a:lnTo>
                  <a:pt x="114" y="3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şľiḓe">
            <a:extLst>
              <a:ext uri="{FF2B5EF4-FFF2-40B4-BE49-F238E27FC236}">
                <a16:creationId xmlns:a16="http://schemas.microsoft.com/office/drawing/2014/main" id="{2788C106-CB26-42C4-BFFB-E14AA926DE4E}"/>
              </a:ext>
            </a:extLst>
          </p:cNvPr>
          <p:cNvSpPr/>
          <p:nvPr/>
        </p:nvSpPr>
        <p:spPr bwMode="auto">
          <a:xfrm>
            <a:off x="2131068" y="3502018"/>
            <a:ext cx="84779" cy="246452"/>
          </a:xfrm>
          <a:custGeom>
            <a:avLst/>
            <a:gdLst>
              <a:gd name="T0" fmla="*/ 129 w 129"/>
              <a:gd name="T1" fmla="*/ 366 h 375"/>
              <a:gd name="T2" fmla="*/ 100 w 129"/>
              <a:gd name="T3" fmla="*/ 375 h 375"/>
              <a:gd name="T4" fmla="*/ 0 w 129"/>
              <a:gd name="T5" fmla="*/ 9 h 375"/>
              <a:gd name="T6" fmla="*/ 29 w 129"/>
              <a:gd name="T7" fmla="*/ 0 h 375"/>
              <a:gd name="T8" fmla="*/ 129 w 129"/>
              <a:gd name="T9" fmla="*/ 366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375">
                <a:moveTo>
                  <a:pt x="129" y="366"/>
                </a:moveTo>
                <a:lnTo>
                  <a:pt x="100" y="375"/>
                </a:lnTo>
                <a:lnTo>
                  <a:pt x="0" y="9"/>
                </a:lnTo>
                <a:lnTo>
                  <a:pt x="29" y="0"/>
                </a:lnTo>
                <a:lnTo>
                  <a:pt x="129" y="366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Sļïḍè">
            <a:extLst>
              <a:ext uri="{FF2B5EF4-FFF2-40B4-BE49-F238E27FC236}">
                <a16:creationId xmlns:a16="http://schemas.microsoft.com/office/drawing/2014/main" id="{C0B97D92-55D3-45DD-BF78-9309D582DADA}"/>
              </a:ext>
            </a:extLst>
          </p:cNvPr>
          <p:cNvSpPr/>
          <p:nvPr/>
        </p:nvSpPr>
        <p:spPr bwMode="auto">
          <a:xfrm>
            <a:off x="2131068" y="3502018"/>
            <a:ext cx="84779" cy="246452"/>
          </a:xfrm>
          <a:custGeom>
            <a:avLst/>
            <a:gdLst>
              <a:gd name="T0" fmla="*/ 129 w 129"/>
              <a:gd name="T1" fmla="*/ 366 h 375"/>
              <a:gd name="T2" fmla="*/ 100 w 129"/>
              <a:gd name="T3" fmla="*/ 375 h 375"/>
              <a:gd name="T4" fmla="*/ 0 w 129"/>
              <a:gd name="T5" fmla="*/ 9 h 375"/>
              <a:gd name="T6" fmla="*/ 29 w 129"/>
              <a:gd name="T7" fmla="*/ 0 h 375"/>
              <a:gd name="T8" fmla="*/ 129 w 129"/>
              <a:gd name="T9" fmla="*/ 366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375">
                <a:moveTo>
                  <a:pt x="129" y="366"/>
                </a:moveTo>
                <a:lnTo>
                  <a:pt x="100" y="375"/>
                </a:lnTo>
                <a:lnTo>
                  <a:pt x="0" y="9"/>
                </a:lnTo>
                <a:lnTo>
                  <a:pt x="29" y="0"/>
                </a:lnTo>
                <a:lnTo>
                  <a:pt x="129" y="3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ş1ïdè">
            <a:extLst>
              <a:ext uri="{FF2B5EF4-FFF2-40B4-BE49-F238E27FC236}">
                <a16:creationId xmlns:a16="http://schemas.microsoft.com/office/drawing/2014/main" id="{35727FB3-B34B-494E-B82F-EC3029C38C9A}"/>
              </a:ext>
            </a:extLst>
          </p:cNvPr>
          <p:cNvSpPr/>
          <p:nvPr/>
        </p:nvSpPr>
        <p:spPr bwMode="auto">
          <a:xfrm>
            <a:off x="2198102" y="3672234"/>
            <a:ext cx="37461" cy="70321"/>
          </a:xfrm>
          <a:custGeom>
            <a:avLst/>
            <a:gdLst>
              <a:gd name="T0" fmla="*/ 57 w 57"/>
              <a:gd name="T1" fmla="*/ 100 h 107"/>
              <a:gd name="T2" fmla="*/ 27 w 57"/>
              <a:gd name="T3" fmla="*/ 107 h 107"/>
              <a:gd name="T4" fmla="*/ 0 w 57"/>
              <a:gd name="T5" fmla="*/ 9 h 107"/>
              <a:gd name="T6" fmla="*/ 28 w 57"/>
              <a:gd name="T7" fmla="*/ 0 h 107"/>
              <a:gd name="T8" fmla="*/ 57 w 57"/>
              <a:gd name="T9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107">
                <a:moveTo>
                  <a:pt x="57" y="100"/>
                </a:moveTo>
                <a:lnTo>
                  <a:pt x="27" y="107"/>
                </a:lnTo>
                <a:lnTo>
                  <a:pt x="0" y="9"/>
                </a:lnTo>
                <a:lnTo>
                  <a:pt x="28" y="0"/>
                </a:lnTo>
                <a:lnTo>
                  <a:pt x="57" y="100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í$lïḋè">
            <a:extLst>
              <a:ext uri="{FF2B5EF4-FFF2-40B4-BE49-F238E27FC236}">
                <a16:creationId xmlns:a16="http://schemas.microsoft.com/office/drawing/2014/main" id="{3DD8EE41-1A70-4982-B8FB-75CCD60088AF}"/>
              </a:ext>
            </a:extLst>
          </p:cNvPr>
          <p:cNvSpPr/>
          <p:nvPr/>
        </p:nvSpPr>
        <p:spPr bwMode="auto">
          <a:xfrm>
            <a:off x="2198102" y="3672234"/>
            <a:ext cx="37461" cy="70321"/>
          </a:xfrm>
          <a:custGeom>
            <a:avLst/>
            <a:gdLst>
              <a:gd name="T0" fmla="*/ 57 w 57"/>
              <a:gd name="T1" fmla="*/ 100 h 107"/>
              <a:gd name="T2" fmla="*/ 27 w 57"/>
              <a:gd name="T3" fmla="*/ 107 h 107"/>
              <a:gd name="T4" fmla="*/ 0 w 57"/>
              <a:gd name="T5" fmla="*/ 9 h 107"/>
              <a:gd name="T6" fmla="*/ 28 w 57"/>
              <a:gd name="T7" fmla="*/ 0 h 107"/>
              <a:gd name="T8" fmla="*/ 57 w 57"/>
              <a:gd name="T9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107">
                <a:moveTo>
                  <a:pt x="57" y="100"/>
                </a:moveTo>
                <a:lnTo>
                  <a:pt x="27" y="107"/>
                </a:lnTo>
                <a:lnTo>
                  <a:pt x="0" y="9"/>
                </a:lnTo>
                <a:lnTo>
                  <a:pt x="28" y="0"/>
                </a:lnTo>
                <a:lnTo>
                  <a:pt x="57" y="1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Sḷîḓê">
            <a:extLst>
              <a:ext uri="{FF2B5EF4-FFF2-40B4-BE49-F238E27FC236}">
                <a16:creationId xmlns:a16="http://schemas.microsoft.com/office/drawing/2014/main" id="{E2AFAE04-4069-4DB9-9568-CD659129B04E}"/>
              </a:ext>
            </a:extLst>
          </p:cNvPr>
          <p:cNvSpPr/>
          <p:nvPr/>
        </p:nvSpPr>
        <p:spPr bwMode="auto">
          <a:xfrm>
            <a:off x="2177072" y="3404752"/>
            <a:ext cx="107124" cy="324659"/>
          </a:xfrm>
          <a:custGeom>
            <a:avLst/>
            <a:gdLst>
              <a:gd name="T0" fmla="*/ 163 w 163"/>
              <a:gd name="T1" fmla="*/ 487 h 494"/>
              <a:gd name="T2" fmla="*/ 134 w 163"/>
              <a:gd name="T3" fmla="*/ 494 h 494"/>
              <a:gd name="T4" fmla="*/ 0 w 163"/>
              <a:gd name="T5" fmla="*/ 9 h 494"/>
              <a:gd name="T6" fmla="*/ 29 w 163"/>
              <a:gd name="T7" fmla="*/ 0 h 494"/>
              <a:gd name="T8" fmla="*/ 163 w 163"/>
              <a:gd name="T9" fmla="*/ 487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494">
                <a:moveTo>
                  <a:pt x="163" y="487"/>
                </a:moveTo>
                <a:lnTo>
                  <a:pt x="134" y="494"/>
                </a:lnTo>
                <a:lnTo>
                  <a:pt x="0" y="9"/>
                </a:lnTo>
                <a:lnTo>
                  <a:pt x="29" y="0"/>
                </a:lnTo>
                <a:lnTo>
                  <a:pt x="163" y="487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ṩḷïḋe">
            <a:extLst>
              <a:ext uri="{FF2B5EF4-FFF2-40B4-BE49-F238E27FC236}">
                <a16:creationId xmlns:a16="http://schemas.microsoft.com/office/drawing/2014/main" id="{F6FFC9F2-AFDE-495C-8BF2-E36994BE72B5}"/>
              </a:ext>
            </a:extLst>
          </p:cNvPr>
          <p:cNvSpPr/>
          <p:nvPr/>
        </p:nvSpPr>
        <p:spPr bwMode="auto">
          <a:xfrm>
            <a:off x="2177072" y="3404752"/>
            <a:ext cx="107124" cy="324659"/>
          </a:xfrm>
          <a:custGeom>
            <a:avLst/>
            <a:gdLst>
              <a:gd name="T0" fmla="*/ 163 w 163"/>
              <a:gd name="T1" fmla="*/ 487 h 494"/>
              <a:gd name="T2" fmla="*/ 134 w 163"/>
              <a:gd name="T3" fmla="*/ 494 h 494"/>
              <a:gd name="T4" fmla="*/ 0 w 163"/>
              <a:gd name="T5" fmla="*/ 9 h 494"/>
              <a:gd name="T6" fmla="*/ 29 w 163"/>
              <a:gd name="T7" fmla="*/ 0 h 494"/>
              <a:gd name="T8" fmla="*/ 163 w 163"/>
              <a:gd name="T9" fmla="*/ 487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494">
                <a:moveTo>
                  <a:pt x="163" y="487"/>
                </a:moveTo>
                <a:lnTo>
                  <a:pt x="134" y="494"/>
                </a:lnTo>
                <a:lnTo>
                  <a:pt x="0" y="9"/>
                </a:lnTo>
                <a:lnTo>
                  <a:pt x="29" y="0"/>
                </a:lnTo>
                <a:lnTo>
                  <a:pt x="163" y="4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śḷîďe">
            <a:extLst>
              <a:ext uri="{FF2B5EF4-FFF2-40B4-BE49-F238E27FC236}">
                <a16:creationId xmlns:a16="http://schemas.microsoft.com/office/drawing/2014/main" id="{0BF5A734-94F6-40BF-A36A-65ECBA7FAB23}"/>
              </a:ext>
            </a:extLst>
          </p:cNvPr>
          <p:cNvSpPr/>
          <p:nvPr/>
        </p:nvSpPr>
        <p:spPr bwMode="auto">
          <a:xfrm>
            <a:off x="2185615" y="3362691"/>
            <a:ext cx="116982" cy="362120"/>
          </a:xfrm>
          <a:custGeom>
            <a:avLst/>
            <a:gdLst>
              <a:gd name="T0" fmla="*/ 178 w 178"/>
              <a:gd name="T1" fmla="*/ 543 h 551"/>
              <a:gd name="T2" fmla="*/ 150 w 178"/>
              <a:gd name="T3" fmla="*/ 551 h 551"/>
              <a:gd name="T4" fmla="*/ 0 w 178"/>
              <a:gd name="T5" fmla="*/ 7 h 551"/>
              <a:gd name="T6" fmla="*/ 29 w 178"/>
              <a:gd name="T7" fmla="*/ 0 h 551"/>
              <a:gd name="T8" fmla="*/ 178 w 178"/>
              <a:gd name="T9" fmla="*/ 543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551">
                <a:moveTo>
                  <a:pt x="178" y="543"/>
                </a:moveTo>
                <a:lnTo>
                  <a:pt x="150" y="551"/>
                </a:lnTo>
                <a:lnTo>
                  <a:pt x="0" y="7"/>
                </a:lnTo>
                <a:lnTo>
                  <a:pt x="29" y="0"/>
                </a:lnTo>
                <a:lnTo>
                  <a:pt x="178" y="543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ṥlíḑê">
            <a:extLst>
              <a:ext uri="{FF2B5EF4-FFF2-40B4-BE49-F238E27FC236}">
                <a16:creationId xmlns:a16="http://schemas.microsoft.com/office/drawing/2014/main" id="{FCA0E4DA-26E8-461D-8A38-031D5AF5A32F}"/>
              </a:ext>
            </a:extLst>
          </p:cNvPr>
          <p:cNvSpPr/>
          <p:nvPr/>
        </p:nvSpPr>
        <p:spPr bwMode="auto">
          <a:xfrm>
            <a:off x="2185615" y="3362691"/>
            <a:ext cx="116982" cy="362120"/>
          </a:xfrm>
          <a:custGeom>
            <a:avLst/>
            <a:gdLst>
              <a:gd name="T0" fmla="*/ 178 w 178"/>
              <a:gd name="T1" fmla="*/ 543 h 551"/>
              <a:gd name="T2" fmla="*/ 150 w 178"/>
              <a:gd name="T3" fmla="*/ 551 h 551"/>
              <a:gd name="T4" fmla="*/ 0 w 178"/>
              <a:gd name="T5" fmla="*/ 7 h 551"/>
              <a:gd name="T6" fmla="*/ 29 w 178"/>
              <a:gd name="T7" fmla="*/ 0 h 551"/>
              <a:gd name="T8" fmla="*/ 178 w 178"/>
              <a:gd name="T9" fmla="*/ 543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551">
                <a:moveTo>
                  <a:pt x="178" y="543"/>
                </a:moveTo>
                <a:lnTo>
                  <a:pt x="150" y="551"/>
                </a:lnTo>
                <a:lnTo>
                  <a:pt x="0" y="7"/>
                </a:lnTo>
                <a:lnTo>
                  <a:pt x="29" y="0"/>
                </a:lnTo>
                <a:lnTo>
                  <a:pt x="178" y="5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îSḻídè">
            <a:extLst>
              <a:ext uri="{FF2B5EF4-FFF2-40B4-BE49-F238E27FC236}">
                <a16:creationId xmlns:a16="http://schemas.microsoft.com/office/drawing/2014/main" id="{4ED03E2B-D296-41B4-BB66-EDBBC870066F}"/>
              </a:ext>
            </a:extLst>
          </p:cNvPr>
          <p:cNvSpPr/>
          <p:nvPr/>
        </p:nvSpPr>
        <p:spPr bwMode="auto">
          <a:xfrm>
            <a:off x="2280910" y="3517791"/>
            <a:ext cx="70321" cy="193218"/>
          </a:xfrm>
          <a:custGeom>
            <a:avLst/>
            <a:gdLst>
              <a:gd name="T0" fmla="*/ 107 w 107"/>
              <a:gd name="T1" fmla="*/ 287 h 294"/>
              <a:gd name="T2" fmla="*/ 79 w 107"/>
              <a:gd name="T3" fmla="*/ 294 h 294"/>
              <a:gd name="T4" fmla="*/ 0 w 107"/>
              <a:gd name="T5" fmla="*/ 7 h 294"/>
              <a:gd name="T6" fmla="*/ 29 w 107"/>
              <a:gd name="T7" fmla="*/ 0 h 294"/>
              <a:gd name="T8" fmla="*/ 107 w 107"/>
              <a:gd name="T9" fmla="*/ 287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294">
                <a:moveTo>
                  <a:pt x="107" y="287"/>
                </a:moveTo>
                <a:lnTo>
                  <a:pt x="79" y="294"/>
                </a:lnTo>
                <a:lnTo>
                  <a:pt x="0" y="7"/>
                </a:lnTo>
                <a:lnTo>
                  <a:pt x="29" y="0"/>
                </a:lnTo>
                <a:lnTo>
                  <a:pt x="107" y="287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şḷiḓé">
            <a:extLst>
              <a:ext uri="{FF2B5EF4-FFF2-40B4-BE49-F238E27FC236}">
                <a16:creationId xmlns:a16="http://schemas.microsoft.com/office/drawing/2014/main" id="{C5017E0D-A923-4102-957A-151D316AB37A}"/>
              </a:ext>
            </a:extLst>
          </p:cNvPr>
          <p:cNvSpPr/>
          <p:nvPr/>
        </p:nvSpPr>
        <p:spPr bwMode="auto">
          <a:xfrm>
            <a:off x="2280910" y="3517791"/>
            <a:ext cx="70321" cy="193218"/>
          </a:xfrm>
          <a:custGeom>
            <a:avLst/>
            <a:gdLst>
              <a:gd name="T0" fmla="*/ 107 w 107"/>
              <a:gd name="T1" fmla="*/ 287 h 294"/>
              <a:gd name="T2" fmla="*/ 79 w 107"/>
              <a:gd name="T3" fmla="*/ 294 h 294"/>
              <a:gd name="T4" fmla="*/ 0 w 107"/>
              <a:gd name="T5" fmla="*/ 7 h 294"/>
              <a:gd name="T6" fmla="*/ 29 w 107"/>
              <a:gd name="T7" fmla="*/ 0 h 294"/>
              <a:gd name="T8" fmla="*/ 107 w 107"/>
              <a:gd name="T9" fmla="*/ 287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294">
                <a:moveTo>
                  <a:pt x="107" y="287"/>
                </a:moveTo>
                <a:lnTo>
                  <a:pt x="79" y="294"/>
                </a:lnTo>
                <a:lnTo>
                  <a:pt x="0" y="7"/>
                </a:lnTo>
                <a:lnTo>
                  <a:pt x="29" y="0"/>
                </a:lnTo>
                <a:lnTo>
                  <a:pt x="107" y="2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ṡlîdê">
            <a:extLst>
              <a:ext uri="{FF2B5EF4-FFF2-40B4-BE49-F238E27FC236}">
                <a16:creationId xmlns:a16="http://schemas.microsoft.com/office/drawing/2014/main" id="{3FAC5E43-BF86-441F-8EB9-66CAFC7F2545}"/>
              </a:ext>
            </a:extLst>
          </p:cNvPr>
          <p:cNvSpPr/>
          <p:nvPr/>
        </p:nvSpPr>
        <p:spPr bwMode="auto">
          <a:xfrm>
            <a:off x="2259880" y="3366634"/>
            <a:ext cx="110410" cy="339775"/>
          </a:xfrm>
          <a:custGeom>
            <a:avLst/>
            <a:gdLst>
              <a:gd name="T0" fmla="*/ 168 w 168"/>
              <a:gd name="T1" fmla="*/ 508 h 517"/>
              <a:gd name="T2" fmla="*/ 139 w 168"/>
              <a:gd name="T3" fmla="*/ 517 h 517"/>
              <a:gd name="T4" fmla="*/ 0 w 168"/>
              <a:gd name="T5" fmla="*/ 7 h 517"/>
              <a:gd name="T6" fmla="*/ 28 w 168"/>
              <a:gd name="T7" fmla="*/ 0 h 517"/>
              <a:gd name="T8" fmla="*/ 168 w 168"/>
              <a:gd name="T9" fmla="*/ 50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517">
                <a:moveTo>
                  <a:pt x="168" y="508"/>
                </a:moveTo>
                <a:lnTo>
                  <a:pt x="139" y="517"/>
                </a:lnTo>
                <a:lnTo>
                  <a:pt x="0" y="7"/>
                </a:lnTo>
                <a:lnTo>
                  <a:pt x="28" y="0"/>
                </a:lnTo>
                <a:lnTo>
                  <a:pt x="168" y="508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ṩḷïḍê">
            <a:extLst>
              <a:ext uri="{FF2B5EF4-FFF2-40B4-BE49-F238E27FC236}">
                <a16:creationId xmlns:a16="http://schemas.microsoft.com/office/drawing/2014/main" id="{25CB5236-68FE-4E57-93EC-D4B9B274DFB1}"/>
              </a:ext>
            </a:extLst>
          </p:cNvPr>
          <p:cNvSpPr/>
          <p:nvPr/>
        </p:nvSpPr>
        <p:spPr bwMode="auto">
          <a:xfrm>
            <a:off x="2259880" y="3366634"/>
            <a:ext cx="110410" cy="339775"/>
          </a:xfrm>
          <a:custGeom>
            <a:avLst/>
            <a:gdLst>
              <a:gd name="T0" fmla="*/ 168 w 168"/>
              <a:gd name="T1" fmla="*/ 508 h 517"/>
              <a:gd name="T2" fmla="*/ 139 w 168"/>
              <a:gd name="T3" fmla="*/ 517 h 517"/>
              <a:gd name="T4" fmla="*/ 0 w 168"/>
              <a:gd name="T5" fmla="*/ 7 h 517"/>
              <a:gd name="T6" fmla="*/ 28 w 168"/>
              <a:gd name="T7" fmla="*/ 0 h 517"/>
              <a:gd name="T8" fmla="*/ 168 w 168"/>
              <a:gd name="T9" fmla="*/ 50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517">
                <a:moveTo>
                  <a:pt x="168" y="508"/>
                </a:moveTo>
                <a:lnTo>
                  <a:pt x="139" y="517"/>
                </a:lnTo>
                <a:lnTo>
                  <a:pt x="0" y="7"/>
                </a:lnTo>
                <a:lnTo>
                  <a:pt x="28" y="0"/>
                </a:lnTo>
                <a:lnTo>
                  <a:pt x="168" y="50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ṣliḍé">
            <a:extLst>
              <a:ext uri="{FF2B5EF4-FFF2-40B4-BE49-F238E27FC236}">
                <a16:creationId xmlns:a16="http://schemas.microsoft.com/office/drawing/2014/main" id="{8F14E278-BC1B-465D-BFA6-3645DEEF953E}"/>
              </a:ext>
            </a:extLst>
          </p:cNvPr>
          <p:cNvSpPr/>
          <p:nvPr/>
        </p:nvSpPr>
        <p:spPr bwMode="auto">
          <a:xfrm>
            <a:off x="2335458" y="3450756"/>
            <a:ext cx="83465" cy="242509"/>
          </a:xfrm>
          <a:custGeom>
            <a:avLst/>
            <a:gdLst>
              <a:gd name="T0" fmla="*/ 127 w 127"/>
              <a:gd name="T1" fmla="*/ 360 h 369"/>
              <a:gd name="T2" fmla="*/ 99 w 127"/>
              <a:gd name="T3" fmla="*/ 369 h 369"/>
              <a:gd name="T4" fmla="*/ 0 w 127"/>
              <a:gd name="T5" fmla="*/ 7 h 369"/>
              <a:gd name="T6" fmla="*/ 29 w 127"/>
              <a:gd name="T7" fmla="*/ 0 h 369"/>
              <a:gd name="T8" fmla="*/ 127 w 127"/>
              <a:gd name="T9" fmla="*/ 36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369">
                <a:moveTo>
                  <a:pt x="127" y="360"/>
                </a:moveTo>
                <a:lnTo>
                  <a:pt x="99" y="369"/>
                </a:lnTo>
                <a:lnTo>
                  <a:pt x="0" y="7"/>
                </a:lnTo>
                <a:lnTo>
                  <a:pt x="29" y="0"/>
                </a:lnTo>
                <a:lnTo>
                  <a:pt x="127" y="360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sľïdé">
            <a:extLst>
              <a:ext uri="{FF2B5EF4-FFF2-40B4-BE49-F238E27FC236}">
                <a16:creationId xmlns:a16="http://schemas.microsoft.com/office/drawing/2014/main" id="{A41F7997-31CA-4E8A-A817-F92C1040E496}"/>
              </a:ext>
            </a:extLst>
          </p:cNvPr>
          <p:cNvSpPr/>
          <p:nvPr/>
        </p:nvSpPr>
        <p:spPr bwMode="auto">
          <a:xfrm>
            <a:off x="2335458" y="3450756"/>
            <a:ext cx="83465" cy="242509"/>
          </a:xfrm>
          <a:custGeom>
            <a:avLst/>
            <a:gdLst>
              <a:gd name="T0" fmla="*/ 127 w 127"/>
              <a:gd name="T1" fmla="*/ 360 h 369"/>
              <a:gd name="T2" fmla="*/ 99 w 127"/>
              <a:gd name="T3" fmla="*/ 369 h 369"/>
              <a:gd name="T4" fmla="*/ 0 w 127"/>
              <a:gd name="T5" fmla="*/ 7 h 369"/>
              <a:gd name="T6" fmla="*/ 29 w 127"/>
              <a:gd name="T7" fmla="*/ 0 h 369"/>
              <a:gd name="T8" fmla="*/ 127 w 127"/>
              <a:gd name="T9" fmla="*/ 36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369">
                <a:moveTo>
                  <a:pt x="127" y="360"/>
                </a:moveTo>
                <a:lnTo>
                  <a:pt x="99" y="369"/>
                </a:lnTo>
                <a:lnTo>
                  <a:pt x="0" y="7"/>
                </a:lnTo>
                <a:lnTo>
                  <a:pt x="29" y="0"/>
                </a:lnTo>
                <a:lnTo>
                  <a:pt x="127" y="3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ṡľíďè">
            <a:extLst>
              <a:ext uri="{FF2B5EF4-FFF2-40B4-BE49-F238E27FC236}">
                <a16:creationId xmlns:a16="http://schemas.microsoft.com/office/drawing/2014/main" id="{F821B224-E752-4CB4-8542-FDC632F1E75E}"/>
              </a:ext>
            </a:extLst>
          </p:cNvPr>
          <p:cNvSpPr/>
          <p:nvPr/>
        </p:nvSpPr>
        <p:spPr bwMode="auto">
          <a:xfrm>
            <a:off x="2359117" y="3461929"/>
            <a:ext cx="78865" cy="225421"/>
          </a:xfrm>
          <a:custGeom>
            <a:avLst/>
            <a:gdLst>
              <a:gd name="T0" fmla="*/ 120 w 120"/>
              <a:gd name="T1" fmla="*/ 336 h 343"/>
              <a:gd name="T2" fmla="*/ 91 w 120"/>
              <a:gd name="T3" fmla="*/ 343 h 343"/>
              <a:gd name="T4" fmla="*/ 0 w 120"/>
              <a:gd name="T5" fmla="*/ 7 h 343"/>
              <a:gd name="T6" fmla="*/ 28 w 120"/>
              <a:gd name="T7" fmla="*/ 0 h 343"/>
              <a:gd name="T8" fmla="*/ 120 w 120"/>
              <a:gd name="T9" fmla="*/ 336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343">
                <a:moveTo>
                  <a:pt x="120" y="336"/>
                </a:moveTo>
                <a:lnTo>
                  <a:pt x="91" y="343"/>
                </a:lnTo>
                <a:lnTo>
                  <a:pt x="0" y="7"/>
                </a:lnTo>
                <a:lnTo>
                  <a:pt x="28" y="0"/>
                </a:lnTo>
                <a:lnTo>
                  <a:pt x="120" y="336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ṡļiḋé">
            <a:extLst>
              <a:ext uri="{FF2B5EF4-FFF2-40B4-BE49-F238E27FC236}">
                <a16:creationId xmlns:a16="http://schemas.microsoft.com/office/drawing/2014/main" id="{A9F53696-CF2F-44AE-BE08-AD0655EF0853}"/>
              </a:ext>
            </a:extLst>
          </p:cNvPr>
          <p:cNvSpPr/>
          <p:nvPr/>
        </p:nvSpPr>
        <p:spPr bwMode="auto">
          <a:xfrm>
            <a:off x="2359117" y="3461929"/>
            <a:ext cx="78865" cy="225421"/>
          </a:xfrm>
          <a:custGeom>
            <a:avLst/>
            <a:gdLst>
              <a:gd name="T0" fmla="*/ 120 w 120"/>
              <a:gd name="T1" fmla="*/ 336 h 343"/>
              <a:gd name="T2" fmla="*/ 91 w 120"/>
              <a:gd name="T3" fmla="*/ 343 h 343"/>
              <a:gd name="T4" fmla="*/ 0 w 120"/>
              <a:gd name="T5" fmla="*/ 7 h 343"/>
              <a:gd name="T6" fmla="*/ 28 w 120"/>
              <a:gd name="T7" fmla="*/ 0 h 343"/>
              <a:gd name="T8" fmla="*/ 120 w 120"/>
              <a:gd name="T9" fmla="*/ 336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343">
                <a:moveTo>
                  <a:pt x="120" y="336"/>
                </a:moveTo>
                <a:lnTo>
                  <a:pt x="91" y="343"/>
                </a:lnTo>
                <a:lnTo>
                  <a:pt x="0" y="7"/>
                </a:lnTo>
                <a:lnTo>
                  <a:pt x="28" y="0"/>
                </a:lnTo>
                <a:lnTo>
                  <a:pt x="120" y="3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ïşľíḑe">
            <a:extLst>
              <a:ext uri="{FF2B5EF4-FFF2-40B4-BE49-F238E27FC236}">
                <a16:creationId xmlns:a16="http://schemas.microsoft.com/office/drawing/2014/main" id="{D50F7D5A-99CC-456B-AAA1-E05D7E5F757E}"/>
              </a:ext>
            </a:extLst>
          </p:cNvPr>
          <p:cNvSpPr/>
          <p:nvPr/>
        </p:nvSpPr>
        <p:spPr bwMode="auto">
          <a:xfrm>
            <a:off x="2429438" y="3526335"/>
            <a:ext cx="57834" cy="147871"/>
          </a:xfrm>
          <a:custGeom>
            <a:avLst/>
            <a:gdLst>
              <a:gd name="T0" fmla="*/ 88 w 88"/>
              <a:gd name="T1" fmla="*/ 217 h 225"/>
              <a:gd name="T2" fmla="*/ 60 w 88"/>
              <a:gd name="T3" fmla="*/ 225 h 225"/>
              <a:gd name="T4" fmla="*/ 0 w 88"/>
              <a:gd name="T5" fmla="*/ 7 h 225"/>
              <a:gd name="T6" fmla="*/ 28 w 88"/>
              <a:gd name="T7" fmla="*/ 0 h 225"/>
              <a:gd name="T8" fmla="*/ 88 w 88"/>
              <a:gd name="T9" fmla="*/ 217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225">
                <a:moveTo>
                  <a:pt x="88" y="217"/>
                </a:moveTo>
                <a:lnTo>
                  <a:pt x="60" y="225"/>
                </a:lnTo>
                <a:lnTo>
                  <a:pt x="0" y="7"/>
                </a:lnTo>
                <a:lnTo>
                  <a:pt x="28" y="0"/>
                </a:lnTo>
                <a:lnTo>
                  <a:pt x="88" y="217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ṥļiḑè">
            <a:extLst>
              <a:ext uri="{FF2B5EF4-FFF2-40B4-BE49-F238E27FC236}">
                <a16:creationId xmlns:a16="http://schemas.microsoft.com/office/drawing/2014/main" id="{D5A9AF0F-A3DD-49DA-B3B4-A587CFE90B5E}"/>
              </a:ext>
            </a:extLst>
          </p:cNvPr>
          <p:cNvSpPr/>
          <p:nvPr/>
        </p:nvSpPr>
        <p:spPr bwMode="auto">
          <a:xfrm>
            <a:off x="2429438" y="3526335"/>
            <a:ext cx="57834" cy="147871"/>
          </a:xfrm>
          <a:custGeom>
            <a:avLst/>
            <a:gdLst>
              <a:gd name="T0" fmla="*/ 88 w 88"/>
              <a:gd name="T1" fmla="*/ 217 h 225"/>
              <a:gd name="T2" fmla="*/ 60 w 88"/>
              <a:gd name="T3" fmla="*/ 225 h 225"/>
              <a:gd name="T4" fmla="*/ 0 w 88"/>
              <a:gd name="T5" fmla="*/ 7 h 225"/>
              <a:gd name="T6" fmla="*/ 28 w 88"/>
              <a:gd name="T7" fmla="*/ 0 h 225"/>
              <a:gd name="T8" fmla="*/ 88 w 88"/>
              <a:gd name="T9" fmla="*/ 217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225">
                <a:moveTo>
                  <a:pt x="88" y="217"/>
                </a:moveTo>
                <a:lnTo>
                  <a:pt x="60" y="225"/>
                </a:lnTo>
                <a:lnTo>
                  <a:pt x="0" y="7"/>
                </a:lnTo>
                <a:lnTo>
                  <a:pt x="28" y="0"/>
                </a:lnTo>
                <a:lnTo>
                  <a:pt x="88" y="2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išļiďé">
            <a:extLst>
              <a:ext uri="{FF2B5EF4-FFF2-40B4-BE49-F238E27FC236}">
                <a16:creationId xmlns:a16="http://schemas.microsoft.com/office/drawing/2014/main" id="{4CEB8CAB-7F61-4326-BF08-DE854038B382}"/>
              </a:ext>
            </a:extLst>
          </p:cNvPr>
          <p:cNvSpPr/>
          <p:nvPr/>
        </p:nvSpPr>
        <p:spPr bwMode="auto">
          <a:xfrm>
            <a:off x="2458355" y="3557224"/>
            <a:ext cx="47976" cy="111724"/>
          </a:xfrm>
          <a:custGeom>
            <a:avLst/>
            <a:gdLst>
              <a:gd name="T0" fmla="*/ 73 w 73"/>
              <a:gd name="T1" fmla="*/ 163 h 170"/>
              <a:gd name="T2" fmla="*/ 44 w 73"/>
              <a:gd name="T3" fmla="*/ 170 h 170"/>
              <a:gd name="T4" fmla="*/ 0 w 73"/>
              <a:gd name="T5" fmla="*/ 7 h 170"/>
              <a:gd name="T6" fmla="*/ 29 w 73"/>
              <a:gd name="T7" fmla="*/ 0 h 170"/>
              <a:gd name="T8" fmla="*/ 73 w 73"/>
              <a:gd name="T9" fmla="*/ 16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70">
                <a:moveTo>
                  <a:pt x="73" y="163"/>
                </a:moveTo>
                <a:lnTo>
                  <a:pt x="44" y="170"/>
                </a:lnTo>
                <a:lnTo>
                  <a:pt x="0" y="7"/>
                </a:lnTo>
                <a:lnTo>
                  <a:pt x="29" y="0"/>
                </a:lnTo>
                <a:lnTo>
                  <a:pt x="73" y="163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ṩlîḍê">
            <a:extLst>
              <a:ext uri="{FF2B5EF4-FFF2-40B4-BE49-F238E27FC236}">
                <a16:creationId xmlns:a16="http://schemas.microsoft.com/office/drawing/2014/main" id="{B97DA2DF-2699-4468-BA4F-2227565CCE43}"/>
              </a:ext>
            </a:extLst>
          </p:cNvPr>
          <p:cNvSpPr/>
          <p:nvPr/>
        </p:nvSpPr>
        <p:spPr bwMode="auto">
          <a:xfrm>
            <a:off x="2458355" y="3557224"/>
            <a:ext cx="47976" cy="111724"/>
          </a:xfrm>
          <a:custGeom>
            <a:avLst/>
            <a:gdLst>
              <a:gd name="T0" fmla="*/ 73 w 73"/>
              <a:gd name="T1" fmla="*/ 163 h 170"/>
              <a:gd name="T2" fmla="*/ 44 w 73"/>
              <a:gd name="T3" fmla="*/ 170 h 170"/>
              <a:gd name="T4" fmla="*/ 0 w 73"/>
              <a:gd name="T5" fmla="*/ 7 h 170"/>
              <a:gd name="T6" fmla="*/ 29 w 73"/>
              <a:gd name="T7" fmla="*/ 0 h 170"/>
              <a:gd name="T8" fmla="*/ 73 w 73"/>
              <a:gd name="T9" fmla="*/ 16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70">
                <a:moveTo>
                  <a:pt x="73" y="163"/>
                </a:moveTo>
                <a:lnTo>
                  <a:pt x="44" y="170"/>
                </a:lnTo>
                <a:lnTo>
                  <a:pt x="0" y="7"/>
                </a:lnTo>
                <a:lnTo>
                  <a:pt x="29" y="0"/>
                </a:lnTo>
                <a:lnTo>
                  <a:pt x="73" y="1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ṡļíḑe">
            <a:extLst>
              <a:ext uri="{FF2B5EF4-FFF2-40B4-BE49-F238E27FC236}">
                <a16:creationId xmlns:a16="http://schemas.microsoft.com/office/drawing/2014/main" id="{0C6D6A93-7CC3-4462-991E-31C0EB0B3374}"/>
              </a:ext>
            </a:extLst>
          </p:cNvPr>
          <p:cNvSpPr/>
          <p:nvPr/>
        </p:nvSpPr>
        <p:spPr bwMode="auto">
          <a:xfrm>
            <a:off x="2514875" y="3571681"/>
            <a:ext cx="40090" cy="84122"/>
          </a:xfrm>
          <a:custGeom>
            <a:avLst/>
            <a:gdLst>
              <a:gd name="T0" fmla="*/ 61 w 61"/>
              <a:gd name="T1" fmla="*/ 119 h 128"/>
              <a:gd name="T2" fmla="*/ 32 w 61"/>
              <a:gd name="T3" fmla="*/ 128 h 128"/>
              <a:gd name="T4" fmla="*/ 0 w 61"/>
              <a:gd name="T5" fmla="*/ 8 h 128"/>
              <a:gd name="T6" fmla="*/ 28 w 61"/>
              <a:gd name="T7" fmla="*/ 0 h 128"/>
              <a:gd name="T8" fmla="*/ 61 w 61"/>
              <a:gd name="T9" fmla="*/ 11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28">
                <a:moveTo>
                  <a:pt x="61" y="119"/>
                </a:moveTo>
                <a:lnTo>
                  <a:pt x="32" y="128"/>
                </a:lnTo>
                <a:lnTo>
                  <a:pt x="0" y="8"/>
                </a:lnTo>
                <a:lnTo>
                  <a:pt x="28" y="0"/>
                </a:lnTo>
                <a:lnTo>
                  <a:pt x="61" y="119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ŝlïḋè">
            <a:extLst>
              <a:ext uri="{FF2B5EF4-FFF2-40B4-BE49-F238E27FC236}">
                <a16:creationId xmlns:a16="http://schemas.microsoft.com/office/drawing/2014/main" id="{0ED83C36-C15A-4E54-924C-5243C0E73CEA}"/>
              </a:ext>
            </a:extLst>
          </p:cNvPr>
          <p:cNvSpPr/>
          <p:nvPr/>
        </p:nvSpPr>
        <p:spPr bwMode="auto">
          <a:xfrm>
            <a:off x="2514875" y="3571681"/>
            <a:ext cx="40090" cy="84122"/>
          </a:xfrm>
          <a:custGeom>
            <a:avLst/>
            <a:gdLst>
              <a:gd name="T0" fmla="*/ 61 w 61"/>
              <a:gd name="T1" fmla="*/ 119 h 128"/>
              <a:gd name="T2" fmla="*/ 32 w 61"/>
              <a:gd name="T3" fmla="*/ 128 h 128"/>
              <a:gd name="T4" fmla="*/ 0 w 61"/>
              <a:gd name="T5" fmla="*/ 8 h 128"/>
              <a:gd name="T6" fmla="*/ 28 w 61"/>
              <a:gd name="T7" fmla="*/ 0 h 128"/>
              <a:gd name="T8" fmla="*/ 61 w 61"/>
              <a:gd name="T9" fmla="*/ 11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28">
                <a:moveTo>
                  <a:pt x="61" y="119"/>
                </a:moveTo>
                <a:lnTo>
                  <a:pt x="32" y="128"/>
                </a:lnTo>
                <a:lnTo>
                  <a:pt x="0" y="8"/>
                </a:lnTo>
                <a:lnTo>
                  <a:pt x="28" y="0"/>
                </a:lnTo>
                <a:lnTo>
                  <a:pt x="61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íṧľíḓé">
            <a:extLst>
              <a:ext uri="{FF2B5EF4-FFF2-40B4-BE49-F238E27FC236}">
                <a16:creationId xmlns:a16="http://schemas.microsoft.com/office/drawing/2014/main" id="{08779C46-83E2-4FF0-BCE0-C12E69E1F21B}"/>
              </a:ext>
            </a:extLst>
          </p:cNvPr>
          <p:cNvSpPr/>
          <p:nvPr/>
        </p:nvSpPr>
        <p:spPr bwMode="auto">
          <a:xfrm>
            <a:off x="2483986" y="3386350"/>
            <a:ext cx="90037" cy="263539"/>
          </a:xfrm>
          <a:custGeom>
            <a:avLst/>
            <a:gdLst>
              <a:gd name="T0" fmla="*/ 137 w 137"/>
              <a:gd name="T1" fmla="*/ 394 h 401"/>
              <a:gd name="T2" fmla="*/ 108 w 137"/>
              <a:gd name="T3" fmla="*/ 401 h 401"/>
              <a:gd name="T4" fmla="*/ 0 w 137"/>
              <a:gd name="T5" fmla="*/ 7 h 401"/>
              <a:gd name="T6" fmla="*/ 28 w 137"/>
              <a:gd name="T7" fmla="*/ 0 h 401"/>
              <a:gd name="T8" fmla="*/ 137 w 137"/>
              <a:gd name="T9" fmla="*/ 394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01">
                <a:moveTo>
                  <a:pt x="137" y="394"/>
                </a:moveTo>
                <a:lnTo>
                  <a:pt x="108" y="401"/>
                </a:lnTo>
                <a:lnTo>
                  <a:pt x="0" y="7"/>
                </a:lnTo>
                <a:lnTo>
                  <a:pt x="28" y="0"/>
                </a:lnTo>
                <a:lnTo>
                  <a:pt x="137" y="394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ïSḷïde">
            <a:extLst>
              <a:ext uri="{FF2B5EF4-FFF2-40B4-BE49-F238E27FC236}">
                <a16:creationId xmlns:a16="http://schemas.microsoft.com/office/drawing/2014/main" id="{8767F88B-8D1E-4183-BD5B-82D0A8593629}"/>
              </a:ext>
            </a:extLst>
          </p:cNvPr>
          <p:cNvSpPr/>
          <p:nvPr/>
        </p:nvSpPr>
        <p:spPr bwMode="auto">
          <a:xfrm>
            <a:off x="2483986" y="3386350"/>
            <a:ext cx="90037" cy="263539"/>
          </a:xfrm>
          <a:custGeom>
            <a:avLst/>
            <a:gdLst>
              <a:gd name="T0" fmla="*/ 137 w 137"/>
              <a:gd name="T1" fmla="*/ 394 h 401"/>
              <a:gd name="T2" fmla="*/ 108 w 137"/>
              <a:gd name="T3" fmla="*/ 401 h 401"/>
              <a:gd name="T4" fmla="*/ 0 w 137"/>
              <a:gd name="T5" fmla="*/ 7 h 401"/>
              <a:gd name="T6" fmla="*/ 28 w 137"/>
              <a:gd name="T7" fmla="*/ 0 h 401"/>
              <a:gd name="T8" fmla="*/ 137 w 137"/>
              <a:gd name="T9" fmla="*/ 394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01">
                <a:moveTo>
                  <a:pt x="137" y="394"/>
                </a:moveTo>
                <a:lnTo>
                  <a:pt x="108" y="401"/>
                </a:lnTo>
                <a:lnTo>
                  <a:pt x="0" y="7"/>
                </a:lnTo>
                <a:lnTo>
                  <a:pt x="28" y="0"/>
                </a:lnTo>
                <a:lnTo>
                  <a:pt x="137" y="39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śľïḓê">
            <a:extLst>
              <a:ext uri="{FF2B5EF4-FFF2-40B4-BE49-F238E27FC236}">
                <a16:creationId xmlns:a16="http://schemas.microsoft.com/office/drawing/2014/main" id="{D724A6CD-F471-4F5B-BAAE-BB1045DF73FC}"/>
              </a:ext>
            </a:extLst>
          </p:cNvPr>
          <p:cNvSpPr/>
          <p:nvPr/>
        </p:nvSpPr>
        <p:spPr bwMode="auto">
          <a:xfrm>
            <a:off x="2526047" y="3345603"/>
            <a:ext cx="96609" cy="291142"/>
          </a:xfrm>
          <a:custGeom>
            <a:avLst/>
            <a:gdLst>
              <a:gd name="T0" fmla="*/ 147 w 147"/>
              <a:gd name="T1" fmla="*/ 436 h 443"/>
              <a:gd name="T2" fmla="*/ 118 w 147"/>
              <a:gd name="T3" fmla="*/ 443 h 443"/>
              <a:gd name="T4" fmla="*/ 0 w 147"/>
              <a:gd name="T5" fmla="*/ 9 h 443"/>
              <a:gd name="T6" fmla="*/ 28 w 147"/>
              <a:gd name="T7" fmla="*/ 0 h 443"/>
              <a:gd name="T8" fmla="*/ 147 w 147"/>
              <a:gd name="T9" fmla="*/ 4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443">
                <a:moveTo>
                  <a:pt x="147" y="436"/>
                </a:moveTo>
                <a:lnTo>
                  <a:pt x="118" y="443"/>
                </a:lnTo>
                <a:lnTo>
                  <a:pt x="0" y="9"/>
                </a:lnTo>
                <a:lnTo>
                  <a:pt x="28" y="0"/>
                </a:lnTo>
                <a:lnTo>
                  <a:pt x="147" y="436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sļîḓe">
            <a:extLst>
              <a:ext uri="{FF2B5EF4-FFF2-40B4-BE49-F238E27FC236}">
                <a16:creationId xmlns:a16="http://schemas.microsoft.com/office/drawing/2014/main" id="{37E3D9C0-A60A-4738-8B28-DBCC8B17A4D9}"/>
              </a:ext>
            </a:extLst>
          </p:cNvPr>
          <p:cNvSpPr/>
          <p:nvPr/>
        </p:nvSpPr>
        <p:spPr bwMode="auto">
          <a:xfrm>
            <a:off x="2526047" y="3345603"/>
            <a:ext cx="96609" cy="291142"/>
          </a:xfrm>
          <a:custGeom>
            <a:avLst/>
            <a:gdLst>
              <a:gd name="T0" fmla="*/ 147 w 147"/>
              <a:gd name="T1" fmla="*/ 436 h 443"/>
              <a:gd name="T2" fmla="*/ 118 w 147"/>
              <a:gd name="T3" fmla="*/ 443 h 443"/>
              <a:gd name="T4" fmla="*/ 0 w 147"/>
              <a:gd name="T5" fmla="*/ 9 h 443"/>
              <a:gd name="T6" fmla="*/ 28 w 147"/>
              <a:gd name="T7" fmla="*/ 0 h 443"/>
              <a:gd name="T8" fmla="*/ 147 w 147"/>
              <a:gd name="T9" fmla="*/ 4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443">
                <a:moveTo>
                  <a:pt x="147" y="436"/>
                </a:moveTo>
                <a:lnTo>
                  <a:pt x="118" y="443"/>
                </a:lnTo>
                <a:lnTo>
                  <a:pt x="0" y="9"/>
                </a:lnTo>
                <a:lnTo>
                  <a:pt x="28" y="0"/>
                </a:lnTo>
                <a:lnTo>
                  <a:pt x="147" y="4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îŝḻîďê">
            <a:extLst>
              <a:ext uri="{FF2B5EF4-FFF2-40B4-BE49-F238E27FC236}">
                <a16:creationId xmlns:a16="http://schemas.microsoft.com/office/drawing/2014/main" id="{E2DA6634-CBFE-4C36-92FD-402085E12103}"/>
              </a:ext>
            </a:extLst>
          </p:cNvPr>
          <p:cNvSpPr/>
          <p:nvPr/>
        </p:nvSpPr>
        <p:spPr bwMode="auto">
          <a:xfrm>
            <a:off x="2519475" y="3250966"/>
            <a:ext cx="121583" cy="381178"/>
          </a:xfrm>
          <a:custGeom>
            <a:avLst/>
            <a:gdLst>
              <a:gd name="T0" fmla="*/ 185 w 185"/>
              <a:gd name="T1" fmla="*/ 572 h 580"/>
              <a:gd name="T2" fmla="*/ 157 w 185"/>
              <a:gd name="T3" fmla="*/ 580 h 580"/>
              <a:gd name="T4" fmla="*/ 0 w 185"/>
              <a:gd name="T5" fmla="*/ 8 h 580"/>
              <a:gd name="T6" fmla="*/ 28 w 185"/>
              <a:gd name="T7" fmla="*/ 0 h 580"/>
              <a:gd name="T8" fmla="*/ 185 w 185"/>
              <a:gd name="T9" fmla="*/ 572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580">
                <a:moveTo>
                  <a:pt x="185" y="572"/>
                </a:moveTo>
                <a:lnTo>
                  <a:pt x="157" y="580"/>
                </a:lnTo>
                <a:lnTo>
                  <a:pt x="0" y="8"/>
                </a:lnTo>
                <a:lnTo>
                  <a:pt x="28" y="0"/>
                </a:lnTo>
                <a:lnTo>
                  <a:pt x="185" y="572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śļiḓe">
            <a:extLst>
              <a:ext uri="{FF2B5EF4-FFF2-40B4-BE49-F238E27FC236}">
                <a16:creationId xmlns:a16="http://schemas.microsoft.com/office/drawing/2014/main" id="{7DC348E3-C72F-40A7-82DF-40C6A39F82CF}"/>
              </a:ext>
            </a:extLst>
          </p:cNvPr>
          <p:cNvSpPr/>
          <p:nvPr/>
        </p:nvSpPr>
        <p:spPr bwMode="auto">
          <a:xfrm>
            <a:off x="2519475" y="3250966"/>
            <a:ext cx="121583" cy="381178"/>
          </a:xfrm>
          <a:custGeom>
            <a:avLst/>
            <a:gdLst>
              <a:gd name="T0" fmla="*/ 185 w 185"/>
              <a:gd name="T1" fmla="*/ 572 h 580"/>
              <a:gd name="T2" fmla="*/ 157 w 185"/>
              <a:gd name="T3" fmla="*/ 580 h 580"/>
              <a:gd name="T4" fmla="*/ 0 w 185"/>
              <a:gd name="T5" fmla="*/ 8 h 580"/>
              <a:gd name="T6" fmla="*/ 28 w 185"/>
              <a:gd name="T7" fmla="*/ 0 h 580"/>
              <a:gd name="T8" fmla="*/ 185 w 185"/>
              <a:gd name="T9" fmla="*/ 572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580">
                <a:moveTo>
                  <a:pt x="185" y="572"/>
                </a:moveTo>
                <a:lnTo>
                  <a:pt x="157" y="580"/>
                </a:lnTo>
                <a:lnTo>
                  <a:pt x="0" y="8"/>
                </a:lnTo>
                <a:lnTo>
                  <a:pt x="28" y="0"/>
                </a:lnTo>
                <a:lnTo>
                  <a:pt x="185" y="5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işḷïḓè">
            <a:extLst>
              <a:ext uri="{FF2B5EF4-FFF2-40B4-BE49-F238E27FC236}">
                <a16:creationId xmlns:a16="http://schemas.microsoft.com/office/drawing/2014/main" id="{2BAA15E5-6E28-4111-A78D-CBD2436B0E53}"/>
              </a:ext>
            </a:extLst>
          </p:cNvPr>
          <p:cNvSpPr/>
          <p:nvPr/>
        </p:nvSpPr>
        <p:spPr bwMode="auto">
          <a:xfrm>
            <a:off x="2623313" y="3436298"/>
            <a:ext cx="67692" cy="182046"/>
          </a:xfrm>
          <a:custGeom>
            <a:avLst/>
            <a:gdLst>
              <a:gd name="T0" fmla="*/ 103 w 103"/>
              <a:gd name="T1" fmla="*/ 270 h 277"/>
              <a:gd name="T2" fmla="*/ 73 w 103"/>
              <a:gd name="T3" fmla="*/ 277 h 277"/>
              <a:gd name="T4" fmla="*/ 0 w 103"/>
              <a:gd name="T5" fmla="*/ 9 h 277"/>
              <a:gd name="T6" fmla="*/ 29 w 103"/>
              <a:gd name="T7" fmla="*/ 0 h 277"/>
              <a:gd name="T8" fmla="*/ 103 w 103"/>
              <a:gd name="T9" fmla="*/ 27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277">
                <a:moveTo>
                  <a:pt x="103" y="270"/>
                </a:moveTo>
                <a:lnTo>
                  <a:pt x="73" y="277"/>
                </a:lnTo>
                <a:lnTo>
                  <a:pt x="0" y="9"/>
                </a:lnTo>
                <a:lnTo>
                  <a:pt x="29" y="0"/>
                </a:lnTo>
                <a:lnTo>
                  <a:pt x="103" y="270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ŝlîḓè">
            <a:extLst>
              <a:ext uri="{FF2B5EF4-FFF2-40B4-BE49-F238E27FC236}">
                <a16:creationId xmlns:a16="http://schemas.microsoft.com/office/drawing/2014/main" id="{83FB4F66-D06C-4702-ACC1-5140B8300B27}"/>
              </a:ext>
            </a:extLst>
          </p:cNvPr>
          <p:cNvSpPr/>
          <p:nvPr/>
        </p:nvSpPr>
        <p:spPr bwMode="auto">
          <a:xfrm>
            <a:off x="2623313" y="3436298"/>
            <a:ext cx="67692" cy="182046"/>
          </a:xfrm>
          <a:custGeom>
            <a:avLst/>
            <a:gdLst>
              <a:gd name="T0" fmla="*/ 103 w 103"/>
              <a:gd name="T1" fmla="*/ 270 h 277"/>
              <a:gd name="T2" fmla="*/ 73 w 103"/>
              <a:gd name="T3" fmla="*/ 277 h 277"/>
              <a:gd name="T4" fmla="*/ 0 w 103"/>
              <a:gd name="T5" fmla="*/ 9 h 277"/>
              <a:gd name="T6" fmla="*/ 29 w 103"/>
              <a:gd name="T7" fmla="*/ 0 h 277"/>
              <a:gd name="T8" fmla="*/ 103 w 103"/>
              <a:gd name="T9" fmla="*/ 27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277">
                <a:moveTo>
                  <a:pt x="103" y="270"/>
                </a:moveTo>
                <a:lnTo>
                  <a:pt x="73" y="277"/>
                </a:lnTo>
                <a:lnTo>
                  <a:pt x="0" y="9"/>
                </a:lnTo>
                <a:lnTo>
                  <a:pt x="29" y="0"/>
                </a:lnTo>
                <a:lnTo>
                  <a:pt x="103" y="2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îśḻíḑe">
            <a:extLst>
              <a:ext uri="{FF2B5EF4-FFF2-40B4-BE49-F238E27FC236}">
                <a16:creationId xmlns:a16="http://schemas.microsoft.com/office/drawing/2014/main" id="{369C2DAE-B115-4A39-8E6B-D63E854BEBA0}"/>
              </a:ext>
            </a:extLst>
          </p:cNvPr>
          <p:cNvSpPr/>
          <p:nvPr/>
        </p:nvSpPr>
        <p:spPr bwMode="auto">
          <a:xfrm>
            <a:off x="2649601" y="3459300"/>
            <a:ext cx="59806" cy="154443"/>
          </a:xfrm>
          <a:custGeom>
            <a:avLst/>
            <a:gdLst>
              <a:gd name="T0" fmla="*/ 91 w 91"/>
              <a:gd name="T1" fmla="*/ 226 h 235"/>
              <a:gd name="T2" fmla="*/ 63 w 91"/>
              <a:gd name="T3" fmla="*/ 235 h 235"/>
              <a:gd name="T4" fmla="*/ 0 w 91"/>
              <a:gd name="T5" fmla="*/ 7 h 235"/>
              <a:gd name="T6" fmla="*/ 29 w 91"/>
              <a:gd name="T7" fmla="*/ 0 h 235"/>
              <a:gd name="T8" fmla="*/ 91 w 91"/>
              <a:gd name="T9" fmla="*/ 226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235">
                <a:moveTo>
                  <a:pt x="91" y="226"/>
                </a:moveTo>
                <a:lnTo>
                  <a:pt x="63" y="235"/>
                </a:lnTo>
                <a:lnTo>
                  <a:pt x="0" y="7"/>
                </a:lnTo>
                <a:lnTo>
                  <a:pt x="29" y="0"/>
                </a:lnTo>
                <a:lnTo>
                  <a:pt x="91" y="226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ïŝ1íḓe">
            <a:extLst>
              <a:ext uri="{FF2B5EF4-FFF2-40B4-BE49-F238E27FC236}">
                <a16:creationId xmlns:a16="http://schemas.microsoft.com/office/drawing/2014/main" id="{36089EEF-D6B6-4227-B744-6148EA67ABA0}"/>
              </a:ext>
            </a:extLst>
          </p:cNvPr>
          <p:cNvSpPr/>
          <p:nvPr/>
        </p:nvSpPr>
        <p:spPr bwMode="auto">
          <a:xfrm>
            <a:off x="2649601" y="3459300"/>
            <a:ext cx="59806" cy="154443"/>
          </a:xfrm>
          <a:custGeom>
            <a:avLst/>
            <a:gdLst>
              <a:gd name="T0" fmla="*/ 91 w 91"/>
              <a:gd name="T1" fmla="*/ 226 h 235"/>
              <a:gd name="T2" fmla="*/ 63 w 91"/>
              <a:gd name="T3" fmla="*/ 235 h 235"/>
              <a:gd name="T4" fmla="*/ 0 w 91"/>
              <a:gd name="T5" fmla="*/ 7 h 235"/>
              <a:gd name="T6" fmla="*/ 29 w 91"/>
              <a:gd name="T7" fmla="*/ 0 h 235"/>
              <a:gd name="T8" fmla="*/ 91 w 91"/>
              <a:gd name="T9" fmla="*/ 226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235">
                <a:moveTo>
                  <a:pt x="91" y="226"/>
                </a:moveTo>
                <a:lnTo>
                  <a:pt x="63" y="235"/>
                </a:lnTo>
                <a:lnTo>
                  <a:pt x="0" y="7"/>
                </a:lnTo>
                <a:lnTo>
                  <a:pt x="29" y="0"/>
                </a:lnTo>
                <a:lnTo>
                  <a:pt x="91" y="22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îṡlïḑê">
            <a:extLst>
              <a:ext uri="{FF2B5EF4-FFF2-40B4-BE49-F238E27FC236}">
                <a16:creationId xmlns:a16="http://schemas.microsoft.com/office/drawing/2014/main" id="{DB50139D-4607-43E0-81D1-5330E29FC3FC}"/>
              </a:ext>
            </a:extLst>
          </p:cNvPr>
          <p:cNvSpPr/>
          <p:nvPr/>
        </p:nvSpPr>
        <p:spPr bwMode="auto">
          <a:xfrm>
            <a:off x="2710722" y="3490189"/>
            <a:ext cx="47976" cy="110410"/>
          </a:xfrm>
          <a:custGeom>
            <a:avLst/>
            <a:gdLst>
              <a:gd name="T0" fmla="*/ 73 w 73"/>
              <a:gd name="T1" fmla="*/ 159 h 168"/>
              <a:gd name="T2" fmla="*/ 44 w 73"/>
              <a:gd name="T3" fmla="*/ 168 h 168"/>
              <a:gd name="T4" fmla="*/ 0 w 73"/>
              <a:gd name="T5" fmla="*/ 7 h 168"/>
              <a:gd name="T6" fmla="*/ 28 w 73"/>
              <a:gd name="T7" fmla="*/ 0 h 168"/>
              <a:gd name="T8" fmla="*/ 73 w 73"/>
              <a:gd name="T9" fmla="*/ 15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68">
                <a:moveTo>
                  <a:pt x="73" y="159"/>
                </a:moveTo>
                <a:lnTo>
                  <a:pt x="44" y="168"/>
                </a:lnTo>
                <a:lnTo>
                  <a:pt x="0" y="7"/>
                </a:lnTo>
                <a:lnTo>
                  <a:pt x="28" y="0"/>
                </a:lnTo>
                <a:lnTo>
                  <a:pt x="73" y="159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íṣľíḓê">
            <a:extLst>
              <a:ext uri="{FF2B5EF4-FFF2-40B4-BE49-F238E27FC236}">
                <a16:creationId xmlns:a16="http://schemas.microsoft.com/office/drawing/2014/main" id="{9716CDA6-F0B6-4067-AC9A-FD39FD1D6588}"/>
              </a:ext>
            </a:extLst>
          </p:cNvPr>
          <p:cNvSpPr/>
          <p:nvPr/>
        </p:nvSpPr>
        <p:spPr bwMode="auto">
          <a:xfrm>
            <a:off x="2710722" y="3490189"/>
            <a:ext cx="47976" cy="110410"/>
          </a:xfrm>
          <a:custGeom>
            <a:avLst/>
            <a:gdLst>
              <a:gd name="T0" fmla="*/ 73 w 73"/>
              <a:gd name="T1" fmla="*/ 159 h 168"/>
              <a:gd name="T2" fmla="*/ 44 w 73"/>
              <a:gd name="T3" fmla="*/ 168 h 168"/>
              <a:gd name="T4" fmla="*/ 0 w 73"/>
              <a:gd name="T5" fmla="*/ 7 h 168"/>
              <a:gd name="T6" fmla="*/ 28 w 73"/>
              <a:gd name="T7" fmla="*/ 0 h 168"/>
              <a:gd name="T8" fmla="*/ 73 w 73"/>
              <a:gd name="T9" fmla="*/ 15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68">
                <a:moveTo>
                  <a:pt x="73" y="159"/>
                </a:moveTo>
                <a:lnTo>
                  <a:pt x="44" y="168"/>
                </a:lnTo>
                <a:lnTo>
                  <a:pt x="0" y="7"/>
                </a:lnTo>
                <a:lnTo>
                  <a:pt x="28" y="0"/>
                </a:lnTo>
                <a:lnTo>
                  <a:pt x="73" y="15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iṡľiḑe">
            <a:extLst>
              <a:ext uri="{FF2B5EF4-FFF2-40B4-BE49-F238E27FC236}">
                <a16:creationId xmlns:a16="http://schemas.microsoft.com/office/drawing/2014/main" id="{D4FB9E75-ADC1-416A-A6A6-A7ED7E4C65E5}"/>
              </a:ext>
            </a:extLst>
          </p:cNvPr>
          <p:cNvSpPr/>
          <p:nvPr/>
        </p:nvSpPr>
        <p:spPr bwMode="auto">
          <a:xfrm>
            <a:off x="2741610" y="3530278"/>
            <a:ext cx="35489" cy="64406"/>
          </a:xfrm>
          <a:custGeom>
            <a:avLst/>
            <a:gdLst>
              <a:gd name="T0" fmla="*/ 54 w 54"/>
              <a:gd name="T1" fmla="*/ 91 h 98"/>
              <a:gd name="T2" fmla="*/ 26 w 54"/>
              <a:gd name="T3" fmla="*/ 98 h 98"/>
              <a:gd name="T4" fmla="*/ 0 w 54"/>
              <a:gd name="T5" fmla="*/ 7 h 98"/>
              <a:gd name="T6" fmla="*/ 28 w 54"/>
              <a:gd name="T7" fmla="*/ 0 h 98"/>
              <a:gd name="T8" fmla="*/ 54 w 54"/>
              <a:gd name="T9" fmla="*/ 9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98">
                <a:moveTo>
                  <a:pt x="54" y="91"/>
                </a:moveTo>
                <a:lnTo>
                  <a:pt x="26" y="98"/>
                </a:lnTo>
                <a:lnTo>
                  <a:pt x="0" y="7"/>
                </a:lnTo>
                <a:lnTo>
                  <a:pt x="28" y="0"/>
                </a:lnTo>
                <a:lnTo>
                  <a:pt x="54" y="91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ïSḻîdé">
            <a:extLst>
              <a:ext uri="{FF2B5EF4-FFF2-40B4-BE49-F238E27FC236}">
                <a16:creationId xmlns:a16="http://schemas.microsoft.com/office/drawing/2014/main" id="{A0CB0CB0-1417-4F16-8EE7-38C811DBD61A}"/>
              </a:ext>
            </a:extLst>
          </p:cNvPr>
          <p:cNvSpPr/>
          <p:nvPr/>
        </p:nvSpPr>
        <p:spPr bwMode="auto">
          <a:xfrm>
            <a:off x="2741610" y="3530278"/>
            <a:ext cx="35489" cy="64406"/>
          </a:xfrm>
          <a:custGeom>
            <a:avLst/>
            <a:gdLst>
              <a:gd name="T0" fmla="*/ 54 w 54"/>
              <a:gd name="T1" fmla="*/ 91 h 98"/>
              <a:gd name="T2" fmla="*/ 26 w 54"/>
              <a:gd name="T3" fmla="*/ 98 h 98"/>
              <a:gd name="T4" fmla="*/ 0 w 54"/>
              <a:gd name="T5" fmla="*/ 7 h 98"/>
              <a:gd name="T6" fmla="*/ 28 w 54"/>
              <a:gd name="T7" fmla="*/ 0 h 98"/>
              <a:gd name="T8" fmla="*/ 54 w 54"/>
              <a:gd name="T9" fmla="*/ 9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98">
                <a:moveTo>
                  <a:pt x="54" y="91"/>
                </a:moveTo>
                <a:lnTo>
                  <a:pt x="26" y="98"/>
                </a:lnTo>
                <a:lnTo>
                  <a:pt x="0" y="7"/>
                </a:lnTo>
                <a:lnTo>
                  <a:pt x="28" y="0"/>
                </a:lnTo>
                <a:lnTo>
                  <a:pt x="54" y="9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iṧḷîde">
            <a:extLst>
              <a:ext uri="{FF2B5EF4-FFF2-40B4-BE49-F238E27FC236}">
                <a16:creationId xmlns:a16="http://schemas.microsoft.com/office/drawing/2014/main" id="{D0E53001-4409-4AFD-AB0E-50A97FFE0C17}"/>
              </a:ext>
            </a:extLst>
          </p:cNvPr>
          <p:cNvSpPr/>
          <p:nvPr/>
        </p:nvSpPr>
        <p:spPr bwMode="auto">
          <a:xfrm>
            <a:off x="1864900" y="3106381"/>
            <a:ext cx="71636" cy="69664"/>
          </a:xfrm>
          <a:custGeom>
            <a:avLst/>
            <a:gdLst>
              <a:gd name="T0" fmla="*/ 109 w 109"/>
              <a:gd name="T1" fmla="*/ 84 h 106"/>
              <a:gd name="T2" fmla="*/ 23 w 109"/>
              <a:gd name="T3" fmla="*/ 106 h 106"/>
              <a:gd name="T4" fmla="*/ 0 w 109"/>
              <a:gd name="T5" fmla="*/ 22 h 106"/>
              <a:gd name="T6" fmla="*/ 84 w 109"/>
              <a:gd name="T7" fmla="*/ 0 h 106"/>
              <a:gd name="T8" fmla="*/ 109 w 109"/>
              <a:gd name="T9" fmla="*/ 8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06">
                <a:moveTo>
                  <a:pt x="109" y="84"/>
                </a:moveTo>
                <a:lnTo>
                  <a:pt x="23" y="106"/>
                </a:lnTo>
                <a:lnTo>
                  <a:pt x="0" y="22"/>
                </a:lnTo>
                <a:lnTo>
                  <a:pt x="84" y="0"/>
                </a:lnTo>
                <a:lnTo>
                  <a:pt x="109" y="84"/>
                </a:lnTo>
                <a:close/>
              </a:path>
            </a:pathLst>
          </a:custGeom>
          <a:solidFill>
            <a:srgbClr val="317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š1îdè">
            <a:extLst>
              <a:ext uri="{FF2B5EF4-FFF2-40B4-BE49-F238E27FC236}">
                <a16:creationId xmlns:a16="http://schemas.microsoft.com/office/drawing/2014/main" id="{ABA0A62B-D253-47AE-8469-82C2CE54D95D}"/>
              </a:ext>
            </a:extLst>
          </p:cNvPr>
          <p:cNvSpPr/>
          <p:nvPr/>
        </p:nvSpPr>
        <p:spPr bwMode="auto">
          <a:xfrm>
            <a:off x="1864900" y="3106381"/>
            <a:ext cx="71636" cy="69664"/>
          </a:xfrm>
          <a:custGeom>
            <a:avLst/>
            <a:gdLst>
              <a:gd name="T0" fmla="*/ 109 w 109"/>
              <a:gd name="T1" fmla="*/ 84 h 106"/>
              <a:gd name="T2" fmla="*/ 23 w 109"/>
              <a:gd name="T3" fmla="*/ 106 h 106"/>
              <a:gd name="T4" fmla="*/ 0 w 109"/>
              <a:gd name="T5" fmla="*/ 22 h 106"/>
              <a:gd name="T6" fmla="*/ 84 w 109"/>
              <a:gd name="T7" fmla="*/ 0 h 106"/>
              <a:gd name="T8" fmla="*/ 109 w 109"/>
              <a:gd name="T9" fmla="*/ 8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06">
                <a:moveTo>
                  <a:pt x="109" y="84"/>
                </a:moveTo>
                <a:lnTo>
                  <a:pt x="23" y="106"/>
                </a:lnTo>
                <a:lnTo>
                  <a:pt x="0" y="22"/>
                </a:lnTo>
                <a:lnTo>
                  <a:pt x="84" y="0"/>
                </a:lnTo>
                <a:lnTo>
                  <a:pt x="109" y="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ś1íde">
            <a:extLst>
              <a:ext uri="{FF2B5EF4-FFF2-40B4-BE49-F238E27FC236}">
                <a16:creationId xmlns:a16="http://schemas.microsoft.com/office/drawing/2014/main" id="{B2DB7809-30F1-490C-9A4B-8CC3BAB44042}"/>
              </a:ext>
            </a:extLst>
          </p:cNvPr>
          <p:cNvSpPr/>
          <p:nvPr/>
        </p:nvSpPr>
        <p:spPr bwMode="auto">
          <a:xfrm>
            <a:off x="1974653" y="3012401"/>
            <a:ext cx="364091" cy="118954"/>
          </a:xfrm>
          <a:custGeom>
            <a:avLst/>
            <a:gdLst>
              <a:gd name="T0" fmla="*/ 554 w 554"/>
              <a:gd name="T1" fmla="*/ 32 h 181"/>
              <a:gd name="T2" fmla="*/ 9 w 554"/>
              <a:gd name="T3" fmla="*/ 181 h 181"/>
              <a:gd name="T4" fmla="*/ 0 w 554"/>
              <a:gd name="T5" fmla="*/ 148 h 181"/>
              <a:gd name="T6" fmla="*/ 544 w 554"/>
              <a:gd name="T7" fmla="*/ 0 h 181"/>
              <a:gd name="T8" fmla="*/ 554 w 554"/>
              <a:gd name="T9" fmla="*/ 3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4" h="181">
                <a:moveTo>
                  <a:pt x="554" y="32"/>
                </a:moveTo>
                <a:lnTo>
                  <a:pt x="9" y="181"/>
                </a:lnTo>
                <a:lnTo>
                  <a:pt x="0" y="148"/>
                </a:lnTo>
                <a:lnTo>
                  <a:pt x="544" y="0"/>
                </a:lnTo>
                <a:lnTo>
                  <a:pt x="554" y="32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ïśļiḋè">
            <a:extLst>
              <a:ext uri="{FF2B5EF4-FFF2-40B4-BE49-F238E27FC236}">
                <a16:creationId xmlns:a16="http://schemas.microsoft.com/office/drawing/2014/main" id="{5418AD5E-5FEF-4473-88AC-2262AC7CAA9A}"/>
              </a:ext>
            </a:extLst>
          </p:cNvPr>
          <p:cNvSpPr/>
          <p:nvPr/>
        </p:nvSpPr>
        <p:spPr bwMode="auto">
          <a:xfrm>
            <a:off x="1974653" y="3012401"/>
            <a:ext cx="364091" cy="118954"/>
          </a:xfrm>
          <a:custGeom>
            <a:avLst/>
            <a:gdLst>
              <a:gd name="T0" fmla="*/ 554 w 554"/>
              <a:gd name="T1" fmla="*/ 32 h 181"/>
              <a:gd name="T2" fmla="*/ 9 w 554"/>
              <a:gd name="T3" fmla="*/ 181 h 181"/>
              <a:gd name="T4" fmla="*/ 0 w 554"/>
              <a:gd name="T5" fmla="*/ 148 h 181"/>
              <a:gd name="T6" fmla="*/ 544 w 554"/>
              <a:gd name="T7" fmla="*/ 0 h 181"/>
              <a:gd name="T8" fmla="*/ 554 w 554"/>
              <a:gd name="T9" fmla="*/ 3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4" h="181">
                <a:moveTo>
                  <a:pt x="554" y="32"/>
                </a:moveTo>
                <a:lnTo>
                  <a:pt x="9" y="181"/>
                </a:lnTo>
                <a:lnTo>
                  <a:pt x="0" y="148"/>
                </a:lnTo>
                <a:lnTo>
                  <a:pt x="544" y="0"/>
                </a:lnTo>
                <a:lnTo>
                  <a:pt x="554" y="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îṧlïḋê">
            <a:extLst>
              <a:ext uri="{FF2B5EF4-FFF2-40B4-BE49-F238E27FC236}">
                <a16:creationId xmlns:a16="http://schemas.microsoft.com/office/drawing/2014/main" id="{754341B3-09E1-444D-8FB4-BDEDB9F07EBD}"/>
              </a:ext>
            </a:extLst>
          </p:cNvPr>
          <p:cNvSpPr/>
          <p:nvPr/>
        </p:nvSpPr>
        <p:spPr bwMode="auto">
          <a:xfrm>
            <a:off x="1889217" y="3195761"/>
            <a:ext cx="71636" cy="70321"/>
          </a:xfrm>
          <a:custGeom>
            <a:avLst/>
            <a:gdLst>
              <a:gd name="T0" fmla="*/ 109 w 109"/>
              <a:gd name="T1" fmla="*/ 84 h 107"/>
              <a:gd name="T2" fmla="*/ 24 w 109"/>
              <a:gd name="T3" fmla="*/ 107 h 107"/>
              <a:gd name="T4" fmla="*/ 0 w 109"/>
              <a:gd name="T5" fmla="*/ 23 h 107"/>
              <a:gd name="T6" fmla="*/ 86 w 109"/>
              <a:gd name="T7" fmla="*/ 0 h 107"/>
              <a:gd name="T8" fmla="*/ 109 w 109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07">
                <a:moveTo>
                  <a:pt x="109" y="84"/>
                </a:moveTo>
                <a:lnTo>
                  <a:pt x="24" y="107"/>
                </a:lnTo>
                <a:lnTo>
                  <a:pt x="0" y="23"/>
                </a:lnTo>
                <a:lnTo>
                  <a:pt x="86" y="0"/>
                </a:lnTo>
                <a:lnTo>
                  <a:pt x="109" y="84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islîḓê">
            <a:extLst>
              <a:ext uri="{FF2B5EF4-FFF2-40B4-BE49-F238E27FC236}">
                <a16:creationId xmlns:a16="http://schemas.microsoft.com/office/drawing/2014/main" id="{9C076A42-7B0B-4F99-AAED-7286D89907CC}"/>
              </a:ext>
            </a:extLst>
          </p:cNvPr>
          <p:cNvSpPr/>
          <p:nvPr/>
        </p:nvSpPr>
        <p:spPr bwMode="auto">
          <a:xfrm>
            <a:off x="1889217" y="3195761"/>
            <a:ext cx="71636" cy="70321"/>
          </a:xfrm>
          <a:custGeom>
            <a:avLst/>
            <a:gdLst>
              <a:gd name="T0" fmla="*/ 109 w 109"/>
              <a:gd name="T1" fmla="*/ 84 h 107"/>
              <a:gd name="T2" fmla="*/ 24 w 109"/>
              <a:gd name="T3" fmla="*/ 107 h 107"/>
              <a:gd name="T4" fmla="*/ 0 w 109"/>
              <a:gd name="T5" fmla="*/ 23 h 107"/>
              <a:gd name="T6" fmla="*/ 86 w 109"/>
              <a:gd name="T7" fmla="*/ 0 h 107"/>
              <a:gd name="T8" fmla="*/ 109 w 109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07">
                <a:moveTo>
                  <a:pt x="109" y="84"/>
                </a:moveTo>
                <a:lnTo>
                  <a:pt x="24" y="107"/>
                </a:lnTo>
                <a:lnTo>
                  <a:pt x="0" y="23"/>
                </a:lnTo>
                <a:lnTo>
                  <a:pt x="86" y="0"/>
                </a:lnTo>
                <a:lnTo>
                  <a:pt x="109" y="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iṧľídê">
            <a:extLst>
              <a:ext uri="{FF2B5EF4-FFF2-40B4-BE49-F238E27FC236}">
                <a16:creationId xmlns:a16="http://schemas.microsoft.com/office/drawing/2014/main" id="{ADFAF2A1-8B8B-4472-B877-949EB46C3A9A}"/>
              </a:ext>
            </a:extLst>
          </p:cNvPr>
          <p:cNvSpPr/>
          <p:nvPr/>
        </p:nvSpPr>
        <p:spPr bwMode="auto">
          <a:xfrm>
            <a:off x="1998969" y="3164873"/>
            <a:ext cx="131441" cy="55205"/>
          </a:xfrm>
          <a:custGeom>
            <a:avLst/>
            <a:gdLst>
              <a:gd name="T0" fmla="*/ 200 w 200"/>
              <a:gd name="T1" fmla="*/ 33 h 84"/>
              <a:gd name="T2" fmla="*/ 9 w 200"/>
              <a:gd name="T3" fmla="*/ 84 h 84"/>
              <a:gd name="T4" fmla="*/ 0 w 200"/>
              <a:gd name="T5" fmla="*/ 53 h 84"/>
              <a:gd name="T6" fmla="*/ 191 w 200"/>
              <a:gd name="T7" fmla="*/ 0 h 84"/>
              <a:gd name="T8" fmla="*/ 200 w 200"/>
              <a:gd name="T9" fmla="*/ 3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84">
                <a:moveTo>
                  <a:pt x="200" y="33"/>
                </a:moveTo>
                <a:lnTo>
                  <a:pt x="9" y="84"/>
                </a:lnTo>
                <a:lnTo>
                  <a:pt x="0" y="53"/>
                </a:lnTo>
                <a:lnTo>
                  <a:pt x="191" y="0"/>
                </a:lnTo>
                <a:lnTo>
                  <a:pt x="200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îṡliďè">
            <a:extLst>
              <a:ext uri="{FF2B5EF4-FFF2-40B4-BE49-F238E27FC236}">
                <a16:creationId xmlns:a16="http://schemas.microsoft.com/office/drawing/2014/main" id="{BFB69637-9225-487A-9190-B816ED5D3ACE}"/>
              </a:ext>
            </a:extLst>
          </p:cNvPr>
          <p:cNvSpPr/>
          <p:nvPr/>
        </p:nvSpPr>
        <p:spPr bwMode="auto">
          <a:xfrm>
            <a:off x="1998969" y="3164873"/>
            <a:ext cx="131441" cy="55205"/>
          </a:xfrm>
          <a:custGeom>
            <a:avLst/>
            <a:gdLst>
              <a:gd name="T0" fmla="*/ 200 w 200"/>
              <a:gd name="T1" fmla="*/ 33 h 84"/>
              <a:gd name="T2" fmla="*/ 9 w 200"/>
              <a:gd name="T3" fmla="*/ 84 h 84"/>
              <a:gd name="T4" fmla="*/ 0 w 200"/>
              <a:gd name="T5" fmla="*/ 53 h 84"/>
              <a:gd name="T6" fmla="*/ 191 w 200"/>
              <a:gd name="T7" fmla="*/ 0 h 84"/>
              <a:gd name="T8" fmla="*/ 200 w 200"/>
              <a:gd name="T9" fmla="*/ 3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84">
                <a:moveTo>
                  <a:pt x="200" y="33"/>
                </a:moveTo>
                <a:lnTo>
                  <a:pt x="9" y="84"/>
                </a:lnTo>
                <a:lnTo>
                  <a:pt x="0" y="53"/>
                </a:lnTo>
                <a:lnTo>
                  <a:pt x="191" y="0"/>
                </a:lnTo>
                <a:lnTo>
                  <a:pt x="200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ṥḻïḑé">
            <a:extLst>
              <a:ext uri="{FF2B5EF4-FFF2-40B4-BE49-F238E27FC236}">
                <a16:creationId xmlns:a16="http://schemas.microsoft.com/office/drawing/2014/main" id="{3BD1AD06-81CF-4B32-9725-4D5E8A70E860}"/>
              </a:ext>
            </a:extLst>
          </p:cNvPr>
          <p:cNvSpPr/>
          <p:nvPr/>
        </p:nvSpPr>
        <p:spPr bwMode="auto">
          <a:xfrm>
            <a:off x="1914847" y="3285798"/>
            <a:ext cx="70321" cy="70321"/>
          </a:xfrm>
          <a:custGeom>
            <a:avLst/>
            <a:gdLst>
              <a:gd name="T0" fmla="*/ 107 w 107"/>
              <a:gd name="T1" fmla="*/ 84 h 107"/>
              <a:gd name="T2" fmla="*/ 23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3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ïşľídè">
            <a:extLst>
              <a:ext uri="{FF2B5EF4-FFF2-40B4-BE49-F238E27FC236}">
                <a16:creationId xmlns:a16="http://schemas.microsoft.com/office/drawing/2014/main" id="{FD66BC26-962A-4574-B8D0-9F907798A3A4}"/>
              </a:ext>
            </a:extLst>
          </p:cNvPr>
          <p:cNvSpPr/>
          <p:nvPr/>
        </p:nvSpPr>
        <p:spPr bwMode="auto">
          <a:xfrm>
            <a:off x="1914847" y="3285798"/>
            <a:ext cx="70321" cy="70321"/>
          </a:xfrm>
          <a:custGeom>
            <a:avLst/>
            <a:gdLst>
              <a:gd name="T0" fmla="*/ 107 w 107"/>
              <a:gd name="T1" fmla="*/ 84 h 107"/>
              <a:gd name="T2" fmla="*/ 23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3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ïśļíḑe">
            <a:extLst>
              <a:ext uri="{FF2B5EF4-FFF2-40B4-BE49-F238E27FC236}">
                <a16:creationId xmlns:a16="http://schemas.microsoft.com/office/drawing/2014/main" id="{F02D0948-2A46-4ECB-9F3D-0B8068D30CAC}"/>
              </a:ext>
            </a:extLst>
          </p:cNvPr>
          <p:cNvSpPr/>
          <p:nvPr/>
        </p:nvSpPr>
        <p:spPr bwMode="auto">
          <a:xfrm>
            <a:off x="2023286" y="3210877"/>
            <a:ext cx="292456" cy="99238"/>
          </a:xfrm>
          <a:custGeom>
            <a:avLst/>
            <a:gdLst>
              <a:gd name="T0" fmla="*/ 445 w 445"/>
              <a:gd name="T1" fmla="*/ 33 h 151"/>
              <a:gd name="T2" fmla="*/ 10 w 445"/>
              <a:gd name="T3" fmla="*/ 151 h 151"/>
              <a:gd name="T4" fmla="*/ 0 w 445"/>
              <a:gd name="T5" fmla="*/ 120 h 151"/>
              <a:gd name="T6" fmla="*/ 437 w 445"/>
              <a:gd name="T7" fmla="*/ 0 h 151"/>
              <a:gd name="T8" fmla="*/ 445 w 445"/>
              <a:gd name="T9" fmla="*/ 3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151">
                <a:moveTo>
                  <a:pt x="445" y="33"/>
                </a:moveTo>
                <a:lnTo>
                  <a:pt x="10" y="151"/>
                </a:lnTo>
                <a:lnTo>
                  <a:pt x="0" y="120"/>
                </a:lnTo>
                <a:lnTo>
                  <a:pt x="437" y="0"/>
                </a:lnTo>
                <a:lnTo>
                  <a:pt x="445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ṣļiḋè">
            <a:extLst>
              <a:ext uri="{FF2B5EF4-FFF2-40B4-BE49-F238E27FC236}">
                <a16:creationId xmlns:a16="http://schemas.microsoft.com/office/drawing/2014/main" id="{60DE805C-31EE-4A0E-887D-6D3C2F2AF9C6}"/>
              </a:ext>
            </a:extLst>
          </p:cNvPr>
          <p:cNvSpPr/>
          <p:nvPr/>
        </p:nvSpPr>
        <p:spPr bwMode="auto">
          <a:xfrm>
            <a:off x="2023286" y="3210877"/>
            <a:ext cx="292456" cy="99238"/>
          </a:xfrm>
          <a:custGeom>
            <a:avLst/>
            <a:gdLst>
              <a:gd name="T0" fmla="*/ 445 w 445"/>
              <a:gd name="T1" fmla="*/ 33 h 151"/>
              <a:gd name="T2" fmla="*/ 10 w 445"/>
              <a:gd name="T3" fmla="*/ 151 h 151"/>
              <a:gd name="T4" fmla="*/ 0 w 445"/>
              <a:gd name="T5" fmla="*/ 120 h 151"/>
              <a:gd name="T6" fmla="*/ 437 w 445"/>
              <a:gd name="T7" fmla="*/ 0 h 151"/>
              <a:gd name="T8" fmla="*/ 445 w 445"/>
              <a:gd name="T9" fmla="*/ 3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151">
                <a:moveTo>
                  <a:pt x="445" y="33"/>
                </a:moveTo>
                <a:lnTo>
                  <a:pt x="10" y="151"/>
                </a:lnTo>
                <a:lnTo>
                  <a:pt x="0" y="120"/>
                </a:lnTo>
                <a:lnTo>
                  <a:pt x="437" y="0"/>
                </a:lnTo>
                <a:lnTo>
                  <a:pt x="445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ṩlîḍê">
            <a:extLst>
              <a:ext uri="{FF2B5EF4-FFF2-40B4-BE49-F238E27FC236}">
                <a16:creationId xmlns:a16="http://schemas.microsoft.com/office/drawing/2014/main" id="{63405E34-97DD-46C9-AC99-92E96974BAC6}"/>
              </a:ext>
            </a:extLst>
          </p:cNvPr>
          <p:cNvSpPr/>
          <p:nvPr/>
        </p:nvSpPr>
        <p:spPr bwMode="auto">
          <a:xfrm>
            <a:off x="2123838" y="2943394"/>
            <a:ext cx="124869" cy="53234"/>
          </a:xfrm>
          <a:custGeom>
            <a:avLst/>
            <a:gdLst>
              <a:gd name="T0" fmla="*/ 190 w 190"/>
              <a:gd name="T1" fmla="*/ 31 h 81"/>
              <a:gd name="T2" fmla="*/ 8 w 190"/>
              <a:gd name="T3" fmla="*/ 81 h 81"/>
              <a:gd name="T4" fmla="*/ 0 w 190"/>
              <a:gd name="T5" fmla="*/ 48 h 81"/>
              <a:gd name="T6" fmla="*/ 181 w 190"/>
              <a:gd name="T7" fmla="*/ 0 h 81"/>
              <a:gd name="T8" fmla="*/ 190 w 190"/>
              <a:gd name="T9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81">
                <a:moveTo>
                  <a:pt x="190" y="31"/>
                </a:moveTo>
                <a:lnTo>
                  <a:pt x="8" y="81"/>
                </a:lnTo>
                <a:lnTo>
                  <a:pt x="0" y="48"/>
                </a:lnTo>
                <a:lnTo>
                  <a:pt x="181" y="0"/>
                </a:lnTo>
                <a:lnTo>
                  <a:pt x="190" y="3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iṥḻïḓé">
            <a:extLst>
              <a:ext uri="{FF2B5EF4-FFF2-40B4-BE49-F238E27FC236}">
                <a16:creationId xmlns:a16="http://schemas.microsoft.com/office/drawing/2014/main" id="{763378B7-98EA-40DD-8278-E7B3B3F2FB88}"/>
              </a:ext>
            </a:extLst>
          </p:cNvPr>
          <p:cNvSpPr/>
          <p:nvPr/>
        </p:nvSpPr>
        <p:spPr bwMode="auto">
          <a:xfrm>
            <a:off x="2123838" y="2943394"/>
            <a:ext cx="124869" cy="53234"/>
          </a:xfrm>
          <a:custGeom>
            <a:avLst/>
            <a:gdLst>
              <a:gd name="T0" fmla="*/ 190 w 190"/>
              <a:gd name="T1" fmla="*/ 31 h 81"/>
              <a:gd name="T2" fmla="*/ 8 w 190"/>
              <a:gd name="T3" fmla="*/ 81 h 81"/>
              <a:gd name="T4" fmla="*/ 0 w 190"/>
              <a:gd name="T5" fmla="*/ 48 h 81"/>
              <a:gd name="T6" fmla="*/ 181 w 190"/>
              <a:gd name="T7" fmla="*/ 0 h 81"/>
              <a:gd name="T8" fmla="*/ 190 w 190"/>
              <a:gd name="T9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81">
                <a:moveTo>
                  <a:pt x="190" y="31"/>
                </a:moveTo>
                <a:lnTo>
                  <a:pt x="8" y="81"/>
                </a:lnTo>
                <a:lnTo>
                  <a:pt x="0" y="48"/>
                </a:lnTo>
                <a:lnTo>
                  <a:pt x="181" y="0"/>
                </a:lnTo>
                <a:lnTo>
                  <a:pt x="190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ïśļîḓê">
            <a:extLst>
              <a:ext uri="{FF2B5EF4-FFF2-40B4-BE49-F238E27FC236}">
                <a16:creationId xmlns:a16="http://schemas.microsoft.com/office/drawing/2014/main" id="{65D1049D-4599-40B1-AAD7-12E5AE7083B6}"/>
              </a:ext>
            </a:extLst>
          </p:cNvPr>
          <p:cNvSpPr/>
          <p:nvPr/>
        </p:nvSpPr>
        <p:spPr bwMode="auto">
          <a:xfrm>
            <a:off x="1974653" y="2592448"/>
            <a:ext cx="525763" cy="331888"/>
          </a:xfrm>
          <a:custGeom>
            <a:avLst/>
            <a:gdLst>
              <a:gd name="T0" fmla="*/ 0 w 800"/>
              <a:gd name="T1" fmla="*/ 491 h 505"/>
              <a:gd name="T2" fmla="*/ 128 w 800"/>
              <a:gd name="T3" fmla="*/ 332 h 505"/>
              <a:gd name="T4" fmla="*/ 311 w 800"/>
              <a:gd name="T5" fmla="*/ 406 h 505"/>
              <a:gd name="T6" fmla="*/ 542 w 800"/>
              <a:gd name="T7" fmla="*/ 0 h 505"/>
              <a:gd name="T8" fmla="*/ 800 w 800"/>
              <a:gd name="T9" fmla="*/ 243 h 505"/>
              <a:gd name="T10" fmla="*/ 13 w 800"/>
              <a:gd name="T11" fmla="*/ 505 h 505"/>
              <a:gd name="T12" fmla="*/ 0 w 800"/>
              <a:gd name="T13" fmla="*/ 49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0" h="505">
                <a:moveTo>
                  <a:pt x="0" y="491"/>
                </a:moveTo>
                <a:lnTo>
                  <a:pt x="128" y="332"/>
                </a:lnTo>
                <a:lnTo>
                  <a:pt x="311" y="406"/>
                </a:lnTo>
                <a:lnTo>
                  <a:pt x="542" y="0"/>
                </a:lnTo>
                <a:lnTo>
                  <a:pt x="800" y="243"/>
                </a:lnTo>
                <a:lnTo>
                  <a:pt x="13" y="505"/>
                </a:lnTo>
                <a:lnTo>
                  <a:pt x="0" y="491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ŝḷiḑê">
            <a:extLst>
              <a:ext uri="{FF2B5EF4-FFF2-40B4-BE49-F238E27FC236}">
                <a16:creationId xmlns:a16="http://schemas.microsoft.com/office/drawing/2014/main" id="{32AC1E13-ED27-4709-819A-54B65613D3F1}"/>
              </a:ext>
            </a:extLst>
          </p:cNvPr>
          <p:cNvSpPr/>
          <p:nvPr/>
        </p:nvSpPr>
        <p:spPr bwMode="auto">
          <a:xfrm>
            <a:off x="1974653" y="2592448"/>
            <a:ext cx="525763" cy="331888"/>
          </a:xfrm>
          <a:custGeom>
            <a:avLst/>
            <a:gdLst>
              <a:gd name="T0" fmla="*/ 0 w 800"/>
              <a:gd name="T1" fmla="*/ 491 h 505"/>
              <a:gd name="T2" fmla="*/ 128 w 800"/>
              <a:gd name="T3" fmla="*/ 332 h 505"/>
              <a:gd name="T4" fmla="*/ 311 w 800"/>
              <a:gd name="T5" fmla="*/ 406 h 505"/>
              <a:gd name="T6" fmla="*/ 542 w 800"/>
              <a:gd name="T7" fmla="*/ 0 h 505"/>
              <a:gd name="T8" fmla="*/ 800 w 800"/>
              <a:gd name="T9" fmla="*/ 243 h 505"/>
              <a:gd name="T10" fmla="*/ 13 w 800"/>
              <a:gd name="T11" fmla="*/ 505 h 505"/>
              <a:gd name="T12" fmla="*/ 0 w 800"/>
              <a:gd name="T13" fmla="*/ 49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0" h="505">
                <a:moveTo>
                  <a:pt x="0" y="491"/>
                </a:moveTo>
                <a:lnTo>
                  <a:pt x="128" y="332"/>
                </a:lnTo>
                <a:lnTo>
                  <a:pt x="311" y="406"/>
                </a:lnTo>
                <a:lnTo>
                  <a:pt x="542" y="0"/>
                </a:lnTo>
                <a:lnTo>
                  <a:pt x="800" y="243"/>
                </a:lnTo>
                <a:lnTo>
                  <a:pt x="13" y="505"/>
                </a:lnTo>
                <a:lnTo>
                  <a:pt x="0" y="49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ṡḷiďe">
            <a:extLst>
              <a:ext uri="{FF2B5EF4-FFF2-40B4-BE49-F238E27FC236}">
                <a16:creationId xmlns:a16="http://schemas.microsoft.com/office/drawing/2014/main" id="{C9DF6A4C-7DD9-4D35-B44E-D4F63E6C7457}"/>
              </a:ext>
            </a:extLst>
          </p:cNvPr>
          <p:cNvSpPr/>
          <p:nvPr/>
        </p:nvSpPr>
        <p:spPr bwMode="auto">
          <a:xfrm>
            <a:off x="1836640" y="2629909"/>
            <a:ext cx="715696" cy="353576"/>
          </a:xfrm>
          <a:custGeom>
            <a:avLst/>
            <a:gdLst>
              <a:gd name="T0" fmla="*/ 1076 w 1089"/>
              <a:gd name="T1" fmla="*/ 111 h 538"/>
              <a:gd name="T2" fmla="*/ 959 w 1089"/>
              <a:gd name="T3" fmla="*/ 0 h 538"/>
              <a:gd name="T4" fmla="*/ 678 w 1089"/>
              <a:gd name="T5" fmla="*/ 192 h 538"/>
              <a:gd name="T6" fmla="*/ 467 w 1089"/>
              <a:gd name="T7" fmla="*/ 146 h 538"/>
              <a:gd name="T8" fmla="*/ 336 w 1089"/>
              <a:gd name="T9" fmla="*/ 410 h 538"/>
              <a:gd name="T10" fmla="*/ 70 w 1089"/>
              <a:gd name="T11" fmla="*/ 377 h 538"/>
              <a:gd name="T12" fmla="*/ 0 w 1089"/>
              <a:gd name="T13" fmla="*/ 538 h 538"/>
              <a:gd name="T14" fmla="*/ 1089 w 1089"/>
              <a:gd name="T15" fmla="*/ 232 h 538"/>
              <a:gd name="T16" fmla="*/ 1076 w 1089"/>
              <a:gd name="T17" fmla="*/ 111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9" h="538">
                <a:moveTo>
                  <a:pt x="1076" y="111"/>
                </a:moveTo>
                <a:lnTo>
                  <a:pt x="959" y="0"/>
                </a:lnTo>
                <a:lnTo>
                  <a:pt x="678" y="192"/>
                </a:lnTo>
                <a:lnTo>
                  <a:pt x="467" y="146"/>
                </a:lnTo>
                <a:lnTo>
                  <a:pt x="336" y="410"/>
                </a:lnTo>
                <a:lnTo>
                  <a:pt x="70" y="377"/>
                </a:lnTo>
                <a:lnTo>
                  <a:pt x="0" y="538"/>
                </a:lnTo>
                <a:lnTo>
                  <a:pt x="1089" y="232"/>
                </a:lnTo>
                <a:lnTo>
                  <a:pt x="1076" y="111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ïşlîḋe">
            <a:extLst>
              <a:ext uri="{FF2B5EF4-FFF2-40B4-BE49-F238E27FC236}">
                <a16:creationId xmlns:a16="http://schemas.microsoft.com/office/drawing/2014/main" id="{FF1F215F-6CE2-4CCD-A01D-409CC6008DE1}"/>
              </a:ext>
            </a:extLst>
          </p:cNvPr>
          <p:cNvSpPr/>
          <p:nvPr/>
        </p:nvSpPr>
        <p:spPr bwMode="auto">
          <a:xfrm>
            <a:off x="1836640" y="2629909"/>
            <a:ext cx="715696" cy="353576"/>
          </a:xfrm>
          <a:custGeom>
            <a:avLst/>
            <a:gdLst>
              <a:gd name="T0" fmla="*/ 1076 w 1089"/>
              <a:gd name="T1" fmla="*/ 111 h 538"/>
              <a:gd name="T2" fmla="*/ 959 w 1089"/>
              <a:gd name="T3" fmla="*/ 0 h 538"/>
              <a:gd name="T4" fmla="*/ 678 w 1089"/>
              <a:gd name="T5" fmla="*/ 192 h 538"/>
              <a:gd name="T6" fmla="*/ 467 w 1089"/>
              <a:gd name="T7" fmla="*/ 146 h 538"/>
              <a:gd name="T8" fmla="*/ 336 w 1089"/>
              <a:gd name="T9" fmla="*/ 410 h 538"/>
              <a:gd name="T10" fmla="*/ 70 w 1089"/>
              <a:gd name="T11" fmla="*/ 377 h 538"/>
              <a:gd name="T12" fmla="*/ 0 w 1089"/>
              <a:gd name="T13" fmla="*/ 538 h 538"/>
              <a:gd name="T14" fmla="*/ 1089 w 1089"/>
              <a:gd name="T15" fmla="*/ 232 h 538"/>
              <a:gd name="T16" fmla="*/ 1076 w 1089"/>
              <a:gd name="T17" fmla="*/ 111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9" h="538">
                <a:moveTo>
                  <a:pt x="1076" y="111"/>
                </a:moveTo>
                <a:lnTo>
                  <a:pt x="959" y="0"/>
                </a:lnTo>
                <a:lnTo>
                  <a:pt x="678" y="192"/>
                </a:lnTo>
                <a:lnTo>
                  <a:pt x="467" y="146"/>
                </a:lnTo>
                <a:lnTo>
                  <a:pt x="336" y="410"/>
                </a:lnTo>
                <a:lnTo>
                  <a:pt x="70" y="377"/>
                </a:lnTo>
                <a:lnTo>
                  <a:pt x="0" y="538"/>
                </a:lnTo>
                <a:lnTo>
                  <a:pt x="1089" y="232"/>
                </a:lnTo>
                <a:lnTo>
                  <a:pt x="1076" y="1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îśļîḍè">
            <a:extLst>
              <a:ext uri="{FF2B5EF4-FFF2-40B4-BE49-F238E27FC236}">
                <a16:creationId xmlns:a16="http://schemas.microsoft.com/office/drawing/2014/main" id="{FA55605C-007E-4177-9143-DB8BBEE8C2CD}"/>
              </a:ext>
            </a:extLst>
          </p:cNvPr>
          <p:cNvSpPr/>
          <p:nvPr/>
        </p:nvSpPr>
        <p:spPr bwMode="auto">
          <a:xfrm>
            <a:off x="1754489" y="2639767"/>
            <a:ext cx="835963" cy="394322"/>
          </a:xfrm>
          <a:custGeom>
            <a:avLst/>
            <a:gdLst>
              <a:gd name="T0" fmla="*/ 0 w 1272"/>
              <a:gd name="T1" fmla="*/ 600 h 600"/>
              <a:gd name="T2" fmla="*/ 105 w 1272"/>
              <a:gd name="T3" fmla="*/ 415 h 600"/>
              <a:gd name="T4" fmla="*/ 212 w 1272"/>
              <a:gd name="T5" fmla="*/ 462 h 600"/>
              <a:gd name="T6" fmla="*/ 315 w 1272"/>
              <a:gd name="T7" fmla="*/ 309 h 600"/>
              <a:gd name="T8" fmla="*/ 475 w 1272"/>
              <a:gd name="T9" fmla="*/ 371 h 600"/>
              <a:gd name="T10" fmla="*/ 714 w 1272"/>
              <a:gd name="T11" fmla="*/ 104 h 600"/>
              <a:gd name="T12" fmla="*/ 931 w 1272"/>
              <a:gd name="T13" fmla="*/ 156 h 600"/>
              <a:gd name="T14" fmla="*/ 1202 w 1272"/>
              <a:gd name="T15" fmla="*/ 0 h 600"/>
              <a:gd name="T16" fmla="*/ 1272 w 1272"/>
              <a:gd name="T17" fmla="*/ 252 h 600"/>
              <a:gd name="T18" fmla="*/ 0 w 1272"/>
              <a:gd name="T19" fmla="*/ 6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2" h="600">
                <a:moveTo>
                  <a:pt x="0" y="600"/>
                </a:moveTo>
                <a:lnTo>
                  <a:pt x="105" y="415"/>
                </a:lnTo>
                <a:lnTo>
                  <a:pt x="212" y="462"/>
                </a:lnTo>
                <a:lnTo>
                  <a:pt x="315" y="309"/>
                </a:lnTo>
                <a:lnTo>
                  <a:pt x="475" y="371"/>
                </a:lnTo>
                <a:lnTo>
                  <a:pt x="714" y="104"/>
                </a:lnTo>
                <a:lnTo>
                  <a:pt x="931" y="156"/>
                </a:lnTo>
                <a:lnTo>
                  <a:pt x="1202" y="0"/>
                </a:lnTo>
                <a:lnTo>
                  <a:pt x="1272" y="252"/>
                </a:lnTo>
                <a:lnTo>
                  <a:pt x="0" y="600"/>
                </a:lnTo>
                <a:close/>
              </a:path>
            </a:pathLst>
          </a:custGeom>
          <a:solidFill>
            <a:srgbClr val="317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íšľïḑè">
            <a:extLst>
              <a:ext uri="{FF2B5EF4-FFF2-40B4-BE49-F238E27FC236}">
                <a16:creationId xmlns:a16="http://schemas.microsoft.com/office/drawing/2014/main" id="{3048EA69-1A89-4356-AB71-61835754BA36}"/>
              </a:ext>
            </a:extLst>
          </p:cNvPr>
          <p:cNvSpPr/>
          <p:nvPr/>
        </p:nvSpPr>
        <p:spPr bwMode="auto">
          <a:xfrm>
            <a:off x="1754489" y="2639767"/>
            <a:ext cx="835963" cy="394322"/>
          </a:xfrm>
          <a:custGeom>
            <a:avLst/>
            <a:gdLst>
              <a:gd name="T0" fmla="*/ 0 w 1272"/>
              <a:gd name="T1" fmla="*/ 600 h 600"/>
              <a:gd name="T2" fmla="*/ 105 w 1272"/>
              <a:gd name="T3" fmla="*/ 415 h 600"/>
              <a:gd name="T4" fmla="*/ 212 w 1272"/>
              <a:gd name="T5" fmla="*/ 462 h 600"/>
              <a:gd name="T6" fmla="*/ 315 w 1272"/>
              <a:gd name="T7" fmla="*/ 309 h 600"/>
              <a:gd name="T8" fmla="*/ 475 w 1272"/>
              <a:gd name="T9" fmla="*/ 371 h 600"/>
              <a:gd name="T10" fmla="*/ 714 w 1272"/>
              <a:gd name="T11" fmla="*/ 104 h 600"/>
              <a:gd name="T12" fmla="*/ 931 w 1272"/>
              <a:gd name="T13" fmla="*/ 156 h 600"/>
              <a:gd name="T14" fmla="*/ 1202 w 1272"/>
              <a:gd name="T15" fmla="*/ 0 h 600"/>
              <a:gd name="T16" fmla="*/ 1272 w 1272"/>
              <a:gd name="T17" fmla="*/ 252 h 600"/>
              <a:gd name="T18" fmla="*/ 0 w 1272"/>
              <a:gd name="T19" fmla="*/ 6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2" h="600">
                <a:moveTo>
                  <a:pt x="0" y="600"/>
                </a:moveTo>
                <a:lnTo>
                  <a:pt x="105" y="415"/>
                </a:lnTo>
                <a:lnTo>
                  <a:pt x="212" y="462"/>
                </a:lnTo>
                <a:lnTo>
                  <a:pt x="315" y="309"/>
                </a:lnTo>
                <a:lnTo>
                  <a:pt x="475" y="371"/>
                </a:lnTo>
                <a:lnTo>
                  <a:pt x="714" y="104"/>
                </a:lnTo>
                <a:lnTo>
                  <a:pt x="931" y="156"/>
                </a:lnTo>
                <a:lnTo>
                  <a:pt x="1202" y="0"/>
                </a:lnTo>
                <a:lnTo>
                  <a:pt x="1272" y="252"/>
                </a:lnTo>
                <a:lnTo>
                  <a:pt x="0" y="6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îṥḻïḓé">
            <a:extLst>
              <a:ext uri="{FF2B5EF4-FFF2-40B4-BE49-F238E27FC236}">
                <a16:creationId xmlns:a16="http://schemas.microsoft.com/office/drawing/2014/main" id="{817CD18A-41FC-48F1-9D42-757B743B0639}"/>
              </a:ext>
            </a:extLst>
          </p:cNvPr>
          <p:cNvSpPr/>
          <p:nvPr/>
        </p:nvSpPr>
        <p:spPr bwMode="auto">
          <a:xfrm>
            <a:off x="3026837" y="3625572"/>
            <a:ext cx="70321" cy="70321"/>
          </a:xfrm>
          <a:custGeom>
            <a:avLst/>
            <a:gdLst>
              <a:gd name="T0" fmla="*/ 107 w 107"/>
              <a:gd name="T1" fmla="*/ 84 h 107"/>
              <a:gd name="T2" fmla="*/ 22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2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  <a:close/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îṩḻíḍê">
            <a:extLst>
              <a:ext uri="{FF2B5EF4-FFF2-40B4-BE49-F238E27FC236}">
                <a16:creationId xmlns:a16="http://schemas.microsoft.com/office/drawing/2014/main" id="{7CE8633E-C505-48DD-921A-AEDE6C36AEA6}"/>
              </a:ext>
            </a:extLst>
          </p:cNvPr>
          <p:cNvSpPr/>
          <p:nvPr/>
        </p:nvSpPr>
        <p:spPr bwMode="auto">
          <a:xfrm>
            <a:off x="3026837" y="3625572"/>
            <a:ext cx="70321" cy="70321"/>
          </a:xfrm>
          <a:custGeom>
            <a:avLst/>
            <a:gdLst>
              <a:gd name="T0" fmla="*/ 107 w 107"/>
              <a:gd name="T1" fmla="*/ 84 h 107"/>
              <a:gd name="T2" fmla="*/ 22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2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išļïdê">
            <a:extLst>
              <a:ext uri="{FF2B5EF4-FFF2-40B4-BE49-F238E27FC236}">
                <a16:creationId xmlns:a16="http://schemas.microsoft.com/office/drawing/2014/main" id="{72A1B904-6A45-414D-8ECD-B251F4AE65AB}"/>
              </a:ext>
            </a:extLst>
          </p:cNvPr>
          <p:cNvSpPr/>
          <p:nvPr/>
        </p:nvSpPr>
        <p:spPr bwMode="auto">
          <a:xfrm>
            <a:off x="3135275" y="3530935"/>
            <a:ext cx="363434" cy="118954"/>
          </a:xfrm>
          <a:custGeom>
            <a:avLst/>
            <a:gdLst>
              <a:gd name="T0" fmla="*/ 553 w 553"/>
              <a:gd name="T1" fmla="*/ 33 h 181"/>
              <a:gd name="T2" fmla="*/ 10 w 553"/>
              <a:gd name="T3" fmla="*/ 181 h 181"/>
              <a:gd name="T4" fmla="*/ 0 w 553"/>
              <a:gd name="T5" fmla="*/ 148 h 181"/>
              <a:gd name="T6" fmla="*/ 545 w 553"/>
              <a:gd name="T7" fmla="*/ 0 h 181"/>
              <a:gd name="T8" fmla="*/ 553 w 553"/>
              <a:gd name="T9" fmla="*/ 33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3" h="181">
                <a:moveTo>
                  <a:pt x="553" y="33"/>
                </a:moveTo>
                <a:lnTo>
                  <a:pt x="10" y="181"/>
                </a:lnTo>
                <a:lnTo>
                  <a:pt x="0" y="148"/>
                </a:lnTo>
                <a:lnTo>
                  <a:pt x="545" y="0"/>
                </a:lnTo>
                <a:lnTo>
                  <a:pt x="553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í$1ídè">
            <a:extLst>
              <a:ext uri="{FF2B5EF4-FFF2-40B4-BE49-F238E27FC236}">
                <a16:creationId xmlns:a16="http://schemas.microsoft.com/office/drawing/2014/main" id="{8BD37614-B912-452B-837B-B9226D4C386A}"/>
              </a:ext>
            </a:extLst>
          </p:cNvPr>
          <p:cNvSpPr/>
          <p:nvPr/>
        </p:nvSpPr>
        <p:spPr bwMode="auto">
          <a:xfrm>
            <a:off x="3135275" y="3530935"/>
            <a:ext cx="363434" cy="118954"/>
          </a:xfrm>
          <a:custGeom>
            <a:avLst/>
            <a:gdLst>
              <a:gd name="T0" fmla="*/ 553 w 553"/>
              <a:gd name="T1" fmla="*/ 33 h 181"/>
              <a:gd name="T2" fmla="*/ 10 w 553"/>
              <a:gd name="T3" fmla="*/ 181 h 181"/>
              <a:gd name="T4" fmla="*/ 0 w 553"/>
              <a:gd name="T5" fmla="*/ 148 h 181"/>
              <a:gd name="T6" fmla="*/ 545 w 553"/>
              <a:gd name="T7" fmla="*/ 0 h 181"/>
              <a:gd name="T8" fmla="*/ 553 w 553"/>
              <a:gd name="T9" fmla="*/ 33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3" h="181">
                <a:moveTo>
                  <a:pt x="553" y="33"/>
                </a:moveTo>
                <a:lnTo>
                  <a:pt x="10" y="181"/>
                </a:lnTo>
                <a:lnTo>
                  <a:pt x="0" y="148"/>
                </a:lnTo>
                <a:lnTo>
                  <a:pt x="545" y="0"/>
                </a:lnTo>
                <a:lnTo>
                  <a:pt x="553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šliḓé">
            <a:extLst>
              <a:ext uri="{FF2B5EF4-FFF2-40B4-BE49-F238E27FC236}">
                <a16:creationId xmlns:a16="http://schemas.microsoft.com/office/drawing/2014/main" id="{19B70D3E-E942-4BFF-9D3E-A80264C304D9}"/>
              </a:ext>
            </a:extLst>
          </p:cNvPr>
          <p:cNvSpPr/>
          <p:nvPr/>
        </p:nvSpPr>
        <p:spPr bwMode="auto">
          <a:xfrm>
            <a:off x="3051153" y="3714295"/>
            <a:ext cx="70321" cy="71636"/>
          </a:xfrm>
          <a:custGeom>
            <a:avLst/>
            <a:gdLst>
              <a:gd name="T0" fmla="*/ 107 w 107"/>
              <a:gd name="T1" fmla="*/ 86 h 109"/>
              <a:gd name="T2" fmla="*/ 22 w 107"/>
              <a:gd name="T3" fmla="*/ 109 h 109"/>
              <a:gd name="T4" fmla="*/ 0 w 107"/>
              <a:gd name="T5" fmla="*/ 25 h 109"/>
              <a:gd name="T6" fmla="*/ 84 w 107"/>
              <a:gd name="T7" fmla="*/ 0 h 109"/>
              <a:gd name="T8" fmla="*/ 107 w 107"/>
              <a:gd name="T9" fmla="*/ 8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9">
                <a:moveTo>
                  <a:pt x="107" y="86"/>
                </a:moveTo>
                <a:lnTo>
                  <a:pt x="22" y="109"/>
                </a:lnTo>
                <a:lnTo>
                  <a:pt x="0" y="25"/>
                </a:lnTo>
                <a:lnTo>
                  <a:pt x="84" y="0"/>
                </a:lnTo>
                <a:lnTo>
                  <a:pt x="107" y="86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íśḷíḑè">
            <a:extLst>
              <a:ext uri="{FF2B5EF4-FFF2-40B4-BE49-F238E27FC236}">
                <a16:creationId xmlns:a16="http://schemas.microsoft.com/office/drawing/2014/main" id="{87C7EF0F-B502-49EB-999A-01BAF98B3DF1}"/>
              </a:ext>
            </a:extLst>
          </p:cNvPr>
          <p:cNvSpPr/>
          <p:nvPr/>
        </p:nvSpPr>
        <p:spPr bwMode="auto">
          <a:xfrm>
            <a:off x="3051153" y="3714295"/>
            <a:ext cx="70321" cy="71636"/>
          </a:xfrm>
          <a:custGeom>
            <a:avLst/>
            <a:gdLst>
              <a:gd name="T0" fmla="*/ 107 w 107"/>
              <a:gd name="T1" fmla="*/ 86 h 109"/>
              <a:gd name="T2" fmla="*/ 22 w 107"/>
              <a:gd name="T3" fmla="*/ 109 h 109"/>
              <a:gd name="T4" fmla="*/ 0 w 107"/>
              <a:gd name="T5" fmla="*/ 25 h 109"/>
              <a:gd name="T6" fmla="*/ 84 w 107"/>
              <a:gd name="T7" fmla="*/ 0 h 109"/>
              <a:gd name="T8" fmla="*/ 107 w 107"/>
              <a:gd name="T9" fmla="*/ 8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9">
                <a:moveTo>
                  <a:pt x="107" y="86"/>
                </a:moveTo>
                <a:lnTo>
                  <a:pt x="22" y="109"/>
                </a:lnTo>
                <a:lnTo>
                  <a:pt x="0" y="25"/>
                </a:lnTo>
                <a:lnTo>
                  <a:pt x="84" y="0"/>
                </a:lnTo>
                <a:lnTo>
                  <a:pt x="107" y="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íSlïďê">
            <a:extLst>
              <a:ext uri="{FF2B5EF4-FFF2-40B4-BE49-F238E27FC236}">
                <a16:creationId xmlns:a16="http://schemas.microsoft.com/office/drawing/2014/main" id="{B0AA048C-8F1D-4A74-A6C9-6C5A2B0C78A2}"/>
              </a:ext>
            </a:extLst>
          </p:cNvPr>
          <p:cNvSpPr/>
          <p:nvPr/>
        </p:nvSpPr>
        <p:spPr bwMode="auto">
          <a:xfrm>
            <a:off x="3160906" y="3684721"/>
            <a:ext cx="130784" cy="55205"/>
          </a:xfrm>
          <a:custGeom>
            <a:avLst/>
            <a:gdLst>
              <a:gd name="T0" fmla="*/ 199 w 199"/>
              <a:gd name="T1" fmla="*/ 31 h 84"/>
              <a:gd name="T2" fmla="*/ 8 w 199"/>
              <a:gd name="T3" fmla="*/ 84 h 84"/>
              <a:gd name="T4" fmla="*/ 0 w 199"/>
              <a:gd name="T5" fmla="*/ 51 h 84"/>
              <a:gd name="T6" fmla="*/ 191 w 199"/>
              <a:gd name="T7" fmla="*/ 0 h 84"/>
              <a:gd name="T8" fmla="*/ 199 w 199"/>
              <a:gd name="T9" fmla="*/ 3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84">
                <a:moveTo>
                  <a:pt x="199" y="31"/>
                </a:moveTo>
                <a:lnTo>
                  <a:pt x="8" y="84"/>
                </a:lnTo>
                <a:lnTo>
                  <a:pt x="0" y="51"/>
                </a:lnTo>
                <a:lnTo>
                  <a:pt x="191" y="0"/>
                </a:lnTo>
                <a:lnTo>
                  <a:pt x="199" y="3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ísḻîḍé">
            <a:extLst>
              <a:ext uri="{FF2B5EF4-FFF2-40B4-BE49-F238E27FC236}">
                <a16:creationId xmlns:a16="http://schemas.microsoft.com/office/drawing/2014/main" id="{6DF8D1DD-AC47-429B-BC29-20084E82C746}"/>
              </a:ext>
            </a:extLst>
          </p:cNvPr>
          <p:cNvSpPr/>
          <p:nvPr/>
        </p:nvSpPr>
        <p:spPr bwMode="auto">
          <a:xfrm>
            <a:off x="3160906" y="3684721"/>
            <a:ext cx="130784" cy="55205"/>
          </a:xfrm>
          <a:custGeom>
            <a:avLst/>
            <a:gdLst>
              <a:gd name="T0" fmla="*/ 199 w 199"/>
              <a:gd name="T1" fmla="*/ 31 h 84"/>
              <a:gd name="T2" fmla="*/ 8 w 199"/>
              <a:gd name="T3" fmla="*/ 84 h 84"/>
              <a:gd name="T4" fmla="*/ 0 w 199"/>
              <a:gd name="T5" fmla="*/ 51 h 84"/>
              <a:gd name="T6" fmla="*/ 191 w 199"/>
              <a:gd name="T7" fmla="*/ 0 h 84"/>
              <a:gd name="T8" fmla="*/ 199 w 199"/>
              <a:gd name="T9" fmla="*/ 3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84">
                <a:moveTo>
                  <a:pt x="199" y="31"/>
                </a:moveTo>
                <a:lnTo>
                  <a:pt x="8" y="84"/>
                </a:lnTo>
                <a:lnTo>
                  <a:pt x="0" y="51"/>
                </a:lnTo>
                <a:lnTo>
                  <a:pt x="191" y="0"/>
                </a:lnTo>
                <a:lnTo>
                  <a:pt x="199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ïṥḷîḑè">
            <a:extLst>
              <a:ext uri="{FF2B5EF4-FFF2-40B4-BE49-F238E27FC236}">
                <a16:creationId xmlns:a16="http://schemas.microsoft.com/office/drawing/2014/main" id="{F1800405-5630-4E00-9B87-6E5E49339C06}"/>
              </a:ext>
            </a:extLst>
          </p:cNvPr>
          <p:cNvSpPr/>
          <p:nvPr/>
        </p:nvSpPr>
        <p:spPr bwMode="auto">
          <a:xfrm>
            <a:off x="3243714" y="3473101"/>
            <a:ext cx="126183" cy="53234"/>
          </a:xfrm>
          <a:custGeom>
            <a:avLst/>
            <a:gdLst>
              <a:gd name="T0" fmla="*/ 192 w 192"/>
              <a:gd name="T1" fmla="*/ 31 h 81"/>
              <a:gd name="T2" fmla="*/ 10 w 192"/>
              <a:gd name="T3" fmla="*/ 81 h 81"/>
              <a:gd name="T4" fmla="*/ 0 w 192"/>
              <a:gd name="T5" fmla="*/ 50 h 81"/>
              <a:gd name="T6" fmla="*/ 183 w 192"/>
              <a:gd name="T7" fmla="*/ 0 h 81"/>
              <a:gd name="T8" fmla="*/ 192 w 192"/>
              <a:gd name="T9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81">
                <a:moveTo>
                  <a:pt x="192" y="31"/>
                </a:moveTo>
                <a:lnTo>
                  <a:pt x="10" y="81"/>
                </a:lnTo>
                <a:lnTo>
                  <a:pt x="0" y="50"/>
                </a:lnTo>
                <a:lnTo>
                  <a:pt x="183" y="0"/>
                </a:lnTo>
                <a:lnTo>
                  <a:pt x="192" y="3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ísļîḑê">
            <a:extLst>
              <a:ext uri="{FF2B5EF4-FFF2-40B4-BE49-F238E27FC236}">
                <a16:creationId xmlns:a16="http://schemas.microsoft.com/office/drawing/2014/main" id="{E17685CC-24A6-4DED-8282-7BB71742D67E}"/>
              </a:ext>
            </a:extLst>
          </p:cNvPr>
          <p:cNvSpPr/>
          <p:nvPr/>
        </p:nvSpPr>
        <p:spPr bwMode="auto">
          <a:xfrm>
            <a:off x="3243714" y="3473101"/>
            <a:ext cx="126183" cy="53234"/>
          </a:xfrm>
          <a:custGeom>
            <a:avLst/>
            <a:gdLst>
              <a:gd name="T0" fmla="*/ 192 w 192"/>
              <a:gd name="T1" fmla="*/ 31 h 81"/>
              <a:gd name="T2" fmla="*/ 10 w 192"/>
              <a:gd name="T3" fmla="*/ 81 h 81"/>
              <a:gd name="T4" fmla="*/ 0 w 192"/>
              <a:gd name="T5" fmla="*/ 50 h 81"/>
              <a:gd name="T6" fmla="*/ 183 w 192"/>
              <a:gd name="T7" fmla="*/ 0 h 81"/>
              <a:gd name="T8" fmla="*/ 192 w 192"/>
              <a:gd name="T9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81">
                <a:moveTo>
                  <a:pt x="192" y="31"/>
                </a:moveTo>
                <a:lnTo>
                  <a:pt x="10" y="81"/>
                </a:lnTo>
                <a:lnTo>
                  <a:pt x="0" y="50"/>
                </a:lnTo>
                <a:lnTo>
                  <a:pt x="183" y="0"/>
                </a:lnTo>
                <a:lnTo>
                  <a:pt x="192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íṡļiďe">
            <a:extLst>
              <a:ext uri="{FF2B5EF4-FFF2-40B4-BE49-F238E27FC236}">
                <a16:creationId xmlns:a16="http://schemas.microsoft.com/office/drawing/2014/main" id="{589AE924-8C86-4FD6-8525-8D509CC365FE}"/>
              </a:ext>
            </a:extLst>
          </p:cNvPr>
          <p:cNvSpPr/>
          <p:nvPr/>
        </p:nvSpPr>
        <p:spPr bwMode="auto">
          <a:xfrm>
            <a:off x="3577573" y="3226650"/>
            <a:ext cx="30889" cy="30889"/>
          </a:xfrm>
          <a:custGeom>
            <a:avLst/>
            <a:gdLst>
              <a:gd name="T0" fmla="*/ 31 w 33"/>
              <a:gd name="T1" fmla="*/ 13 h 33"/>
              <a:gd name="T2" fmla="*/ 20 w 33"/>
              <a:gd name="T3" fmla="*/ 31 h 33"/>
              <a:gd name="T4" fmla="*/ 2 w 33"/>
              <a:gd name="T5" fmla="*/ 21 h 33"/>
              <a:gd name="T6" fmla="*/ 12 w 33"/>
              <a:gd name="T7" fmla="*/ 2 h 33"/>
              <a:gd name="T8" fmla="*/ 31 w 33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1" y="13"/>
                </a:moveTo>
                <a:cubicBezTo>
                  <a:pt x="33" y="21"/>
                  <a:pt x="28" y="29"/>
                  <a:pt x="20" y="31"/>
                </a:cubicBezTo>
                <a:cubicBezTo>
                  <a:pt x="12" y="33"/>
                  <a:pt x="4" y="29"/>
                  <a:pt x="2" y="21"/>
                </a:cubicBezTo>
                <a:cubicBezTo>
                  <a:pt x="0" y="13"/>
                  <a:pt x="4" y="4"/>
                  <a:pt x="12" y="2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ṣlíḍe">
            <a:extLst>
              <a:ext uri="{FF2B5EF4-FFF2-40B4-BE49-F238E27FC236}">
                <a16:creationId xmlns:a16="http://schemas.microsoft.com/office/drawing/2014/main" id="{1F0ADD0F-23FD-4642-8508-D215C5E6D6BD}"/>
              </a:ext>
            </a:extLst>
          </p:cNvPr>
          <p:cNvSpPr/>
          <p:nvPr/>
        </p:nvSpPr>
        <p:spPr bwMode="auto">
          <a:xfrm>
            <a:off x="3433646" y="3174730"/>
            <a:ext cx="31546" cy="30889"/>
          </a:xfrm>
          <a:custGeom>
            <a:avLst/>
            <a:gdLst>
              <a:gd name="T0" fmla="*/ 31 w 34"/>
              <a:gd name="T1" fmla="*/ 12 h 33"/>
              <a:gd name="T2" fmla="*/ 21 w 34"/>
              <a:gd name="T3" fmla="*/ 31 h 33"/>
              <a:gd name="T4" fmla="*/ 2 w 34"/>
              <a:gd name="T5" fmla="*/ 20 h 33"/>
              <a:gd name="T6" fmla="*/ 13 w 34"/>
              <a:gd name="T7" fmla="*/ 2 h 33"/>
              <a:gd name="T8" fmla="*/ 31 w 34"/>
              <a:gd name="T9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31" y="12"/>
                </a:moveTo>
                <a:cubicBezTo>
                  <a:pt x="34" y="20"/>
                  <a:pt x="29" y="29"/>
                  <a:pt x="21" y="31"/>
                </a:cubicBezTo>
                <a:cubicBezTo>
                  <a:pt x="13" y="33"/>
                  <a:pt x="4" y="28"/>
                  <a:pt x="2" y="20"/>
                </a:cubicBezTo>
                <a:cubicBezTo>
                  <a:pt x="0" y="12"/>
                  <a:pt x="5" y="4"/>
                  <a:pt x="13" y="2"/>
                </a:cubicBezTo>
                <a:cubicBezTo>
                  <a:pt x="21" y="0"/>
                  <a:pt x="29" y="4"/>
                  <a:pt x="31" y="12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îṣlidê">
            <a:extLst>
              <a:ext uri="{FF2B5EF4-FFF2-40B4-BE49-F238E27FC236}">
                <a16:creationId xmlns:a16="http://schemas.microsoft.com/office/drawing/2014/main" id="{80AD6687-B11C-437A-B968-4F1FC8964216}"/>
              </a:ext>
            </a:extLst>
          </p:cNvPr>
          <p:cNvSpPr/>
          <p:nvPr/>
        </p:nvSpPr>
        <p:spPr bwMode="auto">
          <a:xfrm>
            <a:off x="3297604" y="3299599"/>
            <a:ext cx="30889" cy="32203"/>
          </a:xfrm>
          <a:custGeom>
            <a:avLst/>
            <a:gdLst>
              <a:gd name="T0" fmla="*/ 31 w 33"/>
              <a:gd name="T1" fmla="*/ 13 h 34"/>
              <a:gd name="T2" fmla="*/ 20 w 33"/>
              <a:gd name="T3" fmla="*/ 32 h 34"/>
              <a:gd name="T4" fmla="*/ 2 w 33"/>
              <a:gd name="T5" fmla="*/ 21 h 34"/>
              <a:gd name="T6" fmla="*/ 12 w 33"/>
              <a:gd name="T7" fmla="*/ 3 h 34"/>
              <a:gd name="T8" fmla="*/ 31 w 33"/>
              <a:gd name="T9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1" y="13"/>
                </a:moveTo>
                <a:cubicBezTo>
                  <a:pt x="33" y="21"/>
                  <a:pt x="28" y="29"/>
                  <a:pt x="20" y="32"/>
                </a:cubicBezTo>
                <a:cubicBezTo>
                  <a:pt x="12" y="34"/>
                  <a:pt x="4" y="29"/>
                  <a:pt x="2" y="21"/>
                </a:cubicBezTo>
                <a:cubicBezTo>
                  <a:pt x="0" y="13"/>
                  <a:pt x="4" y="5"/>
                  <a:pt x="12" y="3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íṩļîḍe">
            <a:extLst>
              <a:ext uri="{FF2B5EF4-FFF2-40B4-BE49-F238E27FC236}">
                <a16:creationId xmlns:a16="http://schemas.microsoft.com/office/drawing/2014/main" id="{4F8C72A6-D6DD-41B7-8763-AD443A88247A}"/>
              </a:ext>
            </a:extLst>
          </p:cNvPr>
          <p:cNvSpPr/>
          <p:nvPr/>
        </p:nvSpPr>
        <p:spPr bwMode="auto">
          <a:xfrm>
            <a:off x="3181280" y="3287770"/>
            <a:ext cx="30889" cy="30889"/>
          </a:xfrm>
          <a:custGeom>
            <a:avLst/>
            <a:gdLst>
              <a:gd name="T0" fmla="*/ 31 w 33"/>
              <a:gd name="T1" fmla="*/ 12 h 33"/>
              <a:gd name="T2" fmla="*/ 21 w 33"/>
              <a:gd name="T3" fmla="*/ 31 h 33"/>
              <a:gd name="T4" fmla="*/ 2 w 33"/>
              <a:gd name="T5" fmla="*/ 20 h 33"/>
              <a:gd name="T6" fmla="*/ 13 w 33"/>
              <a:gd name="T7" fmla="*/ 2 h 33"/>
              <a:gd name="T8" fmla="*/ 31 w 33"/>
              <a:gd name="T9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1" y="12"/>
                </a:moveTo>
                <a:cubicBezTo>
                  <a:pt x="33" y="20"/>
                  <a:pt x="29" y="29"/>
                  <a:pt x="21" y="31"/>
                </a:cubicBezTo>
                <a:cubicBezTo>
                  <a:pt x="13" y="33"/>
                  <a:pt x="4" y="28"/>
                  <a:pt x="2" y="20"/>
                </a:cubicBezTo>
                <a:cubicBezTo>
                  <a:pt x="0" y="12"/>
                  <a:pt x="5" y="4"/>
                  <a:pt x="13" y="2"/>
                </a:cubicBezTo>
                <a:cubicBezTo>
                  <a:pt x="21" y="0"/>
                  <a:pt x="29" y="4"/>
                  <a:pt x="31" y="12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ïṧḷíḋè">
            <a:extLst>
              <a:ext uri="{FF2B5EF4-FFF2-40B4-BE49-F238E27FC236}">
                <a16:creationId xmlns:a16="http://schemas.microsoft.com/office/drawing/2014/main" id="{3ABBA41F-016D-4176-BC53-FE92E7DE7136}"/>
              </a:ext>
            </a:extLst>
          </p:cNvPr>
          <p:cNvSpPr/>
          <p:nvPr/>
        </p:nvSpPr>
        <p:spPr bwMode="auto">
          <a:xfrm>
            <a:off x="3146448" y="3389636"/>
            <a:ext cx="32203" cy="30889"/>
          </a:xfrm>
          <a:custGeom>
            <a:avLst/>
            <a:gdLst>
              <a:gd name="T0" fmla="*/ 32 w 34"/>
              <a:gd name="T1" fmla="*/ 12 h 33"/>
              <a:gd name="T2" fmla="*/ 21 w 34"/>
              <a:gd name="T3" fmla="*/ 31 h 33"/>
              <a:gd name="T4" fmla="*/ 3 w 34"/>
              <a:gd name="T5" fmla="*/ 20 h 33"/>
              <a:gd name="T6" fmla="*/ 13 w 34"/>
              <a:gd name="T7" fmla="*/ 2 h 33"/>
              <a:gd name="T8" fmla="*/ 32 w 34"/>
              <a:gd name="T9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32" y="12"/>
                </a:moveTo>
                <a:cubicBezTo>
                  <a:pt x="34" y="20"/>
                  <a:pt x="29" y="29"/>
                  <a:pt x="21" y="31"/>
                </a:cubicBezTo>
                <a:cubicBezTo>
                  <a:pt x="13" y="33"/>
                  <a:pt x="5" y="28"/>
                  <a:pt x="3" y="20"/>
                </a:cubicBezTo>
                <a:cubicBezTo>
                  <a:pt x="0" y="12"/>
                  <a:pt x="5" y="4"/>
                  <a:pt x="13" y="2"/>
                </a:cubicBezTo>
                <a:cubicBezTo>
                  <a:pt x="21" y="0"/>
                  <a:pt x="29" y="4"/>
                  <a:pt x="32" y="12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ïṧľíḍé">
            <a:extLst>
              <a:ext uri="{FF2B5EF4-FFF2-40B4-BE49-F238E27FC236}">
                <a16:creationId xmlns:a16="http://schemas.microsoft.com/office/drawing/2014/main" id="{5D3E2037-7D3D-4FA3-BB52-DBFCB28093DF}"/>
              </a:ext>
            </a:extLst>
          </p:cNvPr>
          <p:cNvSpPr/>
          <p:nvPr/>
        </p:nvSpPr>
        <p:spPr bwMode="auto">
          <a:xfrm>
            <a:off x="2982147" y="3395551"/>
            <a:ext cx="32203" cy="30889"/>
          </a:xfrm>
          <a:custGeom>
            <a:avLst/>
            <a:gdLst>
              <a:gd name="T0" fmla="*/ 31 w 34"/>
              <a:gd name="T1" fmla="*/ 13 h 33"/>
              <a:gd name="T2" fmla="*/ 21 w 34"/>
              <a:gd name="T3" fmla="*/ 31 h 33"/>
              <a:gd name="T4" fmla="*/ 2 w 34"/>
              <a:gd name="T5" fmla="*/ 21 h 33"/>
              <a:gd name="T6" fmla="*/ 13 w 34"/>
              <a:gd name="T7" fmla="*/ 2 h 33"/>
              <a:gd name="T8" fmla="*/ 31 w 34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31" y="13"/>
                </a:moveTo>
                <a:cubicBezTo>
                  <a:pt x="34" y="21"/>
                  <a:pt x="29" y="29"/>
                  <a:pt x="21" y="31"/>
                </a:cubicBezTo>
                <a:cubicBezTo>
                  <a:pt x="13" y="33"/>
                  <a:pt x="5" y="29"/>
                  <a:pt x="2" y="21"/>
                </a:cubicBezTo>
                <a:cubicBezTo>
                  <a:pt x="0" y="13"/>
                  <a:pt x="5" y="4"/>
                  <a:pt x="13" y="2"/>
                </a:cubicBezTo>
                <a:cubicBezTo>
                  <a:pt x="21" y="0"/>
                  <a:pt x="29" y="5"/>
                  <a:pt x="31" y="13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is1ïḑê">
            <a:extLst>
              <a:ext uri="{FF2B5EF4-FFF2-40B4-BE49-F238E27FC236}">
                <a16:creationId xmlns:a16="http://schemas.microsoft.com/office/drawing/2014/main" id="{F4D6ECE0-C5EC-489B-8002-85FE33DD8B13}"/>
              </a:ext>
            </a:extLst>
          </p:cNvPr>
          <p:cNvSpPr/>
          <p:nvPr/>
        </p:nvSpPr>
        <p:spPr bwMode="auto">
          <a:xfrm>
            <a:off x="2888824" y="3491503"/>
            <a:ext cx="31546" cy="30889"/>
          </a:xfrm>
          <a:custGeom>
            <a:avLst/>
            <a:gdLst>
              <a:gd name="T0" fmla="*/ 32 w 34"/>
              <a:gd name="T1" fmla="*/ 13 h 33"/>
              <a:gd name="T2" fmla="*/ 21 w 34"/>
              <a:gd name="T3" fmla="*/ 31 h 33"/>
              <a:gd name="T4" fmla="*/ 3 w 34"/>
              <a:gd name="T5" fmla="*/ 21 h 33"/>
              <a:gd name="T6" fmla="*/ 13 w 34"/>
              <a:gd name="T7" fmla="*/ 2 h 33"/>
              <a:gd name="T8" fmla="*/ 32 w 34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32" y="13"/>
                </a:moveTo>
                <a:cubicBezTo>
                  <a:pt x="34" y="21"/>
                  <a:pt x="29" y="29"/>
                  <a:pt x="21" y="31"/>
                </a:cubicBezTo>
                <a:cubicBezTo>
                  <a:pt x="13" y="33"/>
                  <a:pt x="5" y="29"/>
                  <a:pt x="3" y="21"/>
                </a:cubicBezTo>
                <a:cubicBezTo>
                  <a:pt x="0" y="13"/>
                  <a:pt x="5" y="4"/>
                  <a:pt x="13" y="2"/>
                </a:cubicBezTo>
                <a:cubicBezTo>
                  <a:pt x="21" y="0"/>
                  <a:pt x="29" y="5"/>
                  <a:pt x="32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íṥ1îďê">
            <a:extLst>
              <a:ext uri="{FF2B5EF4-FFF2-40B4-BE49-F238E27FC236}">
                <a16:creationId xmlns:a16="http://schemas.microsoft.com/office/drawing/2014/main" id="{0843C4D4-0F3F-4F01-904A-6DB5DC105BB9}"/>
              </a:ext>
            </a:extLst>
          </p:cNvPr>
          <p:cNvSpPr/>
          <p:nvPr/>
        </p:nvSpPr>
        <p:spPr bwMode="auto">
          <a:xfrm>
            <a:off x="2946658" y="3213506"/>
            <a:ext cx="30889" cy="32203"/>
          </a:xfrm>
          <a:custGeom>
            <a:avLst/>
            <a:gdLst>
              <a:gd name="T0" fmla="*/ 31 w 33"/>
              <a:gd name="T1" fmla="*/ 13 h 34"/>
              <a:gd name="T2" fmla="*/ 20 w 33"/>
              <a:gd name="T3" fmla="*/ 32 h 34"/>
              <a:gd name="T4" fmla="*/ 2 w 33"/>
              <a:gd name="T5" fmla="*/ 21 h 34"/>
              <a:gd name="T6" fmla="*/ 12 w 33"/>
              <a:gd name="T7" fmla="*/ 3 h 34"/>
              <a:gd name="T8" fmla="*/ 31 w 33"/>
              <a:gd name="T9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1" y="13"/>
                </a:moveTo>
                <a:cubicBezTo>
                  <a:pt x="33" y="21"/>
                  <a:pt x="28" y="29"/>
                  <a:pt x="20" y="32"/>
                </a:cubicBezTo>
                <a:cubicBezTo>
                  <a:pt x="12" y="34"/>
                  <a:pt x="4" y="29"/>
                  <a:pt x="2" y="21"/>
                </a:cubicBezTo>
                <a:cubicBezTo>
                  <a:pt x="0" y="13"/>
                  <a:pt x="4" y="5"/>
                  <a:pt x="12" y="3"/>
                </a:cubicBezTo>
                <a:cubicBezTo>
                  <a:pt x="21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iS1îde">
            <a:extLst>
              <a:ext uri="{FF2B5EF4-FFF2-40B4-BE49-F238E27FC236}">
                <a16:creationId xmlns:a16="http://schemas.microsoft.com/office/drawing/2014/main" id="{46300662-A906-487C-BC24-43B9A5EE1A77}"/>
              </a:ext>
            </a:extLst>
          </p:cNvPr>
          <p:cNvSpPr/>
          <p:nvPr/>
        </p:nvSpPr>
        <p:spPr bwMode="auto">
          <a:xfrm>
            <a:off x="3101758" y="3309458"/>
            <a:ext cx="30889" cy="30889"/>
          </a:xfrm>
          <a:custGeom>
            <a:avLst/>
            <a:gdLst>
              <a:gd name="T0" fmla="*/ 31 w 33"/>
              <a:gd name="T1" fmla="*/ 13 h 33"/>
              <a:gd name="T2" fmla="*/ 20 w 33"/>
              <a:gd name="T3" fmla="*/ 31 h 33"/>
              <a:gd name="T4" fmla="*/ 2 w 33"/>
              <a:gd name="T5" fmla="*/ 21 h 33"/>
              <a:gd name="T6" fmla="*/ 12 w 33"/>
              <a:gd name="T7" fmla="*/ 2 h 33"/>
              <a:gd name="T8" fmla="*/ 31 w 33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1" y="13"/>
                </a:moveTo>
                <a:cubicBezTo>
                  <a:pt x="33" y="21"/>
                  <a:pt x="28" y="29"/>
                  <a:pt x="20" y="31"/>
                </a:cubicBezTo>
                <a:cubicBezTo>
                  <a:pt x="12" y="33"/>
                  <a:pt x="4" y="29"/>
                  <a:pt x="2" y="21"/>
                </a:cubicBezTo>
                <a:cubicBezTo>
                  <a:pt x="0" y="13"/>
                  <a:pt x="4" y="4"/>
                  <a:pt x="12" y="2"/>
                </a:cubicBezTo>
                <a:cubicBezTo>
                  <a:pt x="21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íṥḻíde">
            <a:extLst>
              <a:ext uri="{FF2B5EF4-FFF2-40B4-BE49-F238E27FC236}">
                <a16:creationId xmlns:a16="http://schemas.microsoft.com/office/drawing/2014/main" id="{13BD60F0-8C12-4890-AC40-1FD0119E710B}"/>
              </a:ext>
            </a:extLst>
          </p:cNvPr>
          <p:cNvSpPr/>
          <p:nvPr/>
        </p:nvSpPr>
        <p:spPr bwMode="auto">
          <a:xfrm>
            <a:off x="3191795" y="3146471"/>
            <a:ext cx="30889" cy="30889"/>
          </a:xfrm>
          <a:custGeom>
            <a:avLst/>
            <a:gdLst>
              <a:gd name="T0" fmla="*/ 31 w 33"/>
              <a:gd name="T1" fmla="*/ 13 h 33"/>
              <a:gd name="T2" fmla="*/ 20 w 33"/>
              <a:gd name="T3" fmla="*/ 31 h 33"/>
              <a:gd name="T4" fmla="*/ 2 w 33"/>
              <a:gd name="T5" fmla="*/ 21 h 33"/>
              <a:gd name="T6" fmla="*/ 12 w 33"/>
              <a:gd name="T7" fmla="*/ 2 h 33"/>
              <a:gd name="T8" fmla="*/ 31 w 33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1" y="13"/>
                </a:moveTo>
                <a:cubicBezTo>
                  <a:pt x="33" y="21"/>
                  <a:pt x="28" y="29"/>
                  <a:pt x="20" y="31"/>
                </a:cubicBezTo>
                <a:cubicBezTo>
                  <a:pt x="12" y="33"/>
                  <a:pt x="4" y="29"/>
                  <a:pt x="2" y="21"/>
                </a:cubicBezTo>
                <a:cubicBezTo>
                  <a:pt x="0" y="13"/>
                  <a:pt x="4" y="4"/>
                  <a:pt x="12" y="2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íṣľîḑé">
            <a:extLst>
              <a:ext uri="{FF2B5EF4-FFF2-40B4-BE49-F238E27FC236}">
                <a16:creationId xmlns:a16="http://schemas.microsoft.com/office/drawing/2014/main" id="{BDF87E81-03F5-4CB1-AB9E-E38A88F44972}"/>
              </a:ext>
            </a:extLst>
          </p:cNvPr>
          <p:cNvSpPr/>
          <p:nvPr/>
        </p:nvSpPr>
        <p:spPr bwMode="auto">
          <a:xfrm>
            <a:off x="3299576" y="3214820"/>
            <a:ext cx="30889" cy="31546"/>
          </a:xfrm>
          <a:custGeom>
            <a:avLst/>
            <a:gdLst>
              <a:gd name="T0" fmla="*/ 31 w 33"/>
              <a:gd name="T1" fmla="*/ 13 h 34"/>
              <a:gd name="T2" fmla="*/ 20 w 33"/>
              <a:gd name="T3" fmla="*/ 31 h 34"/>
              <a:gd name="T4" fmla="*/ 2 w 33"/>
              <a:gd name="T5" fmla="*/ 21 h 34"/>
              <a:gd name="T6" fmla="*/ 12 w 33"/>
              <a:gd name="T7" fmla="*/ 2 h 34"/>
              <a:gd name="T8" fmla="*/ 31 w 33"/>
              <a:gd name="T9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1" y="13"/>
                </a:moveTo>
                <a:cubicBezTo>
                  <a:pt x="33" y="21"/>
                  <a:pt x="28" y="29"/>
                  <a:pt x="20" y="31"/>
                </a:cubicBezTo>
                <a:cubicBezTo>
                  <a:pt x="12" y="34"/>
                  <a:pt x="4" y="29"/>
                  <a:pt x="2" y="21"/>
                </a:cubicBezTo>
                <a:cubicBezTo>
                  <a:pt x="0" y="13"/>
                  <a:pt x="4" y="5"/>
                  <a:pt x="12" y="2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ï$1îdê">
            <a:extLst>
              <a:ext uri="{FF2B5EF4-FFF2-40B4-BE49-F238E27FC236}">
                <a16:creationId xmlns:a16="http://schemas.microsoft.com/office/drawing/2014/main" id="{C1E39914-C02B-48C8-90A7-B5660ADA7306}"/>
              </a:ext>
            </a:extLst>
          </p:cNvPr>
          <p:cNvSpPr/>
          <p:nvPr/>
        </p:nvSpPr>
        <p:spPr bwMode="auto">
          <a:xfrm>
            <a:off x="3363982" y="3043290"/>
            <a:ext cx="32203" cy="30889"/>
          </a:xfrm>
          <a:custGeom>
            <a:avLst/>
            <a:gdLst>
              <a:gd name="T0" fmla="*/ 32 w 34"/>
              <a:gd name="T1" fmla="*/ 13 h 33"/>
              <a:gd name="T2" fmla="*/ 21 w 34"/>
              <a:gd name="T3" fmla="*/ 31 h 33"/>
              <a:gd name="T4" fmla="*/ 3 w 34"/>
              <a:gd name="T5" fmla="*/ 21 h 33"/>
              <a:gd name="T6" fmla="*/ 13 w 34"/>
              <a:gd name="T7" fmla="*/ 2 h 33"/>
              <a:gd name="T8" fmla="*/ 32 w 34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32" y="13"/>
                </a:moveTo>
                <a:cubicBezTo>
                  <a:pt x="34" y="21"/>
                  <a:pt x="29" y="29"/>
                  <a:pt x="21" y="31"/>
                </a:cubicBezTo>
                <a:cubicBezTo>
                  <a:pt x="13" y="33"/>
                  <a:pt x="5" y="29"/>
                  <a:pt x="3" y="21"/>
                </a:cubicBezTo>
                <a:cubicBezTo>
                  <a:pt x="0" y="13"/>
                  <a:pt x="5" y="4"/>
                  <a:pt x="13" y="2"/>
                </a:cubicBezTo>
                <a:cubicBezTo>
                  <a:pt x="21" y="0"/>
                  <a:pt x="29" y="5"/>
                  <a:pt x="32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îṥḻîḍê">
            <a:extLst>
              <a:ext uri="{FF2B5EF4-FFF2-40B4-BE49-F238E27FC236}">
                <a16:creationId xmlns:a16="http://schemas.microsoft.com/office/drawing/2014/main" id="{D79848E3-8C22-4F95-85F8-92B4B0D14310}"/>
              </a:ext>
            </a:extLst>
          </p:cNvPr>
          <p:cNvSpPr/>
          <p:nvPr/>
        </p:nvSpPr>
        <p:spPr bwMode="auto">
          <a:xfrm>
            <a:off x="3488851" y="3093237"/>
            <a:ext cx="30889" cy="31546"/>
          </a:xfrm>
          <a:custGeom>
            <a:avLst/>
            <a:gdLst>
              <a:gd name="T0" fmla="*/ 31 w 33"/>
              <a:gd name="T1" fmla="*/ 13 h 34"/>
              <a:gd name="T2" fmla="*/ 20 w 33"/>
              <a:gd name="T3" fmla="*/ 32 h 34"/>
              <a:gd name="T4" fmla="*/ 2 w 33"/>
              <a:gd name="T5" fmla="*/ 21 h 34"/>
              <a:gd name="T6" fmla="*/ 12 w 33"/>
              <a:gd name="T7" fmla="*/ 3 h 34"/>
              <a:gd name="T8" fmla="*/ 31 w 33"/>
              <a:gd name="T9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1" y="13"/>
                </a:moveTo>
                <a:cubicBezTo>
                  <a:pt x="33" y="21"/>
                  <a:pt x="28" y="30"/>
                  <a:pt x="20" y="32"/>
                </a:cubicBezTo>
                <a:cubicBezTo>
                  <a:pt x="12" y="34"/>
                  <a:pt x="4" y="29"/>
                  <a:pt x="2" y="21"/>
                </a:cubicBezTo>
                <a:cubicBezTo>
                  <a:pt x="0" y="13"/>
                  <a:pt x="4" y="5"/>
                  <a:pt x="12" y="3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iṡḻïḍe">
            <a:extLst>
              <a:ext uri="{FF2B5EF4-FFF2-40B4-BE49-F238E27FC236}">
                <a16:creationId xmlns:a16="http://schemas.microsoft.com/office/drawing/2014/main" id="{C08F2781-D237-494F-AD84-E3A0129BA79B}"/>
              </a:ext>
            </a:extLst>
          </p:cNvPr>
          <p:cNvSpPr/>
          <p:nvPr/>
        </p:nvSpPr>
        <p:spPr bwMode="auto">
          <a:xfrm>
            <a:off x="3574945" y="3042633"/>
            <a:ext cx="30889" cy="31546"/>
          </a:xfrm>
          <a:custGeom>
            <a:avLst/>
            <a:gdLst>
              <a:gd name="T0" fmla="*/ 31 w 33"/>
              <a:gd name="T1" fmla="*/ 13 h 34"/>
              <a:gd name="T2" fmla="*/ 20 w 33"/>
              <a:gd name="T3" fmla="*/ 31 h 34"/>
              <a:gd name="T4" fmla="*/ 2 w 33"/>
              <a:gd name="T5" fmla="*/ 21 h 34"/>
              <a:gd name="T6" fmla="*/ 12 w 33"/>
              <a:gd name="T7" fmla="*/ 2 h 34"/>
              <a:gd name="T8" fmla="*/ 31 w 33"/>
              <a:gd name="T9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1" y="13"/>
                </a:moveTo>
                <a:cubicBezTo>
                  <a:pt x="33" y="21"/>
                  <a:pt x="28" y="29"/>
                  <a:pt x="20" y="31"/>
                </a:cubicBezTo>
                <a:cubicBezTo>
                  <a:pt x="12" y="34"/>
                  <a:pt x="4" y="29"/>
                  <a:pt x="2" y="21"/>
                </a:cubicBezTo>
                <a:cubicBezTo>
                  <a:pt x="0" y="13"/>
                  <a:pt x="4" y="4"/>
                  <a:pt x="12" y="2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íSḷidê">
            <a:extLst>
              <a:ext uri="{FF2B5EF4-FFF2-40B4-BE49-F238E27FC236}">
                <a16:creationId xmlns:a16="http://schemas.microsoft.com/office/drawing/2014/main" id="{464B4EB5-2265-4E9F-B7F4-7985D8DF34C9}"/>
              </a:ext>
            </a:extLst>
          </p:cNvPr>
          <p:cNvSpPr/>
          <p:nvPr/>
        </p:nvSpPr>
        <p:spPr bwMode="auto">
          <a:xfrm>
            <a:off x="2899339" y="3053805"/>
            <a:ext cx="692693" cy="456757"/>
          </a:xfrm>
          <a:custGeom>
            <a:avLst/>
            <a:gdLst>
              <a:gd name="T0" fmla="*/ 14 w 1054"/>
              <a:gd name="T1" fmla="*/ 695 h 695"/>
              <a:gd name="T2" fmla="*/ 0 w 1054"/>
              <a:gd name="T3" fmla="*/ 692 h 695"/>
              <a:gd name="T4" fmla="*/ 92 w 1054"/>
              <a:gd name="T5" fmla="*/ 258 h 695"/>
              <a:gd name="T6" fmla="*/ 328 w 1054"/>
              <a:gd name="T7" fmla="*/ 403 h 695"/>
              <a:gd name="T8" fmla="*/ 467 w 1054"/>
              <a:gd name="T9" fmla="*/ 157 h 695"/>
              <a:gd name="T10" fmla="*/ 629 w 1054"/>
              <a:gd name="T11" fmla="*/ 261 h 695"/>
              <a:gd name="T12" fmla="*/ 720 w 1054"/>
              <a:gd name="T13" fmla="*/ 0 h 695"/>
              <a:gd name="T14" fmla="*/ 922 w 1054"/>
              <a:gd name="T15" fmla="*/ 80 h 695"/>
              <a:gd name="T16" fmla="*/ 1047 w 1054"/>
              <a:gd name="T17" fmla="*/ 3 h 695"/>
              <a:gd name="T18" fmla="*/ 1054 w 1054"/>
              <a:gd name="T19" fmla="*/ 14 h 695"/>
              <a:gd name="T20" fmla="*/ 924 w 1054"/>
              <a:gd name="T21" fmla="*/ 95 h 695"/>
              <a:gd name="T22" fmla="*/ 728 w 1054"/>
              <a:gd name="T23" fmla="*/ 18 h 695"/>
              <a:gd name="T24" fmla="*/ 636 w 1054"/>
              <a:gd name="T25" fmla="*/ 282 h 695"/>
              <a:gd name="T26" fmla="*/ 473 w 1054"/>
              <a:gd name="T27" fmla="*/ 176 h 695"/>
              <a:gd name="T28" fmla="*/ 332 w 1054"/>
              <a:gd name="T29" fmla="*/ 423 h 695"/>
              <a:gd name="T30" fmla="*/ 102 w 1054"/>
              <a:gd name="T31" fmla="*/ 280 h 695"/>
              <a:gd name="T32" fmla="*/ 14 w 1054"/>
              <a:gd name="T33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54" h="695">
                <a:moveTo>
                  <a:pt x="14" y="695"/>
                </a:moveTo>
                <a:lnTo>
                  <a:pt x="0" y="692"/>
                </a:lnTo>
                <a:lnTo>
                  <a:pt x="92" y="258"/>
                </a:lnTo>
                <a:lnTo>
                  <a:pt x="328" y="403"/>
                </a:lnTo>
                <a:lnTo>
                  <a:pt x="467" y="157"/>
                </a:lnTo>
                <a:lnTo>
                  <a:pt x="629" y="261"/>
                </a:lnTo>
                <a:lnTo>
                  <a:pt x="720" y="0"/>
                </a:lnTo>
                <a:lnTo>
                  <a:pt x="922" y="80"/>
                </a:lnTo>
                <a:lnTo>
                  <a:pt x="1047" y="3"/>
                </a:lnTo>
                <a:lnTo>
                  <a:pt x="1054" y="14"/>
                </a:lnTo>
                <a:lnTo>
                  <a:pt x="924" y="95"/>
                </a:lnTo>
                <a:lnTo>
                  <a:pt x="728" y="18"/>
                </a:lnTo>
                <a:lnTo>
                  <a:pt x="636" y="282"/>
                </a:lnTo>
                <a:lnTo>
                  <a:pt x="473" y="176"/>
                </a:lnTo>
                <a:lnTo>
                  <a:pt x="332" y="423"/>
                </a:lnTo>
                <a:lnTo>
                  <a:pt x="102" y="280"/>
                </a:lnTo>
                <a:lnTo>
                  <a:pt x="14" y="695"/>
                </a:lnTo>
                <a:close/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îṧ1ïḑê">
            <a:extLst>
              <a:ext uri="{FF2B5EF4-FFF2-40B4-BE49-F238E27FC236}">
                <a16:creationId xmlns:a16="http://schemas.microsoft.com/office/drawing/2014/main" id="{0313F8D6-33DB-41B8-8722-4BB39AA31C2C}"/>
              </a:ext>
            </a:extLst>
          </p:cNvPr>
          <p:cNvSpPr/>
          <p:nvPr/>
        </p:nvSpPr>
        <p:spPr bwMode="auto">
          <a:xfrm>
            <a:off x="2899339" y="3053805"/>
            <a:ext cx="692693" cy="456757"/>
          </a:xfrm>
          <a:custGeom>
            <a:avLst/>
            <a:gdLst>
              <a:gd name="T0" fmla="*/ 14 w 1054"/>
              <a:gd name="T1" fmla="*/ 695 h 695"/>
              <a:gd name="T2" fmla="*/ 0 w 1054"/>
              <a:gd name="T3" fmla="*/ 692 h 695"/>
              <a:gd name="T4" fmla="*/ 92 w 1054"/>
              <a:gd name="T5" fmla="*/ 258 h 695"/>
              <a:gd name="T6" fmla="*/ 328 w 1054"/>
              <a:gd name="T7" fmla="*/ 403 h 695"/>
              <a:gd name="T8" fmla="*/ 467 w 1054"/>
              <a:gd name="T9" fmla="*/ 157 h 695"/>
              <a:gd name="T10" fmla="*/ 629 w 1054"/>
              <a:gd name="T11" fmla="*/ 261 h 695"/>
              <a:gd name="T12" fmla="*/ 720 w 1054"/>
              <a:gd name="T13" fmla="*/ 0 h 695"/>
              <a:gd name="T14" fmla="*/ 922 w 1054"/>
              <a:gd name="T15" fmla="*/ 80 h 695"/>
              <a:gd name="T16" fmla="*/ 1047 w 1054"/>
              <a:gd name="T17" fmla="*/ 3 h 695"/>
              <a:gd name="T18" fmla="*/ 1054 w 1054"/>
              <a:gd name="T19" fmla="*/ 14 h 695"/>
              <a:gd name="T20" fmla="*/ 924 w 1054"/>
              <a:gd name="T21" fmla="*/ 95 h 695"/>
              <a:gd name="T22" fmla="*/ 728 w 1054"/>
              <a:gd name="T23" fmla="*/ 18 h 695"/>
              <a:gd name="T24" fmla="*/ 636 w 1054"/>
              <a:gd name="T25" fmla="*/ 282 h 695"/>
              <a:gd name="T26" fmla="*/ 473 w 1054"/>
              <a:gd name="T27" fmla="*/ 176 h 695"/>
              <a:gd name="T28" fmla="*/ 332 w 1054"/>
              <a:gd name="T29" fmla="*/ 423 h 695"/>
              <a:gd name="T30" fmla="*/ 102 w 1054"/>
              <a:gd name="T31" fmla="*/ 280 h 695"/>
              <a:gd name="T32" fmla="*/ 14 w 1054"/>
              <a:gd name="T33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54" h="695">
                <a:moveTo>
                  <a:pt x="14" y="695"/>
                </a:moveTo>
                <a:lnTo>
                  <a:pt x="0" y="692"/>
                </a:lnTo>
                <a:lnTo>
                  <a:pt x="92" y="258"/>
                </a:lnTo>
                <a:lnTo>
                  <a:pt x="328" y="403"/>
                </a:lnTo>
                <a:lnTo>
                  <a:pt x="467" y="157"/>
                </a:lnTo>
                <a:lnTo>
                  <a:pt x="629" y="261"/>
                </a:lnTo>
                <a:lnTo>
                  <a:pt x="720" y="0"/>
                </a:lnTo>
                <a:lnTo>
                  <a:pt x="922" y="80"/>
                </a:lnTo>
                <a:lnTo>
                  <a:pt x="1047" y="3"/>
                </a:lnTo>
                <a:lnTo>
                  <a:pt x="1054" y="14"/>
                </a:lnTo>
                <a:lnTo>
                  <a:pt x="924" y="95"/>
                </a:lnTo>
                <a:lnTo>
                  <a:pt x="728" y="18"/>
                </a:lnTo>
                <a:lnTo>
                  <a:pt x="636" y="282"/>
                </a:lnTo>
                <a:lnTo>
                  <a:pt x="473" y="176"/>
                </a:lnTo>
                <a:lnTo>
                  <a:pt x="332" y="423"/>
                </a:lnTo>
                <a:lnTo>
                  <a:pt x="102" y="280"/>
                </a:lnTo>
                <a:lnTo>
                  <a:pt x="14" y="69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íŝ1îḓé">
            <a:extLst>
              <a:ext uri="{FF2B5EF4-FFF2-40B4-BE49-F238E27FC236}">
                <a16:creationId xmlns:a16="http://schemas.microsoft.com/office/drawing/2014/main" id="{0ADDA2B6-2B8D-4991-9886-DB4A4A9DE5AA}"/>
              </a:ext>
            </a:extLst>
          </p:cNvPr>
          <p:cNvSpPr/>
          <p:nvPr/>
        </p:nvSpPr>
        <p:spPr bwMode="auto">
          <a:xfrm>
            <a:off x="2903940" y="3534221"/>
            <a:ext cx="30889" cy="30889"/>
          </a:xfrm>
          <a:custGeom>
            <a:avLst/>
            <a:gdLst>
              <a:gd name="T0" fmla="*/ 31 w 33"/>
              <a:gd name="T1" fmla="*/ 13 h 33"/>
              <a:gd name="T2" fmla="*/ 21 w 33"/>
              <a:gd name="T3" fmla="*/ 31 h 33"/>
              <a:gd name="T4" fmla="*/ 2 w 33"/>
              <a:gd name="T5" fmla="*/ 21 h 33"/>
              <a:gd name="T6" fmla="*/ 13 w 33"/>
              <a:gd name="T7" fmla="*/ 2 h 33"/>
              <a:gd name="T8" fmla="*/ 31 w 33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1" y="13"/>
                </a:moveTo>
                <a:cubicBezTo>
                  <a:pt x="33" y="21"/>
                  <a:pt x="29" y="29"/>
                  <a:pt x="21" y="31"/>
                </a:cubicBezTo>
                <a:cubicBezTo>
                  <a:pt x="12" y="33"/>
                  <a:pt x="4" y="29"/>
                  <a:pt x="2" y="21"/>
                </a:cubicBezTo>
                <a:cubicBezTo>
                  <a:pt x="0" y="13"/>
                  <a:pt x="5" y="4"/>
                  <a:pt x="13" y="2"/>
                </a:cubicBezTo>
                <a:cubicBezTo>
                  <a:pt x="21" y="0"/>
                  <a:pt x="29" y="5"/>
                  <a:pt x="31" y="13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ïṥḻidé">
            <a:extLst>
              <a:ext uri="{FF2B5EF4-FFF2-40B4-BE49-F238E27FC236}">
                <a16:creationId xmlns:a16="http://schemas.microsoft.com/office/drawing/2014/main" id="{E3FD1C75-55E5-4C08-AAF1-17B043F37136}"/>
              </a:ext>
            </a:extLst>
          </p:cNvPr>
          <p:cNvSpPr/>
          <p:nvPr/>
        </p:nvSpPr>
        <p:spPr bwMode="auto">
          <a:xfrm>
            <a:off x="2912483" y="3179988"/>
            <a:ext cx="681521" cy="377235"/>
          </a:xfrm>
          <a:custGeom>
            <a:avLst/>
            <a:gdLst>
              <a:gd name="T0" fmla="*/ 11 w 1037"/>
              <a:gd name="T1" fmla="*/ 574 h 574"/>
              <a:gd name="T2" fmla="*/ 0 w 1037"/>
              <a:gd name="T3" fmla="*/ 567 h 574"/>
              <a:gd name="T4" fmla="*/ 122 w 1037"/>
              <a:gd name="T5" fmla="*/ 345 h 574"/>
              <a:gd name="T6" fmla="*/ 378 w 1037"/>
              <a:gd name="T7" fmla="*/ 336 h 574"/>
              <a:gd name="T8" fmla="*/ 430 w 1037"/>
              <a:gd name="T9" fmla="*/ 180 h 574"/>
              <a:gd name="T10" fmla="*/ 603 w 1037"/>
              <a:gd name="T11" fmla="*/ 207 h 574"/>
              <a:gd name="T12" fmla="*/ 814 w 1037"/>
              <a:gd name="T13" fmla="*/ 0 h 574"/>
              <a:gd name="T14" fmla="*/ 1037 w 1037"/>
              <a:gd name="T15" fmla="*/ 91 h 574"/>
              <a:gd name="T16" fmla="*/ 1031 w 1037"/>
              <a:gd name="T17" fmla="*/ 104 h 574"/>
              <a:gd name="T18" fmla="*/ 817 w 1037"/>
              <a:gd name="T19" fmla="*/ 17 h 574"/>
              <a:gd name="T20" fmla="*/ 607 w 1037"/>
              <a:gd name="T21" fmla="*/ 222 h 574"/>
              <a:gd name="T22" fmla="*/ 439 w 1037"/>
              <a:gd name="T23" fmla="*/ 195 h 574"/>
              <a:gd name="T24" fmla="*/ 388 w 1037"/>
              <a:gd name="T25" fmla="*/ 349 h 574"/>
              <a:gd name="T26" fmla="*/ 131 w 1037"/>
              <a:gd name="T27" fmla="*/ 358 h 574"/>
              <a:gd name="T28" fmla="*/ 11 w 1037"/>
              <a:gd name="T29" fmla="*/ 574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37" h="574">
                <a:moveTo>
                  <a:pt x="11" y="574"/>
                </a:moveTo>
                <a:lnTo>
                  <a:pt x="0" y="567"/>
                </a:lnTo>
                <a:lnTo>
                  <a:pt x="122" y="345"/>
                </a:lnTo>
                <a:lnTo>
                  <a:pt x="378" y="336"/>
                </a:lnTo>
                <a:lnTo>
                  <a:pt x="430" y="180"/>
                </a:lnTo>
                <a:lnTo>
                  <a:pt x="603" y="207"/>
                </a:lnTo>
                <a:lnTo>
                  <a:pt x="814" y="0"/>
                </a:lnTo>
                <a:lnTo>
                  <a:pt x="1037" y="91"/>
                </a:lnTo>
                <a:lnTo>
                  <a:pt x="1031" y="104"/>
                </a:lnTo>
                <a:lnTo>
                  <a:pt x="817" y="17"/>
                </a:lnTo>
                <a:lnTo>
                  <a:pt x="607" y="222"/>
                </a:lnTo>
                <a:lnTo>
                  <a:pt x="439" y="195"/>
                </a:lnTo>
                <a:lnTo>
                  <a:pt x="388" y="349"/>
                </a:lnTo>
                <a:lnTo>
                  <a:pt x="131" y="358"/>
                </a:lnTo>
                <a:lnTo>
                  <a:pt x="11" y="574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íṥliḋé">
            <a:extLst>
              <a:ext uri="{FF2B5EF4-FFF2-40B4-BE49-F238E27FC236}">
                <a16:creationId xmlns:a16="http://schemas.microsoft.com/office/drawing/2014/main" id="{E7727CBF-6702-46D9-BB71-E4081B1C0147}"/>
              </a:ext>
            </a:extLst>
          </p:cNvPr>
          <p:cNvSpPr/>
          <p:nvPr/>
        </p:nvSpPr>
        <p:spPr bwMode="auto">
          <a:xfrm>
            <a:off x="2912483" y="3179988"/>
            <a:ext cx="681521" cy="377235"/>
          </a:xfrm>
          <a:custGeom>
            <a:avLst/>
            <a:gdLst>
              <a:gd name="T0" fmla="*/ 11 w 1037"/>
              <a:gd name="T1" fmla="*/ 574 h 574"/>
              <a:gd name="T2" fmla="*/ 0 w 1037"/>
              <a:gd name="T3" fmla="*/ 567 h 574"/>
              <a:gd name="T4" fmla="*/ 122 w 1037"/>
              <a:gd name="T5" fmla="*/ 345 h 574"/>
              <a:gd name="T6" fmla="*/ 378 w 1037"/>
              <a:gd name="T7" fmla="*/ 336 h 574"/>
              <a:gd name="T8" fmla="*/ 430 w 1037"/>
              <a:gd name="T9" fmla="*/ 180 h 574"/>
              <a:gd name="T10" fmla="*/ 603 w 1037"/>
              <a:gd name="T11" fmla="*/ 207 h 574"/>
              <a:gd name="T12" fmla="*/ 814 w 1037"/>
              <a:gd name="T13" fmla="*/ 0 h 574"/>
              <a:gd name="T14" fmla="*/ 1037 w 1037"/>
              <a:gd name="T15" fmla="*/ 91 h 574"/>
              <a:gd name="T16" fmla="*/ 1031 w 1037"/>
              <a:gd name="T17" fmla="*/ 104 h 574"/>
              <a:gd name="T18" fmla="*/ 817 w 1037"/>
              <a:gd name="T19" fmla="*/ 17 h 574"/>
              <a:gd name="T20" fmla="*/ 607 w 1037"/>
              <a:gd name="T21" fmla="*/ 222 h 574"/>
              <a:gd name="T22" fmla="*/ 439 w 1037"/>
              <a:gd name="T23" fmla="*/ 195 h 574"/>
              <a:gd name="T24" fmla="*/ 388 w 1037"/>
              <a:gd name="T25" fmla="*/ 349 h 574"/>
              <a:gd name="T26" fmla="*/ 131 w 1037"/>
              <a:gd name="T27" fmla="*/ 358 h 574"/>
              <a:gd name="T28" fmla="*/ 11 w 1037"/>
              <a:gd name="T29" fmla="*/ 574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37" h="574">
                <a:moveTo>
                  <a:pt x="11" y="574"/>
                </a:moveTo>
                <a:lnTo>
                  <a:pt x="0" y="567"/>
                </a:lnTo>
                <a:lnTo>
                  <a:pt x="122" y="345"/>
                </a:lnTo>
                <a:lnTo>
                  <a:pt x="378" y="336"/>
                </a:lnTo>
                <a:lnTo>
                  <a:pt x="430" y="180"/>
                </a:lnTo>
                <a:lnTo>
                  <a:pt x="603" y="207"/>
                </a:lnTo>
                <a:lnTo>
                  <a:pt x="814" y="0"/>
                </a:lnTo>
                <a:lnTo>
                  <a:pt x="1037" y="91"/>
                </a:lnTo>
                <a:lnTo>
                  <a:pt x="1031" y="104"/>
                </a:lnTo>
                <a:lnTo>
                  <a:pt x="817" y="17"/>
                </a:lnTo>
                <a:lnTo>
                  <a:pt x="607" y="222"/>
                </a:lnTo>
                <a:lnTo>
                  <a:pt x="439" y="195"/>
                </a:lnTo>
                <a:lnTo>
                  <a:pt x="388" y="349"/>
                </a:lnTo>
                <a:lnTo>
                  <a:pt x="131" y="358"/>
                </a:lnTo>
                <a:lnTo>
                  <a:pt x="11" y="5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iṩlíḋè">
            <a:extLst>
              <a:ext uri="{FF2B5EF4-FFF2-40B4-BE49-F238E27FC236}">
                <a16:creationId xmlns:a16="http://schemas.microsoft.com/office/drawing/2014/main" id="{C56FBC02-6873-488D-AF65-7CE74828C8C4}"/>
              </a:ext>
            </a:extLst>
          </p:cNvPr>
          <p:cNvSpPr/>
          <p:nvPr/>
        </p:nvSpPr>
        <p:spPr bwMode="auto">
          <a:xfrm>
            <a:off x="3245685" y="1979277"/>
            <a:ext cx="1131049" cy="2104367"/>
          </a:xfrm>
          <a:custGeom>
            <a:avLst/>
            <a:gdLst>
              <a:gd name="T0" fmla="*/ 1705 w 1721"/>
              <a:gd name="T1" fmla="*/ 0 h 3202"/>
              <a:gd name="T2" fmla="*/ 1649 w 1721"/>
              <a:gd name="T3" fmla="*/ 320 h 3202"/>
              <a:gd name="T4" fmla="*/ 1649 w 1721"/>
              <a:gd name="T5" fmla="*/ 320 h 3202"/>
              <a:gd name="T6" fmla="*/ 1635 w 1721"/>
              <a:gd name="T7" fmla="*/ 399 h 3202"/>
              <a:gd name="T8" fmla="*/ 1163 w 1721"/>
              <a:gd name="T9" fmla="*/ 3136 h 3202"/>
              <a:gd name="T10" fmla="*/ 122 w 1721"/>
              <a:gd name="T11" fmla="*/ 2957 h 3202"/>
              <a:gd name="T12" fmla="*/ 0 w 1721"/>
              <a:gd name="T13" fmla="*/ 2989 h 3202"/>
              <a:gd name="T14" fmla="*/ 1216 w 1721"/>
              <a:gd name="T15" fmla="*/ 3202 h 3202"/>
              <a:gd name="T16" fmla="*/ 1721 w 1721"/>
              <a:gd name="T17" fmla="*/ 4 h 3202"/>
              <a:gd name="T18" fmla="*/ 1705 w 1721"/>
              <a:gd name="T19" fmla="*/ 0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1" h="3202">
                <a:moveTo>
                  <a:pt x="1705" y="0"/>
                </a:moveTo>
                <a:lnTo>
                  <a:pt x="1649" y="320"/>
                </a:lnTo>
                <a:lnTo>
                  <a:pt x="1649" y="320"/>
                </a:lnTo>
                <a:lnTo>
                  <a:pt x="1635" y="399"/>
                </a:lnTo>
                <a:lnTo>
                  <a:pt x="1163" y="3136"/>
                </a:lnTo>
                <a:lnTo>
                  <a:pt x="122" y="2957"/>
                </a:lnTo>
                <a:lnTo>
                  <a:pt x="0" y="2989"/>
                </a:lnTo>
                <a:lnTo>
                  <a:pt x="1216" y="3202"/>
                </a:lnTo>
                <a:lnTo>
                  <a:pt x="1721" y="4"/>
                </a:lnTo>
                <a:lnTo>
                  <a:pt x="1705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ïṣ1iďè">
            <a:extLst>
              <a:ext uri="{FF2B5EF4-FFF2-40B4-BE49-F238E27FC236}">
                <a16:creationId xmlns:a16="http://schemas.microsoft.com/office/drawing/2014/main" id="{23A11693-18BE-4CFA-8C0A-50FCA649D4F9}"/>
              </a:ext>
            </a:extLst>
          </p:cNvPr>
          <p:cNvSpPr/>
          <p:nvPr/>
        </p:nvSpPr>
        <p:spPr bwMode="auto">
          <a:xfrm>
            <a:off x="3245685" y="1979277"/>
            <a:ext cx="1131049" cy="2104367"/>
          </a:xfrm>
          <a:custGeom>
            <a:avLst/>
            <a:gdLst>
              <a:gd name="T0" fmla="*/ 1705 w 1721"/>
              <a:gd name="T1" fmla="*/ 0 h 3202"/>
              <a:gd name="T2" fmla="*/ 1649 w 1721"/>
              <a:gd name="T3" fmla="*/ 320 h 3202"/>
              <a:gd name="T4" fmla="*/ 1649 w 1721"/>
              <a:gd name="T5" fmla="*/ 320 h 3202"/>
              <a:gd name="T6" fmla="*/ 1635 w 1721"/>
              <a:gd name="T7" fmla="*/ 399 h 3202"/>
              <a:gd name="T8" fmla="*/ 1163 w 1721"/>
              <a:gd name="T9" fmla="*/ 3136 h 3202"/>
              <a:gd name="T10" fmla="*/ 122 w 1721"/>
              <a:gd name="T11" fmla="*/ 2957 h 3202"/>
              <a:gd name="T12" fmla="*/ 0 w 1721"/>
              <a:gd name="T13" fmla="*/ 2989 h 3202"/>
              <a:gd name="T14" fmla="*/ 1216 w 1721"/>
              <a:gd name="T15" fmla="*/ 3202 h 3202"/>
              <a:gd name="T16" fmla="*/ 1721 w 1721"/>
              <a:gd name="T17" fmla="*/ 4 h 3202"/>
              <a:gd name="T18" fmla="*/ 1705 w 1721"/>
              <a:gd name="T19" fmla="*/ 0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1" h="3202">
                <a:moveTo>
                  <a:pt x="1705" y="0"/>
                </a:moveTo>
                <a:lnTo>
                  <a:pt x="1649" y="320"/>
                </a:lnTo>
                <a:lnTo>
                  <a:pt x="1649" y="320"/>
                </a:lnTo>
                <a:lnTo>
                  <a:pt x="1635" y="399"/>
                </a:lnTo>
                <a:lnTo>
                  <a:pt x="1163" y="3136"/>
                </a:lnTo>
                <a:lnTo>
                  <a:pt x="122" y="2957"/>
                </a:lnTo>
                <a:lnTo>
                  <a:pt x="0" y="2989"/>
                </a:lnTo>
                <a:lnTo>
                  <a:pt x="1216" y="3202"/>
                </a:lnTo>
                <a:lnTo>
                  <a:pt x="1721" y="4"/>
                </a:lnTo>
                <a:lnTo>
                  <a:pt x="17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ïŝḻiḍé">
            <a:extLst>
              <a:ext uri="{FF2B5EF4-FFF2-40B4-BE49-F238E27FC236}">
                <a16:creationId xmlns:a16="http://schemas.microsoft.com/office/drawing/2014/main" id="{5F57B388-E865-4BC3-A395-9083F95AD8DB}"/>
              </a:ext>
            </a:extLst>
          </p:cNvPr>
          <p:cNvSpPr/>
          <p:nvPr/>
        </p:nvSpPr>
        <p:spPr bwMode="auto">
          <a:xfrm>
            <a:off x="3124760" y="3901598"/>
            <a:ext cx="201104" cy="42061"/>
          </a:xfrm>
          <a:custGeom>
            <a:avLst/>
            <a:gdLst>
              <a:gd name="T0" fmla="*/ 119 w 306"/>
              <a:gd name="T1" fmla="*/ 0 h 64"/>
              <a:gd name="T2" fmla="*/ 0 w 306"/>
              <a:gd name="T3" fmla="*/ 33 h 64"/>
              <a:gd name="T4" fmla="*/ 184 w 306"/>
              <a:gd name="T5" fmla="*/ 64 h 64"/>
              <a:gd name="T6" fmla="*/ 306 w 306"/>
              <a:gd name="T7" fmla="*/ 32 h 64"/>
              <a:gd name="T8" fmla="*/ 119 w 306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64">
                <a:moveTo>
                  <a:pt x="119" y="0"/>
                </a:moveTo>
                <a:lnTo>
                  <a:pt x="0" y="33"/>
                </a:lnTo>
                <a:lnTo>
                  <a:pt x="184" y="64"/>
                </a:lnTo>
                <a:lnTo>
                  <a:pt x="306" y="32"/>
                </a:lnTo>
                <a:lnTo>
                  <a:pt x="119" y="0"/>
                </a:lnTo>
                <a:close/>
              </a:path>
            </a:pathLst>
          </a:custGeom>
          <a:solidFill>
            <a:srgbClr val="677C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ṥļíďê">
            <a:extLst>
              <a:ext uri="{FF2B5EF4-FFF2-40B4-BE49-F238E27FC236}">
                <a16:creationId xmlns:a16="http://schemas.microsoft.com/office/drawing/2014/main" id="{F7D5CF95-587D-4732-940E-6C872DDABE2F}"/>
              </a:ext>
            </a:extLst>
          </p:cNvPr>
          <p:cNvSpPr/>
          <p:nvPr/>
        </p:nvSpPr>
        <p:spPr bwMode="auto">
          <a:xfrm>
            <a:off x="3124760" y="3901598"/>
            <a:ext cx="201104" cy="42061"/>
          </a:xfrm>
          <a:custGeom>
            <a:avLst/>
            <a:gdLst>
              <a:gd name="T0" fmla="*/ 119 w 306"/>
              <a:gd name="T1" fmla="*/ 0 h 64"/>
              <a:gd name="T2" fmla="*/ 0 w 306"/>
              <a:gd name="T3" fmla="*/ 33 h 64"/>
              <a:gd name="T4" fmla="*/ 184 w 306"/>
              <a:gd name="T5" fmla="*/ 64 h 64"/>
              <a:gd name="T6" fmla="*/ 306 w 306"/>
              <a:gd name="T7" fmla="*/ 32 h 64"/>
              <a:gd name="T8" fmla="*/ 119 w 306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64">
                <a:moveTo>
                  <a:pt x="119" y="0"/>
                </a:moveTo>
                <a:lnTo>
                  <a:pt x="0" y="33"/>
                </a:lnTo>
                <a:lnTo>
                  <a:pt x="184" y="64"/>
                </a:lnTo>
                <a:lnTo>
                  <a:pt x="306" y="32"/>
                </a:lnTo>
                <a:lnTo>
                  <a:pt x="1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iś1iďé">
            <a:extLst>
              <a:ext uri="{FF2B5EF4-FFF2-40B4-BE49-F238E27FC236}">
                <a16:creationId xmlns:a16="http://schemas.microsoft.com/office/drawing/2014/main" id="{790DC4FA-EC6D-4DBA-BDC2-A8382D442EFC}"/>
              </a:ext>
            </a:extLst>
          </p:cNvPr>
          <p:cNvSpPr/>
          <p:nvPr/>
        </p:nvSpPr>
        <p:spPr bwMode="auto">
          <a:xfrm>
            <a:off x="2431409" y="3763586"/>
            <a:ext cx="771557" cy="159701"/>
          </a:xfrm>
          <a:custGeom>
            <a:avLst/>
            <a:gdLst>
              <a:gd name="T0" fmla="*/ 101 w 1174"/>
              <a:gd name="T1" fmla="*/ 0 h 243"/>
              <a:gd name="T2" fmla="*/ 7 w 1174"/>
              <a:gd name="T3" fmla="*/ 14 h 243"/>
              <a:gd name="T4" fmla="*/ 0 w 1174"/>
              <a:gd name="T5" fmla="*/ 58 h 243"/>
              <a:gd name="T6" fmla="*/ 1055 w 1174"/>
              <a:gd name="T7" fmla="*/ 243 h 243"/>
              <a:gd name="T8" fmla="*/ 1174 w 1174"/>
              <a:gd name="T9" fmla="*/ 210 h 243"/>
              <a:gd name="T10" fmla="*/ 97 w 1174"/>
              <a:gd name="T11" fmla="*/ 25 h 243"/>
              <a:gd name="T12" fmla="*/ 101 w 1174"/>
              <a:gd name="T13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4" h="243">
                <a:moveTo>
                  <a:pt x="101" y="0"/>
                </a:moveTo>
                <a:lnTo>
                  <a:pt x="7" y="14"/>
                </a:lnTo>
                <a:lnTo>
                  <a:pt x="0" y="58"/>
                </a:lnTo>
                <a:lnTo>
                  <a:pt x="1055" y="243"/>
                </a:lnTo>
                <a:lnTo>
                  <a:pt x="1174" y="210"/>
                </a:lnTo>
                <a:lnTo>
                  <a:pt x="97" y="25"/>
                </a:lnTo>
                <a:lnTo>
                  <a:pt x="101" y="0"/>
                </a:lnTo>
                <a:close/>
              </a:path>
            </a:pathLst>
          </a:custGeom>
          <a:solidFill>
            <a:srgbClr val="9CAB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ïṥľíḓe">
            <a:extLst>
              <a:ext uri="{FF2B5EF4-FFF2-40B4-BE49-F238E27FC236}">
                <a16:creationId xmlns:a16="http://schemas.microsoft.com/office/drawing/2014/main" id="{B819CE4C-9EE2-4465-A5CA-B18088B18A21}"/>
              </a:ext>
            </a:extLst>
          </p:cNvPr>
          <p:cNvSpPr/>
          <p:nvPr/>
        </p:nvSpPr>
        <p:spPr bwMode="auto">
          <a:xfrm>
            <a:off x="2431409" y="3763586"/>
            <a:ext cx="771557" cy="159701"/>
          </a:xfrm>
          <a:custGeom>
            <a:avLst/>
            <a:gdLst>
              <a:gd name="T0" fmla="*/ 101 w 1174"/>
              <a:gd name="T1" fmla="*/ 0 h 243"/>
              <a:gd name="T2" fmla="*/ 7 w 1174"/>
              <a:gd name="T3" fmla="*/ 14 h 243"/>
              <a:gd name="T4" fmla="*/ 0 w 1174"/>
              <a:gd name="T5" fmla="*/ 58 h 243"/>
              <a:gd name="T6" fmla="*/ 1055 w 1174"/>
              <a:gd name="T7" fmla="*/ 243 h 243"/>
              <a:gd name="T8" fmla="*/ 1174 w 1174"/>
              <a:gd name="T9" fmla="*/ 210 h 243"/>
              <a:gd name="T10" fmla="*/ 97 w 1174"/>
              <a:gd name="T11" fmla="*/ 25 h 243"/>
              <a:gd name="T12" fmla="*/ 101 w 1174"/>
              <a:gd name="T13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4" h="243">
                <a:moveTo>
                  <a:pt x="101" y="0"/>
                </a:moveTo>
                <a:lnTo>
                  <a:pt x="7" y="14"/>
                </a:lnTo>
                <a:lnTo>
                  <a:pt x="0" y="58"/>
                </a:lnTo>
                <a:lnTo>
                  <a:pt x="1055" y="243"/>
                </a:lnTo>
                <a:lnTo>
                  <a:pt x="1174" y="210"/>
                </a:lnTo>
                <a:lnTo>
                  <a:pt x="97" y="25"/>
                </a:lnTo>
                <a:lnTo>
                  <a:pt x="1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îsľîḓe">
            <a:extLst>
              <a:ext uri="{FF2B5EF4-FFF2-40B4-BE49-F238E27FC236}">
                <a16:creationId xmlns:a16="http://schemas.microsoft.com/office/drawing/2014/main" id="{C874A056-753D-47A3-816D-9FE00DFA7E13}"/>
              </a:ext>
            </a:extLst>
          </p:cNvPr>
          <p:cNvSpPr/>
          <p:nvPr/>
        </p:nvSpPr>
        <p:spPr bwMode="auto">
          <a:xfrm>
            <a:off x="2495159" y="1713109"/>
            <a:ext cx="1871717" cy="2327160"/>
          </a:xfrm>
          <a:custGeom>
            <a:avLst/>
            <a:gdLst>
              <a:gd name="T0" fmla="*/ 2305 w 2848"/>
              <a:gd name="T1" fmla="*/ 3541 h 3541"/>
              <a:gd name="T2" fmla="*/ 0 w 2848"/>
              <a:gd name="T3" fmla="*/ 3145 h 3541"/>
              <a:gd name="T4" fmla="*/ 542 w 2848"/>
              <a:gd name="T5" fmla="*/ 0 h 3541"/>
              <a:gd name="T6" fmla="*/ 2848 w 2848"/>
              <a:gd name="T7" fmla="*/ 398 h 3541"/>
              <a:gd name="T8" fmla="*/ 2305 w 2848"/>
              <a:gd name="T9" fmla="*/ 3541 h 3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8" h="3541">
                <a:moveTo>
                  <a:pt x="2305" y="3541"/>
                </a:moveTo>
                <a:lnTo>
                  <a:pt x="0" y="3145"/>
                </a:lnTo>
                <a:lnTo>
                  <a:pt x="542" y="0"/>
                </a:lnTo>
                <a:lnTo>
                  <a:pt x="2848" y="398"/>
                </a:lnTo>
                <a:lnTo>
                  <a:pt x="2305" y="354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îŝļîḋè">
            <a:extLst>
              <a:ext uri="{FF2B5EF4-FFF2-40B4-BE49-F238E27FC236}">
                <a16:creationId xmlns:a16="http://schemas.microsoft.com/office/drawing/2014/main" id="{1A88BEAE-4E5A-45F2-AF85-01377F850198}"/>
              </a:ext>
            </a:extLst>
          </p:cNvPr>
          <p:cNvSpPr/>
          <p:nvPr/>
        </p:nvSpPr>
        <p:spPr bwMode="auto">
          <a:xfrm>
            <a:off x="2495159" y="1713109"/>
            <a:ext cx="1871717" cy="2327160"/>
          </a:xfrm>
          <a:custGeom>
            <a:avLst/>
            <a:gdLst>
              <a:gd name="T0" fmla="*/ 2305 w 2848"/>
              <a:gd name="T1" fmla="*/ 3541 h 3541"/>
              <a:gd name="T2" fmla="*/ 0 w 2848"/>
              <a:gd name="T3" fmla="*/ 3145 h 3541"/>
              <a:gd name="T4" fmla="*/ 542 w 2848"/>
              <a:gd name="T5" fmla="*/ 0 h 3541"/>
              <a:gd name="T6" fmla="*/ 2848 w 2848"/>
              <a:gd name="T7" fmla="*/ 398 h 3541"/>
              <a:gd name="T8" fmla="*/ 2305 w 2848"/>
              <a:gd name="T9" fmla="*/ 3541 h 3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8" h="3541">
                <a:moveTo>
                  <a:pt x="2305" y="3541"/>
                </a:moveTo>
                <a:lnTo>
                  <a:pt x="0" y="3145"/>
                </a:lnTo>
                <a:lnTo>
                  <a:pt x="542" y="0"/>
                </a:lnTo>
                <a:lnTo>
                  <a:pt x="2848" y="398"/>
                </a:lnTo>
                <a:lnTo>
                  <a:pt x="2305" y="35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î$lîḋê">
            <a:extLst>
              <a:ext uri="{FF2B5EF4-FFF2-40B4-BE49-F238E27FC236}">
                <a16:creationId xmlns:a16="http://schemas.microsoft.com/office/drawing/2014/main" id="{8CC0FF23-1798-410F-8A63-A5FF991A3AA8}"/>
              </a:ext>
            </a:extLst>
          </p:cNvPr>
          <p:cNvSpPr/>
          <p:nvPr/>
        </p:nvSpPr>
        <p:spPr bwMode="auto">
          <a:xfrm>
            <a:off x="2777099" y="1929329"/>
            <a:ext cx="1552316" cy="477788"/>
          </a:xfrm>
          <a:custGeom>
            <a:avLst/>
            <a:gdLst>
              <a:gd name="T0" fmla="*/ 2305 w 2362"/>
              <a:gd name="T1" fmla="*/ 727 h 727"/>
              <a:gd name="T2" fmla="*/ 0 w 2362"/>
              <a:gd name="T3" fmla="*/ 331 h 727"/>
              <a:gd name="T4" fmla="*/ 57 w 2362"/>
              <a:gd name="T5" fmla="*/ 0 h 727"/>
              <a:gd name="T6" fmla="*/ 2362 w 2362"/>
              <a:gd name="T7" fmla="*/ 396 h 727"/>
              <a:gd name="T8" fmla="*/ 2305 w 2362"/>
              <a:gd name="T9" fmla="*/ 72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2" h="727">
                <a:moveTo>
                  <a:pt x="2305" y="727"/>
                </a:moveTo>
                <a:lnTo>
                  <a:pt x="0" y="331"/>
                </a:lnTo>
                <a:lnTo>
                  <a:pt x="57" y="0"/>
                </a:lnTo>
                <a:lnTo>
                  <a:pt x="2362" y="396"/>
                </a:lnTo>
                <a:lnTo>
                  <a:pt x="2305" y="727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išļídê">
            <a:extLst>
              <a:ext uri="{FF2B5EF4-FFF2-40B4-BE49-F238E27FC236}">
                <a16:creationId xmlns:a16="http://schemas.microsoft.com/office/drawing/2014/main" id="{57F6B03C-F51B-4F41-8823-3A552B1CDDFC}"/>
              </a:ext>
            </a:extLst>
          </p:cNvPr>
          <p:cNvSpPr/>
          <p:nvPr/>
        </p:nvSpPr>
        <p:spPr bwMode="auto">
          <a:xfrm>
            <a:off x="2777099" y="1929329"/>
            <a:ext cx="1552316" cy="477788"/>
          </a:xfrm>
          <a:custGeom>
            <a:avLst/>
            <a:gdLst>
              <a:gd name="T0" fmla="*/ 2305 w 2362"/>
              <a:gd name="T1" fmla="*/ 727 h 727"/>
              <a:gd name="T2" fmla="*/ 0 w 2362"/>
              <a:gd name="T3" fmla="*/ 331 h 727"/>
              <a:gd name="T4" fmla="*/ 57 w 2362"/>
              <a:gd name="T5" fmla="*/ 0 h 727"/>
              <a:gd name="T6" fmla="*/ 2362 w 2362"/>
              <a:gd name="T7" fmla="*/ 396 h 727"/>
              <a:gd name="T8" fmla="*/ 2305 w 2362"/>
              <a:gd name="T9" fmla="*/ 72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2" h="727">
                <a:moveTo>
                  <a:pt x="2305" y="727"/>
                </a:moveTo>
                <a:lnTo>
                  <a:pt x="0" y="331"/>
                </a:lnTo>
                <a:lnTo>
                  <a:pt x="57" y="0"/>
                </a:lnTo>
                <a:lnTo>
                  <a:pt x="2362" y="396"/>
                </a:lnTo>
                <a:lnTo>
                  <a:pt x="2305" y="7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íŝḷîḍè">
            <a:extLst>
              <a:ext uri="{FF2B5EF4-FFF2-40B4-BE49-F238E27FC236}">
                <a16:creationId xmlns:a16="http://schemas.microsoft.com/office/drawing/2014/main" id="{7EFCF14A-B56C-41CE-B06F-55937578682A}"/>
              </a:ext>
            </a:extLst>
          </p:cNvPr>
          <p:cNvSpPr/>
          <p:nvPr/>
        </p:nvSpPr>
        <p:spPr bwMode="auto">
          <a:xfrm>
            <a:off x="3179308" y="1846521"/>
            <a:ext cx="945717" cy="228050"/>
          </a:xfrm>
          <a:custGeom>
            <a:avLst/>
            <a:gdLst>
              <a:gd name="T0" fmla="*/ 1422 w 1439"/>
              <a:gd name="T1" fmla="*/ 347 h 347"/>
              <a:gd name="T2" fmla="*/ 0 w 1439"/>
              <a:gd name="T3" fmla="*/ 102 h 347"/>
              <a:gd name="T4" fmla="*/ 17 w 1439"/>
              <a:gd name="T5" fmla="*/ 0 h 347"/>
              <a:gd name="T6" fmla="*/ 1439 w 1439"/>
              <a:gd name="T7" fmla="*/ 244 h 347"/>
              <a:gd name="T8" fmla="*/ 1422 w 1439"/>
              <a:gd name="T9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9" h="347">
                <a:moveTo>
                  <a:pt x="1422" y="347"/>
                </a:moveTo>
                <a:lnTo>
                  <a:pt x="0" y="102"/>
                </a:lnTo>
                <a:lnTo>
                  <a:pt x="17" y="0"/>
                </a:lnTo>
                <a:lnTo>
                  <a:pt x="1439" y="244"/>
                </a:lnTo>
                <a:lnTo>
                  <a:pt x="1422" y="347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ïṣḻïḍè">
            <a:extLst>
              <a:ext uri="{FF2B5EF4-FFF2-40B4-BE49-F238E27FC236}">
                <a16:creationId xmlns:a16="http://schemas.microsoft.com/office/drawing/2014/main" id="{B287FADD-ACB8-4EA5-87A3-4152ADC41797}"/>
              </a:ext>
            </a:extLst>
          </p:cNvPr>
          <p:cNvSpPr/>
          <p:nvPr/>
        </p:nvSpPr>
        <p:spPr bwMode="auto">
          <a:xfrm>
            <a:off x="3179308" y="1846521"/>
            <a:ext cx="945717" cy="228050"/>
          </a:xfrm>
          <a:custGeom>
            <a:avLst/>
            <a:gdLst>
              <a:gd name="T0" fmla="*/ 1422 w 1439"/>
              <a:gd name="T1" fmla="*/ 347 h 347"/>
              <a:gd name="T2" fmla="*/ 0 w 1439"/>
              <a:gd name="T3" fmla="*/ 102 h 347"/>
              <a:gd name="T4" fmla="*/ 17 w 1439"/>
              <a:gd name="T5" fmla="*/ 0 h 347"/>
              <a:gd name="T6" fmla="*/ 1439 w 1439"/>
              <a:gd name="T7" fmla="*/ 244 h 347"/>
              <a:gd name="T8" fmla="*/ 1422 w 1439"/>
              <a:gd name="T9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9" h="347">
                <a:moveTo>
                  <a:pt x="1422" y="347"/>
                </a:moveTo>
                <a:lnTo>
                  <a:pt x="0" y="102"/>
                </a:lnTo>
                <a:lnTo>
                  <a:pt x="17" y="0"/>
                </a:lnTo>
                <a:lnTo>
                  <a:pt x="1439" y="244"/>
                </a:lnTo>
                <a:lnTo>
                  <a:pt x="1422" y="3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i$ḻíḓè">
            <a:extLst>
              <a:ext uri="{FF2B5EF4-FFF2-40B4-BE49-F238E27FC236}">
                <a16:creationId xmlns:a16="http://schemas.microsoft.com/office/drawing/2014/main" id="{176E2424-BDF7-4CE2-9557-CBD847C8958E}"/>
              </a:ext>
            </a:extLst>
          </p:cNvPr>
          <p:cNvSpPr/>
          <p:nvPr/>
        </p:nvSpPr>
        <p:spPr bwMode="auto">
          <a:xfrm>
            <a:off x="3139876" y="2123204"/>
            <a:ext cx="933887" cy="197819"/>
          </a:xfrm>
          <a:custGeom>
            <a:avLst/>
            <a:gdLst>
              <a:gd name="T0" fmla="*/ 1411 w 1421"/>
              <a:gd name="T1" fmla="*/ 301 h 301"/>
              <a:gd name="T2" fmla="*/ 0 w 1421"/>
              <a:gd name="T3" fmla="*/ 57 h 301"/>
              <a:gd name="T4" fmla="*/ 10 w 1421"/>
              <a:gd name="T5" fmla="*/ 0 h 301"/>
              <a:gd name="T6" fmla="*/ 1421 w 1421"/>
              <a:gd name="T7" fmla="*/ 242 h 301"/>
              <a:gd name="T8" fmla="*/ 1411 w 1421"/>
              <a:gd name="T9" fmla="*/ 30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1" h="301">
                <a:moveTo>
                  <a:pt x="1411" y="301"/>
                </a:moveTo>
                <a:lnTo>
                  <a:pt x="0" y="57"/>
                </a:lnTo>
                <a:lnTo>
                  <a:pt x="10" y="0"/>
                </a:lnTo>
                <a:lnTo>
                  <a:pt x="1421" y="242"/>
                </a:lnTo>
                <a:lnTo>
                  <a:pt x="1411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íṩ1îḓé">
            <a:extLst>
              <a:ext uri="{FF2B5EF4-FFF2-40B4-BE49-F238E27FC236}">
                <a16:creationId xmlns:a16="http://schemas.microsoft.com/office/drawing/2014/main" id="{C1582B1C-BA66-4ACC-8F1A-93F58310812F}"/>
              </a:ext>
            </a:extLst>
          </p:cNvPr>
          <p:cNvSpPr/>
          <p:nvPr/>
        </p:nvSpPr>
        <p:spPr bwMode="auto">
          <a:xfrm>
            <a:off x="3139876" y="2123204"/>
            <a:ext cx="933887" cy="197819"/>
          </a:xfrm>
          <a:custGeom>
            <a:avLst/>
            <a:gdLst>
              <a:gd name="T0" fmla="*/ 1411 w 1421"/>
              <a:gd name="T1" fmla="*/ 301 h 301"/>
              <a:gd name="T2" fmla="*/ 0 w 1421"/>
              <a:gd name="T3" fmla="*/ 57 h 301"/>
              <a:gd name="T4" fmla="*/ 10 w 1421"/>
              <a:gd name="T5" fmla="*/ 0 h 301"/>
              <a:gd name="T6" fmla="*/ 1421 w 1421"/>
              <a:gd name="T7" fmla="*/ 242 h 301"/>
              <a:gd name="T8" fmla="*/ 1411 w 1421"/>
              <a:gd name="T9" fmla="*/ 30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1" h="301">
                <a:moveTo>
                  <a:pt x="1411" y="301"/>
                </a:moveTo>
                <a:lnTo>
                  <a:pt x="0" y="57"/>
                </a:lnTo>
                <a:lnTo>
                  <a:pt x="10" y="0"/>
                </a:lnTo>
                <a:lnTo>
                  <a:pt x="1421" y="242"/>
                </a:lnTo>
                <a:lnTo>
                  <a:pt x="1411" y="30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í$lîḋê">
            <a:extLst>
              <a:ext uri="{FF2B5EF4-FFF2-40B4-BE49-F238E27FC236}">
                <a16:creationId xmlns:a16="http://schemas.microsoft.com/office/drawing/2014/main" id="{50E8C9C2-1041-4FC1-ACDF-C4132C596907}"/>
              </a:ext>
            </a:extLst>
          </p:cNvPr>
          <p:cNvSpPr/>
          <p:nvPr/>
        </p:nvSpPr>
        <p:spPr bwMode="auto">
          <a:xfrm>
            <a:off x="3040638" y="2031853"/>
            <a:ext cx="1157994" cy="235279"/>
          </a:xfrm>
          <a:custGeom>
            <a:avLst/>
            <a:gdLst>
              <a:gd name="T0" fmla="*/ 1752 w 1762"/>
              <a:gd name="T1" fmla="*/ 358 h 358"/>
              <a:gd name="T2" fmla="*/ 0 w 1762"/>
              <a:gd name="T3" fmla="*/ 58 h 358"/>
              <a:gd name="T4" fmla="*/ 10 w 1762"/>
              <a:gd name="T5" fmla="*/ 0 h 358"/>
              <a:gd name="T6" fmla="*/ 1762 w 1762"/>
              <a:gd name="T7" fmla="*/ 301 h 358"/>
              <a:gd name="T8" fmla="*/ 1752 w 1762"/>
              <a:gd name="T9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2" h="358">
                <a:moveTo>
                  <a:pt x="1752" y="358"/>
                </a:moveTo>
                <a:lnTo>
                  <a:pt x="0" y="58"/>
                </a:lnTo>
                <a:lnTo>
                  <a:pt x="10" y="0"/>
                </a:lnTo>
                <a:lnTo>
                  <a:pt x="1762" y="301"/>
                </a:lnTo>
                <a:lnTo>
                  <a:pt x="1752" y="3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î$1íḋe">
            <a:extLst>
              <a:ext uri="{FF2B5EF4-FFF2-40B4-BE49-F238E27FC236}">
                <a16:creationId xmlns:a16="http://schemas.microsoft.com/office/drawing/2014/main" id="{13CEF49A-5320-4658-9213-7FA2A9827E0F}"/>
              </a:ext>
            </a:extLst>
          </p:cNvPr>
          <p:cNvSpPr/>
          <p:nvPr/>
        </p:nvSpPr>
        <p:spPr bwMode="auto">
          <a:xfrm>
            <a:off x="3040638" y="2031853"/>
            <a:ext cx="1157994" cy="235279"/>
          </a:xfrm>
          <a:custGeom>
            <a:avLst/>
            <a:gdLst>
              <a:gd name="T0" fmla="*/ 1752 w 1762"/>
              <a:gd name="T1" fmla="*/ 358 h 358"/>
              <a:gd name="T2" fmla="*/ 0 w 1762"/>
              <a:gd name="T3" fmla="*/ 58 h 358"/>
              <a:gd name="T4" fmla="*/ 10 w 1762"/>
              <a:gd name="T5" fmla="*/ 0 h 358"/>
              <a:gd name="T6" fmla="*/ 1762 w 1762"/>
              <a:gd name="T7" fmla="*/ 301 h 358"/>
              <a:gd name="T8" fmla="*/ 1752 w 1762"/>
              <a:gd name="T9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2" h="358">
                <a:moveTo>
                  <a:pt x="1752" y="358"/>
                </a:moveTo>
                <a:lnTo>
                  <a:pt x="0" y="58"/>
                </a:lnTo>
                <a:lnTo>
                  <a:pt x="10" y="0"/>
                </a:lnTo>
                <a:lnTo>
                  <a:pt x="1762" y="301"/>
                </a:lnTo>
                <a:lnTo>
                  <a:pt x="1752" y="3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íSliďé">
            <a:extLst>
              <a:ext uri="{FF2B5EF4-FFF2-40B4-BE49-F238E27FC236}">
                <a16:creationId xmlns:a16="http://schemas.microsoft.com/office/drawing/2014/main" id="{4B487645-DFD5-41C0-8A53-61213E689609}"/>
              </a:ext>
            </a:extLst>
          </p:cNvPr>
          <p:cNvSpPr/>
          <p:nvPr/>
        </p:nvSpPr>
        <p:spPr bwMode="auto">
          <a:xfrm>
            <a:off x="2517504" y="3619000"/>
            <a:ext cx="1520770" cy="288513"/>
          </a:xfrm>
          <a:custGeom>
            <a:avLst/>
            <a:gdLst>
              <a:gd name="T0" fmla="*/ 2307 w 2314"/>
              <a:gd name="T1" fmla="*/ 439 h 439"/>
              <a:gd name="T2" fmla="*/ 0 w 2314"/>
              <a:gd name="T3" fmla="*/ 43 h 439"/>
              <a:gd name="T4" fmla="*/ 9 w 2314"/>
              <a:gd name="T5" fmla="*/ 0 h 439"/>
              <a:gd name="T6" fmla="*/ 2314 w 2314"/>
              <a:gd name="T7" fmla="*/ 396 h 439"/>
              <a:gd name="T8" fmla="*/ 2307 w 2314"/>
              <a:gd name="T9" fmla="*/ 439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4" h="439">
                <a:moveTo>
                  <a:pt x="2307" y="439"/>
                </a:moveTo>
                <a:lnTo>
                  <a:pt x="0" y="43"/>
                </a:lnTo>
                <a:lnTo>
                  <a:pt x="9" y="0"/>
                </a:lnTo>
                <a:lnTo>
                  <a:pt x="2314" y="396"/>
                </a:lnTo>
                <a:lnTo>
                  <a:pt x="2307" y="439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íṣḷïḍe">
            <a:extLst>
              <a:ext uri="{FF2B5EF4-FFF2-40B4-BE49-F238E27FC236}">
                <a16:creationId xmlns:a16="http://schemas.microsoft.com/office/drawing/2014/main" id="{0E364EE6-B050-4DDA-8DF1-5A5E7D2AD42C}"/>
              </a:ext>
            </a:extLst>
          </p:cNvPr>
          <p:cNvSpPr/>
          <p:nvPr/>
        </p:nvSpPr>
        <p:spPr bwMode="auto">
          <a:xfrm>
            <a:off x="2517504" y="3619000"/>
            <a:ext cx="1520770" cy="288513"/>
          </a:xfrm>
          <a:custGeom>
            <a:avLst/>
            <a:gdLst>
              <a:gd name="T0" fmla="*/ 2307 w 2314"/>
              <a:gd name="T1" fmla="*/ 439 h 439"/>
              <a:gd name="T2" fmla="*/ 0 w 2314"/>
              <a:gd name="T3" fmla="*/ 43 h 439"/>
              <a:gd name="T4" fmla="*/ 9 w 2314"/>
              <a:gd name="T5" fmla="*/ 0 h 439"/>
              <a:gd name="T6" fmla="*/ 2314 w 2314"/>
              <a:gd name="T7" fmla="*/ 396 h 439"/>
              <a:gd name="T8" fmla="*/ 2307 w 2314"/>
              <a:gd name="T9" fmla="*/ 439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4" h="439">
                <a:moveTo>
                  <a:pt x="2307" y="439"/>
                </a:moveTo>
                <a:lnTo>
                  <a:pt x="0" y="43"/>
                </a:lnTo>
                <a:lnTo>
                  <a:pt x="9" y="0"/>
                </a:lnTo>
                <a:lnTo>
                  <a:pt x="2314" y="396"/>
                </a:lnTo>
                <a:lnTo>
                  <a:pt x="2307" y="4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ïŝ1idé">
            <a:extLst>
              <a:ext uri="{FF2B5EF4-FFF2-40B4-BE49-F238E27FC236}">
                <a16:creationId xmlns:a16="http://schemas.microsoft.com/office/drawing/2014/main" id="{B867B60E-0199-4F2D-B9BD-EA7D024B33E7}"/>
              </a:ext>
            </a:extLst>
          </p:cNvPr>
          <p:cNvSpPr/>
          <p:nvPr/>
        </p:nvSpPr>
        <p:spPr bwMode="auto">
          <a:xfrm>
            <a:off x="3265402" y="2734404"/>
            <a:ext cx="159701" cy="299028"/>
          </a:xfrm>
          <a:custGeom>
            <a:avLst/>
            <a:gdLst>
              <a:gd name="T0" fmla="*/ 0 w 170"/>
              <a:gd name="T1" fmla="*/ 0 h 319"/>
              <a:gd name="T2" fmla="*/ 6 w 170"/>
              <a:gd name="T3" fmla="*/ 319 h 319"/>
              <a:gd name="T4" fmla="*/ 170 w 170"/>
              <a:gd name="T5" fmla="*/ 270 h 319"/>
              <a:gd name="T6" fmla="*/ 0 w 170"/>
              <a:gd name="T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" h="319">
                <a:moveTo>
                  <a:pt x="0" y="0"/>
                </a:moveTo>
                <a:cubicBezTo>
                  <a:pt x="6" y="319"/>
                  <a:pt x="6" y="319"/>
                  <a:pt x="6" y="319"/>
                </a:cubicBezTo>
                <a:cubicBezTo>
                  <a:pt x="65" y="315"/>
                  <a:pt x="121" y="298"/>
                  <a:pt x="170" y="27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ïŝ1ide">
            <a:extLst>
              <a:ext uri="{FF2B5EF4-FFF2-40B4-BE49-F238E27FC236}">
                <a16:creationId xmlns:a16="http://schemas.microsoft.com/office/drawing/2014/main" id="{E924455E-A257-437E-8DE8-433663938596}"/>
              </a:ext>
            </a:extLst>
          </p:cNvPr>
          <p:cNvSpPr/>
          <p:nvPr/>
        </p:nvSpPr>
        <p:spPr bwMode="auto">
          <a:xfrm>
            <a:off x="3277888" y="2706144"/>
            <a:ext cx="310857" cy="266825"/>
          </a:xfrm>
          <a:custGeom>
            <a:avLst/>
            <a:gdLst>
              <a:gd name="T0" fmla="*/ 0 w 332"/>
              <a:gd name="T1" fmla="*/ 0 h 285"/>
              <a:gd name="T2" fmla="*/ 179 w 332"/>
              <a:gd name="T3" fmla="*/ 285 h 285"/>
              <a:gd name="T4" fmla="*/ 332 w 332"/>
              <a:gd name="T5" fmla="*/ 57 h 285"/>
              <a:gd name="T6" fmla="*/ 0 w 332"/>
              <a:gd name="T7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2" h="285">
                <a:moveTo>
                  <a:pt x="0" y="0"/>
                </a:moveTo>
                <a:cubicBezTo>
                  <a:pt x="179" y="285"/>
                  <a:pt x="179" y="285"/>
                  <a:pt x="179" y="285"/>
                </a:cubicBezTo>
                <a:cubicBezTo>
                  <a:pt x="255" y="234"/>
                  <a:pt x="312" y="154"/>
                  <a:pt x="332" y="5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iSľiḍè">
            <a:extLst>
              <a:ext uri="{FF2B5EF4-FFF2-40B4-BE49-F238E27FC236}">
                <a16:creationId xmlns:a16="http://schemas.microsoft.com/office/drawing/2014/main" id="{48F6A26F-C293-4F2F-8193-526CD616B1C9}"/>
              </a:ext>
            </a:extLst>
          </p:cNvPr>
          <p:cNvSpPr/>
          <p:nvPr/>
        </p:nvSpPr>
        <p:spPr bwMode="auto">
          <a:xfrm>
            <a:off x="3266716" y="2352568"/>
            <a:ext cx="350290" cy="383150"/>
          </a:xfrm>
          <a:custGeom>
            <a:avLst/>
            <a:gdLst>
              <a:gd name="T0" fmla="*/ 348 w 374"/>
              <a:gd name="T1" fmla="*/ 409 h 409"/>
              <a:gd name="T2" fmla="*/ 60 w 374"/>
              <a:gd name="T3" fmla="*/ 0 h 409"/>
              <a:gd name="T4" fmla="*/ 0 w 374"/>
              <a:gd name="T5" fmla="*/ 349 h 409"/>
              <a:gd name="T6" fmla="*/ 348 w 374"/>
              <a:gd name="T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4" h="409">
                <a:moveTo>
                  <a:pt x="348" y="409"/>
                </a:moveTo>
                <a:cubicBezTo>
                  <a:pt x="374" y="218"/>
                  <a:pt x="248" y="40"/>
                  <a:pt x="60" y="0"/>
                </a:cubicBezTo>
                <a:cubicBezTo>
                  <a:pt x="0" y="349"/>
                  <a:pt x="0" y="349"/>
                  <a:pt x="0" y="349"/>
                </a:cubicBezTo>
                <a:cubicBezTo>
                  <a:pt x="348" y="409"/>
                  <a:pt x="348" y="409"/>
                  <a:pt x="348" y="409"/>
                </a:cubicBezTo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iŝ1ïďê">
            <a:extLst>
              <a:ext uri="{FF2B5EF4-FFF2-40B4-BE49-F238E27FC236}">
                <a16:creationId xmlns:a16="http://schemas.microsoft.com/office/drawing/2014/main" id="{68B8D1BD-11CA-4FE0-B949-60728FD7868B}"/>
              </a:ext>
            </a:extLst>
          </p:cNvPr>
          <p:cNvSpPr/>
          <p:nvPr/>
        </p:nvSpPr>
        <p:spPr bwMode="auto">
          <a:xfrm>
            <a:off x="2986090" y="2714687"/>
            <a:ext cx="260910" cy="318744"/>
          </a:xfrm>
          <a:custGeom>
            <a:avLst/>
            <a:gdLst>
              <a:gd name="T0" fmla="*/ 270 w 278"/>
              <a:gd name="T1" fmla="*/ 0 h 340"/>
              <a:gd name="T2" fmla="*/ 0 w 278"/>
              <a:gd name="T3" fmla="*/ 207 h 340"/>
              <a:gd name="T4" fmla="*/ 221 w 278"/>
              <a:gd name="T5" fmla="*/ 335 h 340"/>
              <a:gd name="T6" fmla="*/ 278 w 278"/>
              <a:gd name="T7" fmla="*/ 340 h 340"/>
              <a:gd name="T8" fmla="*/ 270 w 278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340">
                <a:moveTo>
                  <a:pt x="270" y="0"/>
                </a:moveTo>
                <a:cubicBezTo>
                  <a:pt x="0" y="207"/>
                  <a:pt x="0" y="207"/>
                  <a:pt x="0" y="207"/>
                </a:cubicBezTo>
                <a:cubicBezTo>
                  <a:pt x="54" y="272"/>
                  <a:pt x="131" y="319"/>
                  <a:pt x="221" y="335"/>
                </a:cubicBezTo>
                <a:cubicBezTo>
                  <a:pt x="240" y="338"/>
                  <a:pt x="259" y="340"/>
                  <a:pt x="278" y="340"/>
                </a:cubicBezTo>
                <a:cubicBezTo>
                  <a:pt x="270" y="0"/>
                  <a:pt x="270" y="0"/>
                  <a:pt x="270" y="0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i$ľíḋe">
            <a:extLst>
              <a:ext uri="{FF2B5EF4-FFF2-40B4-BE49-F238E27FC236}">
                <a16:creationId xmlns:a16="http://schemas.microsoft.com/office/drawing/2014/main" id="{1D0C9092-C93F-4C32-A43F-B7724A7F875F}"/>
              </a:ext>
            </a:extLst>
          </p:cNvPr>
          <p:cNvSpPr/>
          <p:nvPr/>
        </p:nvSpPr>
        <p:spPr bwMode="auto">
          <a:xfrm>
            <a:off x="2900653" y="2323651"/>
            <a:ext cx="396951" cy="565195"/>
          </a:xfrm>
          <a:custGeom>
            <a:avLst/>
            <a:gdLst>
              <a:gd name="T0" fmla="*/ 12 w 423"/>
              <a:gd name="T1" fmla="*/ 329 h 604"/>
              <a:gd name="T2" fmla="*/ 35 w 423"/>
              <a:gd name="T3" fmla="*/ 532 h 604"/>
              <a:gd name="T4" fmla="*/ 47 w 423"/>
              <a:gd name="T5" fmla="*/ 557 h 604"/>
              <a:gd name="T6" fmla="*/ 75 w 423"/>
              <a:gd name="T7" fmla="*/ 604 h 604"/>
              <a:gd name="T8" fmla="*/ 361 w 423"/>
              <a:gd name="T9" fmla="*/ 388 h 604"/>
              <a:gd name="T10" fmla="*/ 362 w 423"/>
              <a:gd name="T11" fmla="*/ 382 h 604"/>
              <a:gd name="T12" fmla="*/ 387 w 423"/>
              <a:gd name="T13" fmla="*/ 239 h 604"/>
              <a:gd name="T14" fmla="*/ 423 w 423"/>
              <a:gd name="T15" fmla="*/ 27 h 604"/>
              <a:gd name="T16" fmla="*/ 12 w 423"/>
              <a:gd name="T17" fmla="*/ 329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3" h="604">
                <a:moveTo>
                  <a:pt x="12" y="329"/>
                </a:moveTo>
                <a:cubicBezTo>
                  <a:pt x="0" y="400"/>
                  <a:pt x="9" y="470"/>
                  <a:pt x="35" y="532"/>
                </a:cubicBezTo>
                <a:cubicBezTo>
                  <a:pt x="47" y="557"/>
                  <a:pt x="47" y="557"/>
                  <a:pt x="47" y="557"/>
                </a:cubicBezTo>
                <a:cubicBezTo>
                  <a:pt x="55" y="573"/>
                  <a:pt x="64" y="589"/>
                  <a:pt x="75" y="604"/>
                </a:cubicBezTo>
                <a:cubicBezTo>
                  <a:pt x="361" y="388"/>
                  <a:pt x="361" y="388"/>
                  <a:pt x="361" y="388"/>
                </a:cubicBezTo>
                <a:cubicBezTo>
                  <a:pt x="362" y="382"/>
                  <a:pt x="362" y="382"/>
                  <a:pt x="362" y="382"/>
                </a:cubicBezTo>
                <a:cubicBezTo>
                  <a:pt x="387" y="239"/>
                  <a:pt x="387" y="239"/>
                  <a:pt x="387" y="239"/>
                </a:cubicBezTo>
                <a:cubicBezTo>
                  <a:pt x="423" y="27"/>
                  <a:pt x="423" y="27"/>
                  <a:pt x="423" y="27"/>
                </a:cubicBezTo>
                <a:cubicBezTo>
                  <a:pt x="228" y="0"/>
                  <a:pt x="46" y="133"/>
                  <a:pt x="12" y="329"/>
                </a:cubicBezTo>
              </a:path>
            </a:pathLst>
          </a:custGeom>
          <a:solidFill>
            <a:srgbClr val="317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ïṩḻiḓè">
            <a:extLst>
              <a:ext uri="{FF2B5EF4-FFF2-40B4-BE49-F238E27FC236}">
                <a16:creationId xmlns:a16="http://schemas.microsoft.com/office/drawing/2014/main" id="{634B7ED8-EFA1-4D8D-9955-2940B858937D}"/>
              </a:ext>
            </a:extLst>
          </p:cNvPr>
          <p:cNvSpPr/>
          <p:nvPr/>
        </p:nvSpPr>
        <p:spPr bwMode="auto">
          <a:xfrm>
            <a:off x="2834276" y="3087323"/>
            <a:ext cx="149185" cy="440327"/>
          </a:xfrm>
          <a:custGeom>
            <a:avLst/>
            <a:gdLst>
              <a:gd name="T0" fmla="*/ 227 w 227"/>
              <a:gd name="T1" fmla="*/ 19 h 670"/>
              <a:gd name="T2" fmla="*/ 113 w 227"/>
              <a:gd name="T3" fmla="*/ 0 h 670"/>
              <a:gd name="T4" fmla="*/ 0 w 227"/>
              <a:gd name="T5" fmla="*/ 650 h 670"/>
              <a:gd name="T6" fmla="*/ 114 w 227"/>
              <a:gd name="T7" fmla="*/ 670 h 670"/>
              <a:gd name="T8" fmla="*/ 227 w 227"/>
              <a:gd name="T9" fmla="*/ 19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670">
                <a:moveTo>
                  <a:pt x="227" y="19"/>
                </a:moveTo>
                <a:lnTo>
                  <a:pt x="113" y="0"/>
                </a:lnTo>
                <a:lnTo>
                  <a:pt x="0" y="650"/>
                </a:lnTo>
                <a:lnTo>
                  <a:pt x="114" y="670"/>
                </a:lnTo>
                <a:lnTo>
                  <a:pt x="227" y="19"/>
                </a:lnTo>
                <a:close/>
              </a:path>
            </a:pathLst>
          </a:custGeom>
          <a:solidFill>
            <a:srgbClr val="2E9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îṡ1íḍè">
            <a:extLst>
              <a:ext uri="{FF2B5EF4-FFF2-40B4-BE49-F238E27FC236}">
                <a16:creationId xmlns:a16="http://schemas.microsoft.com/office/drawing/2014/main" id="{B66EF1F6-F27C-4668-A844-C1DA0151F7BA}"/>
              </a:ext>
            </a:extLst>
          </p:cNvPr>
          <p:cNvSpPr/>
          <p:nvPr/>
        </p:nvSpPr>
        <p:spPr bwMode="auto">
          <a:xfrm>
            <a:off x="2834276" y="3087323"/>
            <a:ext cx="149185" cy="440327"/>
          </a:xfrm>
          <a:custGeom>
            <a:avLst/>
            <a:gdLst>
              <a:gd name="T0" fmla="*/ 227 w 227"/>
              <a:gd name="T1" fmla="*/ 19 h 670"/>
              <a:gd name="T2" fmla="*/ 113 w 227"/>
              <a:gd name="T3" fmla="*/ 0 h 670"/>
              <a:gd name="T4" fmla="*/ 0 w 227"/>
              <a:gd name="T5" fmla="*/ 650 h 670"/>
              <a:gd name="T6" fmla="*/ 114 w 227"/>
              <a:gd name="T7" fmla="*/ 670 h 670"/>
              <a:gd name="T8" fmla="*/ 227 w 227"/>
              <a:gd name="T9" fmla="*/ 19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670">
                <a:moveTo>
                  <a:pt x="227" y="19"/>
                </a:moveTo>
                <a:lnTo>
                  <a:pt x="113" y="0"/>
                </a:lnTo>
                <a:lnTo>
                  <a:pt x="0" y="650"/>
                </a:lnTo>
                <a:lnTo>
                  <a:pt x="114" y="670"/>
                </a:lnTo>
                <a:lnTo>
                  <a:pt x="227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ïṩḻiďê">
            <a:extLst>
              <a:ext uri="{FF2B5EF4-FFF2-40B4-BE49-F238E27FC236}">
                <a16:creationId xmlns:a16="http://schemas.microsoft.com/office/drawing/2014/main" id="{D1990064-ED94-4E39-BF82-0733DFBAED56}"/>
              </a:ext>
            </a:extLst>
          </p:cNvPr>
          <p:cNvSpPr/>
          <p:nvPr/>
        </p:nvSpPr>
        <p:spPr bwMode="auto">
          <a:xfrm>
            <a:off x="2949944" y="3252281"/>
            <a:ext cx="123554" cy="294428"/>
          </a:xfrm>
          <a:custGeom>
            <a:avLst/>
            <a:gdLst>
              <a:gd name="T0" fmla="*/ 188 w 188"/>
              <a:gd name="T1" fmla="*/ 18 h 448"/>
              <a:gd name="T2" fmla="*/ 74 w 188"/>
              <a:gd name="T3" fmla="*/ 0 h 448"/>
              <a:gd name="T4" fmla="*/ 0 w 188"/>
              <a:gd name="T5" fmla="*/ 429 h 448"/>
              <a:gd name="T6" fmla="*/ 114 w 188"/>
              <a:gd name="T7" fmla="*/ 448 h 448"/>
              <a:gd name="T8" fmla="*/ 188 w 188"/>
              <a:gd name="T9" fmla="*/ 1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448">
                <a:moveTo>
                  <a:pt x="188" y="18"/>
                </a:moveTo>
                <a:lnTo>
                  <a:pt x="74" y="0"/>
                </a:lnTo>
                <a:lnTo>
                  <a:pt x="0" y="429"/>
                </a:lnTo>
                <a:lnTo>
                  <a:pt x="114" y="448"/>
                </a:lnTo>
                <a:lnTo>
                  <a:pt x="188" y="18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iślîḓé">
            <a:extLst>
              <a:ext uri="{FF2B5EF4-FFF2-40B4-BE49-F238E27FC236}">
                <a16:creationId xmlns:a16="http://schemas.microsoft.com/office/drawing/2014/main" id="{556F1C35-6630-407E-9F81-F5FEA697D121}"/>
              </a:ext>
            </a:extLst>
          </p:cNvPr>
          <p:cNvSpPr/>
          <p:nvPr/>
        </p:nvSpPr>
        <p:spPr bwMode="auto">
          <a:xfrm>
            <a:off x="2949944" y="3252281"/>
            <a:ext cx="123554" cy="294428"/>
          </a:xfrm>
          <a:custGeom>
            <a:avLst/>
            <a:gdLst>
              <a:gd name="T0" fmla="*/ 188 w 188"/>
              <a:gd name="T1" fmla="*/ 18 h 448"/>
              <a:gd name="T2" fmla="*/ 74 w 188"/>
              <a:gd name="T3" fmla="*/ 0 h 448"/>
              <a:gd name="T4" fmla="*/ 0 w 188"/>
              <a:gd name="T5" fmla="*/ 429 h 448"/>
              <a:gd name="T6" fmla="*/ 114 w 188"/>
              <a:gd name="T7" fmla="*/ 448 h 448"/>
              <a:gd name="T8" fmla="*/ 188 w 188"/>
              <a:gd name="T9" fmla="*/ 1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448">
                <a:moveTo>
                  <a:pt x="188" y="18"/>
                </a:moveTo>
                <a:lnTo>
                  <a:pt x="74" y="0"/>
                </a:lnTo>
                <a:lnTo>
                  <a:pt x="0" y="429"/>
                </a:lnTo>
                <a:lnTo>
                  <a:pt x="114" y="448"/>
                </a:lnTo>
                <a:lnTo>
                  <a:pt x="188" y="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ïsḷíḋê">
            <a:extLst>
              <a:ext uri="{FF2B5EF4-FFF2-40B4-BE49-F238E27FC236}">
                <a16:creationId xmlns:a16="http://schemas.microsoft.com/office/drawing/2014/main" id="{954C7C19-37B8-4D33-B1CE-4FEF2E126245}"/>
              </a:ext>
            </a:extLst>
          </p:cNvPr>
          <p:cNvSpPr/>
          <p:nvPr/>
        </p:nvSpPr>
        <p:spPr bwMode="auto">
          <a:xfrm>
            <a:off x="3064297" y="3351518"/>
            <a:ext cx="110410" cy="214906"/>
          </a:xfrm>
          <a:custGeom>
            <a:avLst/>
            <a:gdLst>
              <a:gd name="T0" fmla="*/ 168 w 168"/>
              <a:gd name="T1" fmla="*/ 20 h 327"/>
              <a:gd name="T2" fmla="*/ 54 w 168"/>
              <a:gd name="T3" fmla="*/ 0 h 327"/>
              <a:gd name="T4" fmla="*/ 0 w 168"/>
              <a:gd name="T5" fmla="*/ 307 h 327"/>
              <a:gd name="T6" fmla="*/ 114 w 168"/>
              <a:gd name="T7" fmla="*/ 327 h 327"/>
              <a:gd name="T8" fmla="*/ 168 w 168"/>
              <a:gd name="T9" fmla="*/ 2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327">
                <a:moveTo>
                  <a:pt x="168" y="20"/>
                </a:moveTo>
                <a:lnTo>
                  <a:pt x="54" y="0"/>
                </a:lnTo>
                <a:lnTo>
                  <a:pt x="0" y="307"/>
                </a:lnTo>
                <a:lnTo>
                  <a:pt x="114" y="327"/>
                </a:lnTo>
                <a:lnTo>
                  <a:pt x="168" y="20"/>
                </a:lnTo>
                <a:close/>
              </a:path>
            </a:pathLst>
          </a:custGeom>
          <a:solidFill>
            <a:srgbClr val="FFC0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iṥľïḋé">
            <a:extLst>
              <a:ext uri="{FF2B5EF4-FFF2-40B4-BE49-F238E27FC236}">
                <a16:creationId xmlns:a16="http://schemas.microsoft.com/office/drawing/2014/main" id="{E99339C1-F67E-473C-9F1E-36092AD902EE}"/>
              </a:ext>
            </a:extLst>
          </p:cNvPr>
          <p:cNvSpPr/>
          <p:nvPr/>
        </p:nvSpPr>
        <p:spPr bwMode="auto">
          <a:xfrm>
            <a:off x="3064297" y="3351518"/>
            <a:ext cx="110410" cy="214906"/>
          </a:xfrm>
          <a:custGeom>
            <a:avLst/>
            <a:gdLst>
              <a:gd name="T0" fmla="*/ 168 w 168"/>
              <a:gd name="T1" fmla="*/ 20 h 327"/>
              <a:gd name="T2" fmla="*/ 54 w 168"/>
              <a:gd name="T3" fmla="*/ 0 h 327"/>
              <a:gd name="T4" fmla="*/ 0 w 168"/>
              <a:gd name="T5" fmla="*/ 307 h 327"/>
              <a:gd name="T6" fmla="*/ 114 w 168"/>
              <a:gd name="T7" fmla="*/ 327 h 327"/>
              <a:gd name="T8" fmla="*/ 168 w 168"/>
              <a:gd name="T9" fmla="*/ 2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327">
                <a:moveTo>
                  <a:pt x="168" y="20"/>
                </a:moveTo>
                <a:lnTo>
                  <a:pt x="54" y="0"/>
                </a:lnTo>
                <a:lnTo>
                  <a:pt x="0" y="307"/>
                </a:lnTo>
                <a:lnTo>
                  <a:pt x="114" y="327"/>
                </a:lnTo>
                <a:lnTo>
                  <a:pt x="168" y="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íşlïḋê">
            <a:extLst>
              <a:ext uri="{FF2B5EF4-FFF2-40B4-BE49-F238E27FC236}">
                <a16:creationId xmlns:a16="http://schemas.microsoft.com/office/drawing/2014/main" id="{98D391F5-6A38-4E10-A9E6-9E15B8F27336}"/>
              </a:ext>
            </a:extLst>
          </p:cNvPr>
          <p:cNvSpPr/>
          <p:nvPr/>
        </p:nvSpPr>
        <p:spPr bwMode="auto">
          <a:xfrm>
            <a:off x="3178651" y="3431697"/>
            <a:ext cx="99238" cy="154443"/>
          </a:xfrm>
          <a:custGeom>
            <a:avLst/>
            <a:gdLst>
              <a:gd name="T0" fmla="*/ 151 w 151"/>
              <a:gd name="T1" fmla="*/ 20 h 235"/>
              <a:gd name="T2" fmla="*/ 37 w 151"/>
              <a:gd name="T3" fmla="*/ 0 h 235"/>
              <a:gd name="T4" fmla="*/ 0 w 151"/>
              <a:gd name="T5" fmla="*/ 215 h 235"/>
              <a:gd name="T6" fmla="*/ 114 w 151"/>
              <a:gd name="T7" fmla="*/ 235 h 235"/>
              <a:gd name="T8" fmla="*/ 151 w 151"/>
              <a:gd name="T9" fmla="*/ 2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235">
                <a:moveTo>
                  <a:pt x="151" y="20"/>
                </a:moveTo>
                <a:lnTo>
                  <a:pt x="37" y="0"/>
                </a:lnTo>
                <a:lnTo>
                  <a:pt x="0" y="215"/>
                </a:lnTo>
                <a:lnTo>
                  <a:pt x="114" y="235"/>
                </a:lnTo>
                <a:lnTo>
                  <a:pt x="151" y="20"/>
                </a:lnTo>
                <a:close/>
              </a:path>
            </a:pathLst>
          </a:custGeom>
          <a:solidFill>
            <a:srgbClr val="8A3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išlîďé">
            <a:extLst>
              <a:ext uri="{FF2B5EF4-FFF2-40B4-BE49-F238E27FC236}">
                <a16:creationId xmlns:a16="http://schemas.microsoft.com/office/drawing/2014/main" id="{5F691B25-563C-4F3E-86A2-C5908E97D105}"/>
              </a:ext>
            </a:extLst>
          </p:cNvPr>
          <p:cNvSpPr/>
          <p:nvPr/>
        </p:nvSpPr>
        <p:spPr bwMode="auto">
          <a:xfrm>
            <a:off x="3178651" y="3431697"/>
            <a:ext cx="99238" cy="154443"/>
          </a:xfrm>
          <a:custGeom>
            <a:avLst/>
            <a:gdLst>
              <a:gd name="T0" fmla="*/ 151 w 151"/>
              <a:gd name="T1" fmla="*/ 20 h 235"/>
              <a:gd name="T2" fmla="*/ 37 w 151"/>
              <a:gd name="T3" fmla="*/ 0 h 235"/>
              <a:gd name="T4" fmla="*/ 0 w 151"/>
              <a:gd name="T5" fmla="*/ 215 h 235"/>
              <a:gd name="T6" fmla="*/ 114 w 151"/>
              <a:gd name="T7" fmla="*/ 235 h 235"/>
              <a:gd name="T8" fmla="*/ 151 w 151"/>
              <a:gd name="T9" fmla="*/ 2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235">
                <a:moveTo>
                  <a:pt x="151" y="20"/>
                </a:moveTo>
                <a:lnTo>
                  <a:pt x="37" y="0"/>
                </a:lnTo>
                <a:lnTo>
                  <a:pt x="0" y="215"/>
                </a:lnTo>
                <a:lnTo>
                  <a:pt x="114" y="235"/>
                </a:lnTo>
                <a:lnTo>
                  <a:pt x="151" y="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ïṧlîḋê">
            <a:extLst>
              <a:ext uri="{FF2B5EF4-FFF2-40B4-BE49-F238E27FC236}">
                <a16:creationId xmlns:a16="http://schemas.microsoft.com/office/drawing/2014/main" id="{ACFAA1F5-F51B-4F49-831D-E63750ADA836}"/>
              </a:ext>
            </a:extLst>
          </p:cNvPr>
          <p:cNvSpPr/>
          <p:nvPr/>
        </p:nvSpPr>
        <p:spPr bwMode="auto">
          <a:xfrm>
            <a:off x="3293004" y="3354147"/>
            <a:ext cx="116325" cy="251710"/>
          </a:xfrm>
          <a:custGeom>
            <a:avLst/>
            <a:gdLst>
              <a:gd name="T0" fmla="*/ 177 w 177"/>
              <a:gd name="T1" fmla="*/ 19 h 383"/>
              <a:gd name="T2" fmla="*/ 62 w 177"/>
              <a:gd name="T3" fmla="*/ 0 h 383"/>
              <a:gd name="T4" fmla="*/ 0 w 177"/>
              <a:gd name="T5" fmla="*/ 363 h 383"/>
              <a:gd name="T6" fmla="*/ 114 w 177"/>
              <a:gd name="T7" fmla="*/ 383 h 383"/>
              <a:gd name="T8" fmla="*/ 177 w 177"/>
              <a:gd name="T9" fmla="*/ 1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383">
                <a:moveTo>
                  <a:pt x="177" y="19"/>
                </a:moveTo>
                <a:lnTo>
                  <a:pt x="62" y="0"/>
                </a:lnTo>
                <a:lnTo>
                  <a:pt x="0" y="363"/>
                </a:lnTo>
                <a:lnTo>
                  <a:pt x="114" y="383"/>
                </a:lnTo>
                <a:lnTo>
                  <a:pt x="177" y="19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ïṡḷiḋé">
            <a:extLst>
              <a:ext uri="{FF2B5EF4-FFF2-40B4-BE49-F238E27FC236}">
                <a16:creationId xmlns:a16="http://schemas.microsoft.com/office/drawing/2014/main" id="{5A92DB20-5E1D-434F-9AE4-6F065640BE46}"/>
              </a:ext>
            </a:extLst>
          </p:cNvPr>
          <p:cNvSpPr/>
          <p:nvPr/>
        </p:nvSpPr>
        <p:spPr bwMode="auto">
          <a:xfrm>
            <a:off x="3293004" y="3354147"/>
            <a:ext cx="116325" cy="251710"/>
          </a:xfrm>
          <a:custGeom>
            <a:avLst/>
            <a:gdLst>
              <a:gd name="T0" fmla="*/ 177 w 177"/>
              <a:gd name="T1" fmla="*/ 19 h 383"/>
              <a:gd name="T2" fmla="*/ 62 w 177"/>
              <a:gd name="T3" fmla="*/ 0 h 383"/>
              <a:gd name="T4" fmla="*/ 0 w 177"/>
              <a:gd name="T5" fmla="*/ 363 h 383"/>
              <a:gd name="T6" fmla="*/ 114 w 177"/>
              <a:gd name="T7" fmla="*/ 383 h 383"/>
              <a:gd name="T8" fmla="*/ 177 w 177"/>
              <a:gd name="T9" fmla="*/ 1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383">
                <a:moveTo>
                  <a:pt x="177" y="19"/>
                </a:moveTo>
                <a:lnTo>
                  <a:pt x="62" y="0"/>
                </a:lnTo>
                <a:lnTo>
                  <a:pt x="0" y="363"/>
                </a:lnTo>
                <a:lnTo>
                  <a:pt x="114" y="383"/>
                </a:lnTo>
                <a:lnTo>
                  <a:pt x="177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îṡliḋê">
            <a:extLst>
              <a:ext uri="{FF2B5EF4-FFF2-40B4-BE49-F238E27FC236}">
                <a16:creationId xmlns:a16="http://schemas.microsoft.com/office/drawing/2014/main" id="{D7251A6B-1708-4F76-BDCF-DB3A7E8C2D4D}"/>
              </a:ext>
            </a:extLst>
          </p:cNvPr>
          <p:cNvSpPr/>
          <p:nvPr/>
        </p:nvSpPr>
        <p:spPr bwMode="auto">
          <a:xfrm>
            <a:off x="3707043" y="2579961"/>
            <a:ext cx="58492" cy="57177"/>
          </a:xfrm>
          <a:custGeom>
            <a:avLst/>
            <a:gdLst>
              <a:gd name="T0" fmla="*/ 76 w 89"/>
              <a:gd name="T1" fmla="*/ 87 h 87"/>
              <a:gd name="T2" fmla="*/ 0 w 89"/>
              <a:gd name="T3" fmla="*/ 74 h 87"/>
              <a:gd name="T4" fmla="*/ 13 w 89"/>
              <a:gd name="T5" fmla="*/ 0 h 87"/>
              <a:gd name="T6" fmla="*/ 89 w 89"/>
              <a:gd name="T7" fmla="*/ 13 h 87"/>
              <a:gd name="T8" fmla="*/ 76 w 89"/>
              <a:gd name="T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7">
                <a:moveTo>
                  <a:pt x="76" y="87"/>
                </a:moveTo>
                <a:lnTo>
                  <a:pt x="0" y="74"/>
                </a:lnTo>
                <a:lnTo>
                  <a:pt x="13" y="0"/>
                </a:lnTo>
                <a:lnTo>
                  <a:pt x="89" y="13"/>
                </a:lnTo>
                <a:lnTo>
                  <a:pt x="76" y="87"/>
                </a:lnTo>
                <a:close/>
              </a:path>
            </a:pathLst>
          </a:custGeom>
          <a:solidFill>
            <a:srgbClr val="317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iSliďe">
            <a:extLst>
              <a:ext uri="{FF2B5EF4-FFF2-40B4-BE49-F238E27FC236}">
                <a16:creationId xmlns:a16="http://schemas.microsoft.com/office/drawing/2014/main" id="{F2D5BD72-67B0-474D-A445-56A5CCFCEA4D}"/>
              </a:ext>
            </a:extLst>
          </p:cNvPr>
          <p:cNvSpPr/>
          <p:nvPr/>
        </p:nvSpPr>
        <p:spPr bwMode="auto">
          <a:xfrm>
            <a:off x="3707043" y="2579961"/>
            <a:ext cx="58492" cy="57177"/>
          </a:xfrm>
          <a:custGeom>
            <a:avLst/>
            <a:gdLst>
              <a:gd name="T0" fmla="*/ 76 w 89"/>
              <a:gd name="T1" fmla="*/ 87 h 87"/>
              <a:gd name="T2" fmla="*/ 0 w 89"/>
              <a:gd name="T3" fmla="*/ 74 h 87"/>
              <a:gd name="T4" fmla="*/ 13 w 89"/>
              <a:gd name="T5" fmla="*/ 0 h 87"/>
              <a:gd name="T6" fmla="*/ 89 w 89"/>
              <a:gd name="T7" fmla="*/ 13 h 87"/>
              <a:gd name="T8" fmla="*/ 76 w 89"/>
              <a:gd name="T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7">
                <a:moveTo>
                  <a:pt x="76" y="87"/>
                </a:moveTo>
                <a:lnTo>
                  <a:pt x="0" y="74"/>
                </a:lnTo>
                <a:lnTo>
                  <a:pt x="13" y="0"/>
                </a:lnTo>
                <a:lnTo>
                  <a:pt x="89" y="13"/>
                </a:lnTo>
                <a:lnTo>
                  <a:pt x="76" y="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î$1íḍê">
            <a:extLst>
              <a:ext uri="{FF2B5EF4-FFF2-40B4-BE49-F238E27FC236}">
                <a16:creationId xmlns:a16="http://schemas.microsoft.com/office/drawing/2014/main" id="{885C45B8-EB21-48E7-B134-E4B56A5682EF}"/>
              </a:ext>
            </a:extLst>
          </p:cNvPr>
          <p:cNvSpPr/>
          <p:nvPr/>
        </p:nvSpPr>
        <p:spPr bwMode="auto">
          <a:xfrm>
            <a:off x="3802995" y="2610849"/>
            <a:ext cx="319401" cy="72950"/>
          </a:xfrm>
          <a:custGeom>
            <a:avLst/>
            <a:gdLst>
              <a:gd name="T0" fmla="*/ 482 w 486"/>
              <a:gd name="T1" fmla="*/ 111 h 111"/>
              <a:gd name="T2" fmla="*/ 0 w 486"/>
              <a:gd name="T3" fmla="*/ 29 h 111"/>
              <a:gd name="T4" fmla="*/ 4 w 486"/>
              <a:gd name="T5" fmla="*/ 0 h 111"/>
              <a:gd name="T6" fmla="*/ 486 w 486"/>
              <a:gd name="T7" fmla="*/ 83 h 111"/>
              <a:gd name="T8" fmla="*/ 482 w 486"/>
              <a:gd name="T9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" h="111">
                <a:moveTo>
                  <a:pt x="482" y="111"/>
                </a:moveTo>
                <a:lnTo>
                  <a:pt x="0" y="29"/>
                </a:lnTo>
                <a:lnTo>
                  <a:pt x="4" y="0"/>
                </a:lnTo>
                <a:lnTo>
                  <a:pt x="486" y="83"/>
                </a:lnTo>
                <a:lnTo>
                  <a:pt x="482" y="11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íṡliḑè">
            <a:extLst>
              <a:ext uri="{FF2B5EF4-FFF2-40B4-BE49-F238E27FC236}">
                <a16:creationId xmlns:a16="http://schemas.microsoft.com/office/drawing/2014/main" id="{3DCE4789-1831-4ACE-95BE-A34162689B72}"/>
              </a:ext>
            </a:extLst>
          </p:cNvPr>
          <p:cNvSpPr/>
          <p:nvPr/>
        </p:nvSpPr>
        <p:spPr bwMode="auto">
          <a:xfrm>
            <a:off x="3802995" y="2610849"/>
            <a:ext cx="319401" cy="72950"/>
          </a:xfrm>
          <a:custGeom>
            <a:avLst/>
            <a:gdLst>
              <a:gd name="T0" fmla="*/ 482 w 486"/>
              <a:gd name="T1" fmla="*/ 111 h 111"/>
              <a:gd name="T2" fmla="*/ 0 w 486"/>
              <a:gd name="T3" fmla="*/ 29 h 111"/>
              <a:gd name="T4" fmla="*/ 4 w 486"/>
              <a:gd name="T5" fmla="*/ 0 h 111"/>
              <a:gd name="T6" fmla="*/ 486 w 486"/>
              <a:gd name="T7" fmla="*/ 83 h 111"/>
              <a:gd name="T8" fmla="*/ 482 w 486"/>
              <a:gd name="T9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" h="111">
                <a:moveTo>
                  <a:pt x="482" y="111"/>
                </a:moveTo>
                <a:lnTo>
                  <a:pt x="0" y="29"/>
                </a:lnTo>
                <a:lnTo>
                  <a:pt x="4" y="0"/>
                </a:lnTo>
                <a:lnTo>
                  <a:pt x="486" y="83"/>
                </a:lnTo>
                <a:lnTo>
                  <a:pt x="482" y="1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îṣlíḋê">
            <a:extLst>
              <a:ext uri="{FF2B5EF4-FFF2-40B4-BE49-F238E27FC236}">
                <a16:creationId xmlns:a16="http://schemas.microsoft.com/office/drawing/2014/main" id="{DD637832-7D71-4DE5-BEAD-B48DF755EA46}"/>
              </a:ext>
            </a:extLst>
          </p:cNvPr>
          <p:cNvSpPr/>
          <p:nvPr/>
        </p:nvSpPr>
        <p:spPr bwMode="auto">
          <a:xfrm>
            <a:off x="3693899" y="2658825"/>
            <a:ext cx="57177" cy="57834"/>
          </a:xfrm>
          <a:custGeom>
            <a:avLst/>
            <a:gdLst>
              <a:gd name="T0" fmla="*/ 74 w 87"/>
              <a:gd name="T1" fmla="*/ 88 h 88"/>
              <a:gd name="T2" fmla="*/ 0 w 87"/>
              <a:gd name="T3" fmla="*/ 75 h 88"/>
              <a:gd name="T4" fmla="*/ 13 w 87"/>
              <a:gd name="T5" fmla="*/ 0 h 88"/>
              <a:gd name="T6" fmla="*/ 87 w 87"/>
              <a:gd name="T7" fmla="*/ 13 h 88"/>
              <a:gd name="T8" fmla="*/ 74 w 87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88">
                <a:moveTo>
                  <a:pt x="74" y="88"/>
                </a:moveTo>
                <a:lnTo>
                  <a:pt x="0" y="75"/>
                </a:lnTo>
                <a:lnTo>
                  <a:pt x="13" y="0"/>
                </a:lnTo>
                <a:lnTo>
                  <a:pt x="87" y="13"/>
                </a:lnTo>
                <a:lnTo>
                  <a:pt x="74" y="88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ïsḷîḋê">
            <a:extLst>
              <a:ext uri="{FF2B5EF4-FFF2-40B4-BE49-F238E27FC236}">
                <a16:creationId xmlns:a16="http://schemas.microsoft.com/office/drawing/2014/main" id="{D000189B-F5B8-40F3-BCEA-513BB09E2366}"/>
              </a:ext>
            </a:extLst>
          </p:cNvPr>
          <p:cNvSpPr/>
          <p:nvPr/>
        </p:nvSpPr>
        <p:spPr bwMode="auto">
          <a:xfrm>
            <a:off x="3693899" y="2658825"/>
            <a:ext cx="57177" cy="57834"/>
          </a:xfrm>
          <a:custGeom>
            <a:avLst/>
            <a:gdLst>
              <a:gd name="T0" fmla="*/ 74 w 87"/>
              <a:gd name="T1" fmla="*/ 88 h 88"/>
              <a:gd name="T2" fmla="*/ 0 w 87"/>
              <a:gd name="T3" fmla="*/ 75 h 88"/>
              <a:gd name="T4" fmla="*/ 13 w 87"/>
              <a:gd name="T5" fmla="*/ 0 h 88"/>
              <a:gd name="T6" fmla="*/ 87 w 87"/>
              <a:gd name="T7" fmla="*/ 13 h 88"/>
              <a:gd name="T8" fmla="*/ 74 w 87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88">
                <a:moveTo>
                  <a:pt x="74" y="88"/>
                </a:moveTo>
                <a:lnTo>
                  <a:pt x="0" y="75"/>
                </a:lnTo>
                <a:lnTo>
                  <a:pt x="13" y="0"/>
                </a:lnTo>
                <a:lnTo>
                  <a:pt x="87" y="13"/>
                </a:lnTo>
                <a:lnTo>
                  <a:pt x="74" y="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ïşḷíḍê">
            <a:extLst>
              <a:ext uri="{FF2B5EF4-FFF2-40B4-BE49-F238E27FC236}">
                <a16:creationId xmlns:a16="http://schemas.microsoft.com/office/drawing/2014/main" id="{F61E9646-FD2A-4C28-B4F6-B26DD8BEC7A7}"/>
              </a:ext>
            </a:extLst>
          </p:cNvPr>
          <p:cNvSpPr/>
          <p:nvPr/>
        </p:nvSpPr>
        <p:spPr bwMode="auto">
          <a:xfrm>
            <a:off x="3788536" y="2690371"/>
            <a:ext cx="114353" cy="37461"/>
          </a:xfrm>
          <a:custGeom>
            <a:avLst/>
            <a:gdLst>
              <a:gd name="T0" fmla="*/ 170 w 174"/>
              <a:gd name="T1" fmla="*/ 57 h 57"/>
              <a:gd name="T2" fmla="*/ 0 w 174"/>
              <a:gd name="T3" fmla="*/ 29 h 57"/>
              <a:gd name="T4" fmla="*/ 6 w 174"/>
              <a:gd name="T5" fmla="*/ 0 h 57"/>
              <a:gd name="T6" fmla="*/ 174 w 174"/>
              <a:gd name="T7" fmla="*/ 29 h 57"/>
              <a:gd name="T8" fmla="*/ 170 w 174"/>
              <a:gd name="T9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57">
                <a:moveTo>
                  <a:pt x="170" y="57"/>
                </a:moveTo>
                <a:lnTo>
                  <a:pt x="0" y="29"/>
                </a:lnTo>
                <a:lnTo>
                  <a:pt x="6" y="0"/>
                </a:lnTo>
                <a:lnTo>
                  <a:pt x="174" y="29"/>
                </a:lnTo>
                <a:lnTo>
                  <a:pt x="170" y="57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iṣḻiďe">
            <a:extLst>
              <a:ext uri="{FF2B5EF4-FFF2-40B4-BE49-F238E27FC236}">
                <a16:creationId xmlns:a16="http://schemas.microsoft.com/office/drawing/2014/main" id="{615BA659-C966-46CC-B078-54DF31118FB3}"/>
              </a:ext>
            </a:extLst>
          </p:cNvPr>
          <p:cNvSpPr/>
          <p:nvPr/>
        </p:nvSpPr>
        <p:spPr bwMode="auto">
          <a:xfrm>
            <a:off x="3788536" y="2690371"/>
            <a:ext cx="114353" cy="37461"/>
          </a:xfrm>
          <a:custGeom>
            <a:avLst/>
            <a:gdLst>
              <a:gd name="T0" fmla="*/ 170 w 174"/>
              <a:gd name="T1" fmla="*/ 57 h 57"/>
              <a:gd name="T2" fmla="*/ 0 w 174"/>
              <a:gd name="T3" fmla="*/ 29 h 57"/>
              <a:gd name="T4" fmla="*/ 6 w 174"/>
              <a:gd name="T5" fmla="*/ 0 h 57"/>
              <a:gd name="T6" fmla="*/ 174 w 174"/>
              <a:gd name="T7" fmla="*/ 29 h 57"/>
              <a:gd name="T8" fmla="*/ 170 w 174"/>
              <a:gd name="T9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57">
                <a:moveTo>
                  <a:pt x="170" y="57"/>
                </a:moveTo>
                <a:lnTo>
                  <a:pt x="0" y="29"/>
                </a:lnTo>
                <a:lnTo>
                  <a:pt x="6" y="0"/>
                </a:lnTo>
                <a:lnTo>
                  <a:pt x="174" y="29"/>
                </a:lnTo>
                <a:lnTo>
                  <a:pt x="170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ïṩḻïḓê">
            <a:extLst>
              <a:ext uri="{FF2B5EF4-FFF2-40B4-BE49-F238E27FC236}">
                <a16:creationId xmlns:a16="http://schemas.microsoft.com/office/drawing/2014/main" id="{86E320A9-779C-4FAB-B637-E1A93876BE21}"/>
              </a:ext>
            </a:extLst>
          </p:cNvPr>
          <p:cNvSpPr/>
          <p:nvPr/>
        </p:nvSpPr>
        <p:spPr bwMode="auto">
          <a:xfrm>
            <a:off x="3680098" y="2738347"/>
            <a:ext cx="57177" cy="57834"/>
          </a:xfrm>
          <a:custGeom>
            <a:avLst/>
            <a:gdLst>
              <a:gd name="T0" fmla="*/ 74 w 87"/>
              <a:gd name="T1" fmla="*/ 88 h 88"/>
              <a:gd name="T2" fmla="*/ 0 w 87"/>
              <a:gd name="T3" fmla="*/ 75 h 88"/>
              <a:gd name="T4" fmla="*/ 13 w 87"/>
              <a:gd name="T5" fmla="*/ 0 h 88"/>
              <a:gd name="T6" fmla="*/ 87 w 87"/>
              <a:gd name="T7" fmla="*/ 13 h 88"/>
              <a:gd name="T8" fmla="*/ 74 w 87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88">
                <a:moveTo>
                  <a:pt x="74" y="88"/>
                </a:moveTo>
                <a:lnTo>
                  <a:pt x="0" y="75"/>
                </a:lnTo>
                <a:lnTo>
                  <a:pt x="13" y="0"/>
                </a:lnTo>
                <a:lnTo>
                  <a:pt x="87" y="13"/>
                </a:lnTo>
                <a:lnTo>
                  <a:pt x="74" y="88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íṥḻïḍé">
            <a:extLst>
              <a:ext uri="{FF2B5EF4-FFF2-40B4-BE49-F238E27FC236}">
                <a16:creationId xmlns:a16="http://schemas.microsoft.com/office/drawing/2014/main" id="{E17DEE5F-869F-4408-BB12-84CD9955F4B8}"/>
              </a:ext>
            </a:extLst>
          </p:cNvPr>
          <p:cNvSpPr/>
          <p:nvPr/>
        </p:nvSpPr>
        <p:spPr bwMode="auto">
          <a:xfrm>
            <a:off x="3680098" y="2738347"/>
            <a:ext cx="57177" cy="57834"/>
          </a:xfrm>
          <a:custGeom>
            <a:avLst/>
            <a:gdLst>
              <a:gd name="T0" fmla="*/ 74 w 87"/>
              <a:gd name="T1" fmla="*/ 88 h 88"/>
              <a:gd name="T2" fmla="*/ 0 w 87"/>
              <a:gd name="T3" fmla="*/ 75 h 88"/>
              <a:gd name="T4" fmla="*/ 13 w 87"/>
              <a:gd name="T5" fmla="*/ 0 h 88"/>
              <a:gd name="T6" fmla="*/ 87 w 87"/>
              <a:gd name="T7" fmla="*/ 13 h 88"/>
              <a:gd name="T8" fmla="*/ 74 w 87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88">
                <a:moveTo>
                  <a:pt x="74" y="88"/>
                </a:moveTo>
                <a:lnTo>
                  <a:pt x="0" y="75"/>
                </a:lnTo>
                <a:lnTo>
                  <a:pt x="13" y="0"/>
                </a:lnTo>
                <a:lnTo>
                  <a:pt x="87" y="13"/>
                </a:lnTo>
                <a:lnTo>
                  <a:pt x="74" y="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îṧḷíḋé">
            <a:extLst>
              <a:ext uri="{FF2B5EF4-FFF2-40B4-BE49-F238E27FC236}">
                <a16:creationId xmlns:a16="http://schemas.microsoft.com/office/drawing/2014/main" id="{D0421462-269C-4E34-BC35-2BE4127ACEF6}"/>
              </a:ext>
            </a:extLst>
          </p:cNvPr>
          <p:cNvSpPr/>
          <p:nvPr/>
        </p:nvSpPr>
        <p:spPr bwMode="auto">
          <a:xfrm>
            <a:off x="3775392" y="2769893"/>
            <a:ext cx="256967" cy="61777"/>
          </a:xfrm>
          <a:custGeom>
            <a:avLst/>
            <a:gdLst>
              <a:gd name="T0" fmla="*/ 385 w 391"/>
              <a:gd name="T1" fmla="*/ 94 h 94"/>
              <a:gd name="T2" fmla="*/ 0 w 391"/>
              <a:gd name="T3" fmla="*/ 29 h 94"/>
              <a:gd name="T4" fmla="*/ 5 w 391"/>
              <a:gd name="T5" fmla="*/ 0 h 94"/>
              <a:gd name="T6" fmla="*/ 391 w 391"/>
              <a:gd name="T7" fmla="*/ 66 h 94"/>
              <a:gd name="T8" fmla="*/ 385 w 391"/>
              <a:gd name="T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94">
                <a:moveTo>
                  <a:pt x="385" y="94"/>
                </a:moveTo>
                <a:lnTo>
                  <a:pt x="0" y="29"/>
                </a:lnTo>
                <a:lnTo>
                  <a:pt x="5" y="0"/>
                </a:lnTo>
                <a:lnTo>
                  <a:pt x="391" y="66"/>
                </a:lnTo>
                <a:lnTo>
                  <a:pt x="385" y="94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ísḻiḑè">
            <a:extLst>
              <a:ext uri="{FF2B5EF4-FFF2-40B4-BE49-F238E27FC236}">
                <a16:creationId xmlns:a16="http://schemas.microsoft.com/office/drawing/2014/main" id="{F0DFC565-8E55-4FE1-95B0-3DEE4D95D4D8}"/>
              </a:ext>
            </a:extLst>
          </p:cNvPr>
          <p:cNvSpPr/>
          <p:nvPr/>
        </p:nvSpPr>
        <p:spPr bwMode="auto">
          <a:xfrm>
            <a:off x="3775392" y="2769893"/>
            <a:ext cx="256967" cy="61777"/>
          </a:xfrm>
          <a:custGeom>
            <a:avLst/>
            <a:gdLst>
              <a:gd name="T0" fmla="*/ 385 w 391"/>
              <a:gd name="T1" fmla="*/ 94 h 94"/>
              <a:gd name="T2" fmla="*/ 0 w 391"/>
              <a:gd name="T3" fmla="*/ 29 h 94"/>
              <a:gd name="T4" fmla="*/ 5 w 391"/>
              <a:gd name="T5" fmla="*/ 0 h 94"/>
              <a:gd name="T6" fmla="*/ 391 w 391"/>
              <a:gd name="T7" fmla="*/ 66 h 94"/>
              <a:gd name="T8" fmla="*/ 385 w 391"/>
              <a:gd name="T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94">
                <a:moveTo>
                  <a:pt x="385" y="94"/>
                </a:moveTo>
                <a:lnTo>
                  <a:pt x="0" y="29"/>
                </a:lnTo>
                <a:lnTo>
                  <a:pt x="5" y="0"/>
                </a:lnTo>
                <a:lnTo>
                  <a:pt x="391" y="66"/>
                </a:lnTo>
                <a:lnTo>
                  <a:pt x="385" y="9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i$ḻíďê">
            <a:extLst>
              <a:ext uri="{FF2B5EF4-FFF2-40B4-BE49-F238E27FC236}">
                <a16:creationId xmlns:a16="http://schemas.microsoft.com/office/drawing/2014/main" id="{4F97930A-1E5C-4E97-836D-AE14659111B2}"/>
              </a:ext>
            </a:extLst>
          </p:cNvPr>
          <p:cNvSpPr/>
          <p:nvPr/>
        </p:nvSpPr>
        <p:spPr bwMode="auto">
          <a:xfrm>
            <a:off x="3665639" y="2817869"/>
            <a:ext cx="58492" cy="57834"/>
          </a:xfrm>
          <a:custGeom>
            <a:avLst/>
            <a:gdLst>
              <a:gd name="T0" fmla="*/ 76 w 89"/>
              <a:gd name="T1" fmla="*/ 88 h 88"/>
              <a:gd name="T2" fmla="*/ 0 w 89"/>
              <a:gd name="T3" fmla="*/ 75 h 88"/>
              <a:gd name="T4" fmla="*/ 13 w 89"/>
              <a:gd name="T5" fmla="*/ 0 h 88"/>
              <a:gd name="T6" fmla="*/ 89 w 89"/>
              <a:gd name="T7" fmla="*/ 13 h 88"/>
              <a:gd name="T8" fmla="*/ 76 w 89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8">
                <a:moveTo>
                  <a:pt x="76" y="88"/>
                </a:moveTo>
                <a:lnTo>
                  <a:pt x="0" y="75"/>
                </a:lnTo>
                <a:lnTo>
                  <a:pt x="13" y="0"/>
                </a:lnTo>
                <a:lnTo>
                  <a:pt x="89" y="13"/>
                </a:lnTo>
                <a:lnTo>
                  <a:pt x="76" y="88"/>
                </a:lnTo>
                <a:close/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íṩḷiḍé">
            <a:extLst>
              <a:ext uri="{FF2B5EF4-FFF2-40B4-BE49-F238E27FC236}">
                <a16:creationId xmlns:a16="http://schemas.microsoft.com/office/drawing/2014/main" id="{0D8DDBBC-D77B-4D55-B935-C73EDB3B23C3}"/>
              </a:ext>
            </a:extLst>
          </p:cNvPr>
          <p:cNvSpPr/>
          <p:nvPr/>
        </p:nvSpPr>
        <p:spPr bwMode="auto">
          <a:xfrm>
            <a:off x="3665639" y="2817869"/>
            <a:ext cx="58492" cy="57834"/>
          </a:xfrm>
          <a:custGeom>
            <a:avLst/>
            <a:gdLst>
              <a:gd name="T0" fmla="*/ 76 w 89"/>
              <a:gd name="T1" fmla="*/ 88 h 88"/>
              <a:gd name="T2" fmla="*/ 0 w 89"/>
              <a:gd name="T3" fmla="*/ 75 h 88"/>
              <a:gd name="T4" fmla="*/ 13 w 89"/>
              <a:gd name="T5" fmla="*/ 0 h 88"/>
              <a:gd name="T6" fmla="*/ 89 w 89"/>
              <a:gd name="T7" fmla="*/ 13 h 88"/>
              <a:gd name="T8" fmla="*/ 76 w 89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8">
                <a:moveTo>
                  <a:pt x="76" y="88"/>
                </a:moveTo>
                <a:lnTo>
                  <a:pt x="0" y="75"/>
                </a:lnTo>
                <a:lnTo>
                  <a:pt x="13" y="0"/>
                </a:lnTo>
                <a:lnTo>
                  <a:pt x="89" y="13"/>
                </a:lnTo>
                <a:lnTo>
                  <a:pt x="76" y="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ïşľïdé">
            <a:extLst>
              <a:ext uri="{FF2B5EF4-FFF2-40B4-BE49-F238E27FC236}">
                <a16:creationId xmlns:a16="http://schemas.microsoft.com/office/drawing/2014/main" id="{A947B845-7998-4853-9ED0-972212670B51}"/>
              </a:ext>
            </a:extLst>
          </p:cNvPr>
          <p:cNvSpPr/>
          <p:nvPr/>
        </p:nvSpPr>
        <p:spPr bwMode="auto">
          <a:xfrm>
            <a:off x="3761591" y="2848757"/>
            <a:ext cx="191904" cy="51262"/>
          </a:xfrm>
          <a:custGeom>
            <a:avLst/>
            <a:gdLst>
              <a:gd name="T0" fmla="*/ 288 w 292"/>
              <a:gd name="T1" fmla="*/ 78 h 78"/>
              <a:gd name="T2" fmla="*/ 0 w 292"/>
              <a:gd name="T3" fmla="*/ 30 h 78"/>
              <a:gd name="T4" fmla="*/ 4 w 292"/>
              <a:gd name="T5" fmla="*/ 0 h 78"/>
              <a:gd name="T6" fmla="*/ 292 w 292"/>
              <a:gd name="T7" fmla="*/ 50 h 78"/>
              <a:gd name="T8" fmla="*/ 288 w 292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78">
                <a:moveTo>
                  <a:pt x="288" y="78"/>
                </a:moveTo>
                <a:lnTo>
                  <a:pt x="0" y="30"/>
                </a:lnTo>
                <a:lnTo>
                  <a:pt x="4" y="0"/>
                </a:lnTo>
                <a:lnTo>
                  <a:pt x="292" y="50"/>
                </a:lnTo>
                <a:lnTo>
                  <a:pt x="288" y="78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iSľiḑé">
            <a:extLst>
              <a:ext uri="{FF2B5EF4-FFF2-40B4-BE49-F238E27FC236}">
                <a16:creationId xmlns:a16="http://schemas.microsoft.com/office/drawing/2014/main" id="{4EDD2782-CCCD-415F-A3A6-09E83F38A120}"/>
              </a:ext>
            </a:extLst>
          </p:cNvPr>
          <p:cNvSpPr/>
          <p:nvPr/>
        </p:nvSpPr>
        <p:spPr bwMode="auto">
          <a:xfrm>
            <a:off x="3761591" y="2848757"/>
            <a:ext cx="191904" cy="51262"/>
          </a:xfrm>
          <a:custGeom>
            <a:avLst/>
            <a:gdLst>
              <a:gd name="T0" fmla="*/ 288 w 292"/>
              <a:gd name="T1" fmla="*/ 78 h 78"/>
              <a:gd name="T2" fmla="*/ 0 w 292"/>
              <a:gd name="T3" fmla="*/ 30 h 78"/>
              <a:gd name="T4" fmla="*/ 4 w 292"/>
              <a:gd name="T5" fmla="*/ 0 h 78"/>
              <a:gd name="T6" fmla="*/ 292 w 292"/>
              <a:gd name="T7" fmla="*/ 50 h 78"/>
              <a:gd name="T8" fmla="*/ 288 w 292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78">
                <a:moveTo>
                  <a:pt x="288" y="78"/>
                </a:moveTo>
                <a:lnTo>
                  <a:pt x="0" y="30"/>
                </a:lnTo>
                <a:lnTo>
                  <a:pt x="4" y="0"/>
                </a:lnTo>
                <a:lnTo>
                  <a:pt x="292" y="50"/>
                </a:lnTo>
                <a:lnTo>
                  <a:pt x="288" y="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ïṧliďé">
            <a:extLst>
              <a:ext uri="{FF2B5EF4-FFF2-40B4-BE49-F238E27FC236}">
                <a16:creationId xmlns:a16="http://schemas.microsoft.com/office/drawing/2014/main" id="{29C613F9-CC2D-4470-A7DC-F17E238EB68F}"/>
              </a:ext>
            </a:extLst>
          </p:cNvPr>
          <p:cNvSpPr/>
          <p:nvPr/>
        </p:nvSpPr>
        <p:spPr bwMode="auto">
          <a:xfrm>
            <a:off x="3651838" y="2899362"/>
            <a:ext cx="57834" cy="57177"/>
          </a:xfrm>
          <a:custGeom>
            <a:avLst/>
            <a:gdLst>
              <a:gd name="T0" fmla="*/ 76 w 88"/>
              <a:gd name="T1" fmla="*/ 87 h 87"/>
              <a:gd name="T2" fmla="*/ 0 w 88"/>
              <a:gd name="T3" fmla="*/ 74 h 87"/>
              <a:gd name="T4" fmla="*/ 13 w 88"/>
              <a:gd name="T5" fmla="*/ 0 h 87"/>
              <a:gd name="T6" fmla="*/ 88 w 88"/>
              <a:gd name="T7" fmla="*/ 13 h 87"/>
              <a:gd name="T8" fmla="*/ 76 w 88"/>
              <a:gd name="T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7">
                <a:moveTo>
                  <a:pt x="76" y="87"/>
                </a:moveTo>
                <a:lnTo>
                  <a:pt x="0" y="74"/>
                </a:lnTo>
                <a:lnTo>
                  <a:pt x="13" y="0"/>
                </a:lnTo>
                <a:lnTo>
                  <a:pt x="88" y="13"/>
                </a:lnTo>
                <a:lnTo>
                  <a:pt x="76" y="87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işḻîḓè">
            <a:extLst>
              <a:ext uri="{FF2B5EF4-FFF2-40B4-BE49-F238E27FC236}">
                <a16:creationId xmlns:a16="http://schemas.microsoft.com/office/drawing/2014/main" id="{F4F295A3-BBB2-4B56-9F36-6F89E88F9A0C}"/>
              </a:ext>
            </a:extLst>
          </p:cNvPr>
          <p:cNvSpPr/>
          <p:nvPr/>
        </p:nvSpPr>
        <p:spPr bwMode="auto">
          <a:xfrm>
            <a:off x="3651838" y="2899362"/>
            <a:ext cx="57834" cy="57177"/>
          </a:xfrm>
          <a:custGeom>
            <a:avLst/>
            <a:gdLst>
              <a:gd name="T0" fmla="*/ 76 w 88"/>
              <a:gd name="T1" fmla="*/ 87 h 87"/>
              <a:gd name="T2" fmla="*/ 0 w 88"/>
              <a:gd name="T3" fmla="*/ 74 h 87"/>
              <a:gd name="T4" fmla="*/ 13 w 88"/>
              <a:gd name="T5" fmla="*/ 0 h 87"/>
              <a:gd name="T6" fmla="*/ 88 w 88"/>
              <a:gd name="T7" fmla="*/ 13 h 87"/>
              <a:gd name="T8" fmla="*/ 76 w 88"/>
              <a:gd name="T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7">
                <a:moveTo>
                  <a:pt x="76" y="87"/>
                </a:moveTo>
                <a:lnTo>
                  <a:pt x="0" y="74"/>
                </a:lnTo>
                <a:lnTo>
                  <a:pt x="13" y="0"/>
                </a:lnTo>
                <a:lnTo>
                  <a:pt x="88" y="13"/>
                </a:lnTo>
                <a:lnTo>
                  <a:pt x="76" y="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ïSļïḍê">
            <a:extLst>
              <a:ext uri="{FF2B5EF4-FFF2-40B4-BE49-F238E27FC236}">
                <a16:creationId xmlns:a16="http://schemas.microsoft.com/office/drawing/2014/main" id="{8BFCEAD6-C27F-47D6-8520-383211D3B2ED}"/>
              </a:ext>
            </a:extLst>
          </p:cNvPr>
          <p:cNvSpPr/>
          <p:nvPr/>
        </p:nvSpPr>
        <p:spPr bwMode="auto">
          <a:xfrm>
            <a:off x="3747789" y="2930250"/>
            <a:ext cx="290484" cy="68349"/>
          </a:xfrm>
          <a:custGeom>
            <a:avLst/>
            <a:gdLst>
              <a:gd name="T0" fmla="*/ 436 w 442"/>
              <a:gd name="T1" fmla="*/ 104 h 104"/>
              <a:gd name="T2" fmla="*/ 0 w 442"/>
              <a:gd name="T3" fmla="*/ 28 h 104"/>
              <a:gd name="T4" fmla="*/ 5 w 442"/>
              <a:gd name="T5" fmla="*/ 0 h 104"/>
              <a:gd name="T6" fmla="*/ 442 w 442"/>
              <a:gd name="T7" fmla="*/ 75 h 104"/>
              <a:gd name="T8" fmla="*/ 436 w 442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" h="104">
                <a:moveTo>
                  <a:pt x="436" y="104"/>
                </a:moveTo>
                <a:lnTo>
                  <a:pt x="0" y="28"/>
                </a:lnTo>
                <a:lnTo>
                  <a:pt x="5" y="0"/>
                </a:lnTo>
                <a:lnTo>
                  <a:pt x="442" y="75"/>
                </a:lnTo>
                <a:lnTo>
                  <a:pt x="436" y="104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îṩľiḑè">
            <a:extLst>
              <a:ext uri="{FF2B5EF4-FFF2-40B4-BE49-F238E27FC236}">
                <a16:creationId xmlns:a16="http://schemas.microsoft.com/office/drawing/2014/main" id="{F6AC7B9D-F3FD-4A71-A786-9421A134164A}"/>
              </a:ext>
            </a:extLst>
          </p:cNvPr>
          <p:cNvSpPr/>
          <p:nvPr/>
        </p:nvSpPr>
        <p:spPr bwMode="auto">
          <a:xfrm>
            <a:off x="3747789" y="2930250"/>
            <a:ext cx="290484" cy="68349"/>
          </a:xfrm>
          <a:custGeom>
            <a:avLst/>
            <a:gdLst>
              <a:gd name="T0" fmla="*/ 436 w 442"/>
              <a:gd name="T1" fmla="*/ 104 h 104"/>
              <a:gd name="T2" fmla="*/ 0 w 442"/>
              <a:gd name="T3" fmla="*/ 28 h 104"/>
              <a:gd name="T4" fmla="*/ 5 w 442"/>
              <a:gd name="T5" fmla="*/ 0 h 104"/>
              <a:gd name="T6" fmla="*/ 442 w 442"/>
              <a:gd name="T7" fmla="*/ 75 h 104"/>
              <a:gd name="T8" fmla="*/ 436 w 442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" h="104">
                <a:moveTo>
                  <a:pt x="436" y="104"/>
                </a:moveTo>
                <a:lnTo>
                  <a:pt x="0" y="28"/>
                </a:lnTo>
                <a:lnTo>
                  <a:pt x="5" y="0"/>
                </a:lnTo>
                <a:lnTo>
                  <a:pt x="442" y="75"/>
                </a:lnTo>
                <a:lnTo>
                  <a:pt x="436" y="10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íṩ1iďè">
            <a:extLst>
              <a:ext uri="{FF2B5EF4-FFF2-40B4-BE49-F238E27FC236}">
                <a16:creationId xmlns:a16="http://schemas.microsoft.com/office/drawing/2014/main" id="{3F7AD3AC-B890-465A-AE8B-BA0ED67FDD60}"/>
              </a:ext>
            </a:extLst>
          </p:cNvPr>
          <p:cNvSpPr/>
          <p:nvPr/>
        </p:nvSpPr>
        <p:spPr bwMode="auto">
          <a:xfrm>
            <a:off x="2776442" y="2423547"/>
            <a:ext cx="52576" cy="51920"/>
          </a:xfrm>
          <a:custGeom>
            <a:avLst/>
            <a:gdLst>
              <a:gd name="T0" fmla="*/ 53 w 56"/>
              <a:gd name="T1" fmla="*/ 32 h 55"/>
              <a:gd name="T2" fmla="*/ 24 w 56"/>
              <a:gd name="T3" fmla="*/ 53 h 55"/>
              <a:gd name="T4" fmla="*/ 3 w 56"/>
              <a:gd name="T5" fmla="*/ 23 h 55"/>
              <a:gd name="T6" fmla="*/ 32 w 56"/>
              <a:gd name="T7" fmla="*/ 2 h 55"/>
              <a:gd name="T8" fmla="*/ 53 w 56"/>
              <a:gd name="T9" fmla="*/ 3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5">
                <a:moveTo>
                  <a:pt x="53" y="32"/>
                </a:moveTo>
                <a:cubicBezTo>
                  <a:pt x="51" y="46"/>
                  <a:pt x="38" y="55"/>
                  <a:pt x="24" y="53"/>
                </a:cubicBezTo>
                <a:cubicBezTo>
                  <a:pt x="10" y="50"/>
                  <a:pt x="0" y="37"/>
                  <a:pt x="3" y="23"/>
                </a:cubicBezTo>
                <a:cubicBezTo>
                  <a:pt x="5" y="9"/>
                  <a:pt x="18" y="0"/>
                  <a:pt x="32" y="2"/>
                </a:cubicBezTo>
                <a:cubicBezTo>
                  <a:pt x="46" y="5"/>
                  <a:pt x="56" y="18"/>
                  <a:pt x="53" y="32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ïSļiḍe">
            <a:extLst>
              <a:ext uri="{FF2B5EF4-FFF2-40B4-BE49-F238E27FC236}">
                <a16:creationId xmlns:a16="http://schemas.microsoft.com/office/drawing/2014/main" id="{F4F03C4A-0D83-45CF-AA97-097C694FAEC7}"/>
              </a:ext>
            </a:extLst>
          </p:cNvPr>
          <p:cNvSpPr/>
          <p:nvPr/>
        </p:nvSpPr>
        <p:spPr bwMode="auto">
          <a:xfrm>
            <a:off x="2669317" y="3044604"/>
            <a:ext cx="51920" cy="51262"/>
          </a:xfrm>
          <a:custGeom>
            <a:avLst/>
            <a:gdLst>
              <a:gd name="T0" fmla="*/ 53 w 55"/>
              <a:gd name="T1" fmla="*/ 32 h 55"/>
              <a:gd name="T2" fmla="*/ 23 w 55"/>
              <a:gd name="T3" fmla="*/ 52 h 55"/>
              <a:gd name="T4" fmla="*/ 3 w 55"/>
              <a:gd name="T5" fmla="*/ 23 h 55"/>
              <a:gd name="T6" fmla="*/ 32 w 55"/>
              <a:gd name="T7" fmla="*/ 2 h 55"/>
              <a:gd name="T8" fmla="*/ 53 w 55"/>
              <a:gd name="T9" fmla="*/ 3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5">
                <a:moveTo>
                  <a:pt x="53" y="32"/>
                </a:moveTo>
                <a:cubicBezTo>
                  <a:pt x="51" y="45"/>
                  <a:pt x="37" y="55"/>
                  <a:pt x="23" y="52"/>
                </a:cubicBezTo>
                <a:cubicBezTo>
                  <a:pt x="10" y="50"/>
                  <a:pt x="0" y="37"/>
                  <a:pt x="3" y="23"/>
                </a:cubicBezTo>
                <a:cubicBezTo>
                  <a:pt x="5" y="9"/>
                  <a:pt x="18" y="0"/>
                  <a:pt x="32" y="2"/>
                </a:cubicBezTo>
                <a:cubicBezTo>
                  <a:pt x="46" y="4"/>
                  <a:pt x="55" y="18"/>
                  <a:pt x="53" y="32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î$ļidè">
            <a:extLst>
              <a:ext uri="{FF2B5EF4-FFF2-40B4-BE49-F238E27FC236}">
                <a16:creationId xmlns:a16="http://schemas.microsoft.com/office/drawing/2014/main" id="{C16F64C6-CB74-4BCD-A33A-C21995555981}"/>
              </a:ext>
            </a:extLst>
          </p:cNvPr>
          <p:cNvSpPr/>
          <p:nvPr/>
        </p:nvSpPr>
        <p:spPr bwMode="auto">
          <a:xfrm>
            <a:off x="3550628" y="3199047"/>
            <a:ext cx="465958" cy="116982"/>
          </a:xfrm>
          <a:custGeom>
            <a:avLst/>
            <a:gdLst>
              <a:gd name="T0" fmla="*/ 699 w 709"/>
              <a:gd name="T1" fmla="*/ 178 h 178"/>
              <a:gd name="T2" fmla="*/ 0 w 709"/>
              <a:gd name="T3" fmla="*/ 57 h 178"/>
              <a:gd name="T4" fmla="*/ 10 w 709"/>
              <a:gd name="T5" fmla="*/ 0 h 178"/>
              <a:gd name="T6" fmla="*/ 709 w 709"/>
              <a:gd name="T7" fmla="*/ 119 h 178"/>
              <a:gd name="T8" fmla="*/ 699 w 709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" h="178">
                <a:moveTo>
                  <a:pt x="699" y="178"/>
                </a:moveTo>
                <a:lnTo>
                  <a:pt x="0" y="57"/>
                </a:lnTo>
                <a:lnTo>
                  <a:pt x="10" y="0"/>
                </a:lnTo>
                <a:lnTo>
                  <a:pt x="709" y="119"/>
                </a:lnTo>
                <a:lnTo>
                  <a:pt x="699" y="178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ïślïďe">
            <a:extLst>
              <a:ext uri="{FF2B5EF4-FFF2-40B4-BE49-F238E27FC236}">
                <a16:creationId xmlns:a16="http://schemas.microsoft.com/office/drawing/2014/main" id="{256E9973-01FB-4634-9373-1D3182295789}"/>
              </a:ext>
            </a:extLst>
          </p:cNvPr>
          <p:cNvSpPr/>
          <p:nvPr/>
        </p:nvSpPr>
        <p:spPr bwMode="auto">
          <a:xfrm>
            <a:off x="3550628" y="3199047"/>
            <a:ext cx="465958" cy="116982"/>
          </a:xfrm>
          <a:custGeom>
            <a:avLst/>
            <a:gdLst>
              <a:gd name="T0" fmla="*/ 699 w 709"/>
              <a:gd name="T1" fmla="*/ 178 h 178"/>
              <a:gd name="T2" fmla="*/ 0 w 709"/>
              <a:gd name="T3" fmla="*/ 57 h 178"/>
              <a:gd name="T4" fmla="*/ 10 w 709"/>
              <a:gd name="T5" fmla="*/ 0 h 178"/>
              <a:gd name="T6" fmla="*/ 709 w 709"/>
              <a:gd name="T7" fmla="*/ 119 h 178"/>
              <a:gd name="T8" fmla="*/ 699 w 709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" h="178">
                <a:moveTo>
                  <a:pt x="699" y="178"/>
                </a:moveTo>
                <a:lnTo>
                  <a:pt x="0" y="57"/>
                </a:lnTo>
                <a:lnTo>
                  <a:pt x="10" y="0"/>
                </a:lnTo>
                <a:lnTo>
                  <a:pt x="709" y="119"/>
                </a:lnTo>
                <a:lnTo>
                  <a:pt x="699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isļíḍe">
            <a:extLst>
              <a:ext uri="{FF2B5EF4-FFF2-40B4-BE49-F238E27FC236}">
                <a16:creationId xmlns:a16="http://schemas.microsoft.com/office/drawing/2014/main" id="{21091381-4A23-42EB-B03E-B3174455934C}"/>
              </a:ext>
            </a:extLst>
          </p:cNvPr>
          <p:cNvSpPr/>
          <p:nvPr/>
        </p:nvSpPr>
        <p:spPr bwMode="auto">
          <a:xfrm>
            <a:off x="3607805" y="3298285"/>
            <a:ext cx="393665" cy="86094"/>
          </a:xfrm>
          <a:custGeom>
            <a:avLst/>
            <a:gdLst>
              <a:gd name="T0" fmla="*/ 595 w 599"/>
              <a:gd name="T1" fmla="*/ 131 h 131"/>
              <a:gd name="T2" fmla="*/ 0 w 599"/>
              <a:gd name="T3" fmla="*/ 28 h 131"/>
              <a:gd name="T4" fmla="*/ 6 w 599"/>
              <a:gd name="T5" fmla="*/ 0 h 131"/>
              <a:gd name="T6" fmla="*/ 599 w 599"/>
              <a:gd name="T7" fmla="*/ 102 h 131"/>
              <a:gd name="T8" fmla="*/ 595 w 599"/>
              <a:gd name="T9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9" h="131">
                <a:moveTo>
                  <a:pt x="595" y="131"/>
                </a:moveTo>
                <a:lnTo>
                  <a:pt x="0" y="28"/>
                </a:lnTo>
                <a:lnTo>
                  <a:pt x="6" y="0"/>
                </a:lnTo>
                <a:lnTo>
                  <a:pt x="599" y="102"/>
                </a:lnTo>
                <a:lnTo>
                  <a:pt x="595" y="13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íšlïďè">
            <a:extLst>
              <a:ext uri="{FF2B5EF4-FFF2-40B4-BE49-F238E27FC236}">
                <a16:creationId xmlns:a16="http://schemas.microsoft.com/office/drawing/2014/main" id="{E5FDC883-AD26-453E-889D-21142F0B43E1}"/>
              </a:ext>
            </a:extLst>
          </p:cNvPr>
          <p:cNvSpPr/>
          <p:nvPr/>
        </p:nvSpPr>
        <p:spPr bwMode="auto">
          <a:xfrm>
            <a:off x="3607805" y="3298285"/>
            <a:ext cx="393665" cy="86094"/>
          </a:xfrm>
          <a:custGeom>
            <a:avLst/>
            <a:gdLst>
              <a:gd name="T0" fmla="*/ 595 w 599"/>
              <a:gd name="T1" fmla="*/ 131 h 131"/>
              <a:gd name="T2" fmla="*/ 0 w 599"/>
              <a:gd name="T3" fmla="*/ 28 h 131"/>
              <a:gd name="T4" fmla="*/ 6 w 599"/>
              <a:gd name="T5" fmla="*/ 0 h 131"/>
              <a:gd name="T6" fmla="*/ 599 w 599"/>
              <a:gd name="T7" fmla="*/ 102 h 131"/>
              <a:gd name="T8" fmla="*/ 595 w 599"/>
              <a:gd name="T9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9" h="131">
                <a:moveTo>
                  <a:pt x="595" y="131"/>
                </a:moveTo>
                <a:lnTo>
                  <a:pt x="0" y="28"/>
                </a:lnTo>
                <a:lnTo>
                  <a:pt x="6" y="0"/>
                </a:lnTo>
                <a:lnTo>
                  <a:pt x="599" y="102"/>
                </a:lnTo>
                <a:lnTo>
                  <a:pt x="595" y="1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îş1íḑé">
            <a:extLst>
              <a:ext uri="{FF2B5EF4-FFF2-40B4-BE49-F238E27FC236}">
                <a16:creationId xmlns:a16="http://schemas.microsoft.com/office/drawing/2014/main" id="{51C20C4F-698C-45D5-A9F1-9F410E75C611}"/>
              </a:ext>
            </a:extLst>
          </p:cNvPr>
          <p:cNvSpPr/>
          <p:nvPr/>
        </p:nvSpPr>
        <p:spPr bwMode="auto">
          <a:xfrm>
            <a:off x="3528940" y="3340346"/>
            <a:ext cx="463329" cy="97923"/>
          </a:xfrm>
          <a:custGeom>
            <a:avLst/>
            <a:gdLst>
              <a:gd name="T0" fmla="*/ 701 w 705"/>
              <a:gd name="T1" fmla="*/ 149 h 149"/>
              <a:gd name="T2" fmla="*/ 0 w 705"/>
              <a:gd name="T3" fmla="*/ 28 h 149"/>
              <a:gd name="T4" fmla="*/ 6 w 705"/>
              <a:gd name="T5" fmla="*/ 0 h 149"/>
              <a:gd name="T6" fmla="*/ 705 w 705"/>
              <a:gd name="T7" fmla="*/ 119 h 149"/>
              <a:gd name="T8" fmla="*/ 701 w 705"/>
              <a:gd name="T9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49">
                <a:moveTo>
                  <a:pt x="701" y="149"/>
                </a:moveTo>
                <a:lnTo>
                  <a:pt x="0" y="28"/>
                </a:lnTo>
                <a:lnTo>
                  <a:pt x="6" y="0"/>
                </a:lnTo>
                <a:lnTo>
                  <a:pt x="705" y="119"/>
                </a:lnTo>
                <a:lnTo>
                  <a:pt x="701" y="149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ïŝļíḍe">
            <a:extLst>
              <a:ext uri="{FF2B5EF4-FFF2-40B4-BE49-F238E27FC236}">
                <a16:creationId xmlns:a16="http://schemas.microsoft.com/office/drawing/2014/main" id="{9C132127-DEAF-49C9-8B40-0EEF97A75257}"/>
              </a:ext>
            </a:extLst>
          </p:cNvPr>
          <p:cNvSpPr/>
          <p:nvPr/>
        </p:nvSpPr>
        <p:spPr bwMode="auto">
          <a:xfrm>
            <a:off x="3528940" y="3340346"/>
            <a:ext cx="463329" cy="97923"/>
          </a:xfrm>
          <a:custGeom>
            <a:avLst/>
            <a:gdLst>
              <a:gd name="T0" fmla="*/ 701 w 705"/>
              <a:gd name="T1" fmla="*/ 149 h 149"/>
              <a:gd name="T2" fmla="*/ 0 w 705"/>
              <a:gd name="T3" fmla="*/ 28 h 149"/>
              <a:gd name="T4" fmla="*/ 6 w 705"/>
              <a:gd name="T5" fmla="*/ 0 h 149"/>
              <a:gd name="T6" fmla="*/ 705 w 705"/>
              <a:gd name="T7" fmla="*/ 119 h 149"/>
              <a:gd name="T8" fmla="*/ 701 w 705"/>
              <a:gd name="T9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49">
                <a:moveTo>
                  <a:pt x="701" y="149"/>
                </a:moveTo>
                <a:lnTo>
                  <a:pt x="0" y="28"/>
                </a:lnTo>
                <a:lnTo>
                  <a:pt x="6" y="0"/>
                </a:lnTo>
                <a:lnTo>
                  <a:pt x="705" y="119"/>
                </a:lnTo>
                <a:lnTo>
                  <a:pt x="701" y="1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íṣľïḋè">
            <a:extLst>
              <a:ext uri="{FF2B5EF4-FFF2-40B4-BE49-F238E27FC236}">
                <a16:creationId xmlns:a16="http://schemas.microsoft.com/office/drawing/2014/main" id="{5606703E-2313-4EEB-88C2-78B089A5D1CF}"/>
              </a:ext>
            </a:extLst>
          </p:cNvPr>
          <p:cNvSpPr/>
          <p:nvPr/>
        </p:nvSpPr>
        <p:spPr bwMode="auto">
          <a:xfrm>
            <a:off x="3519739" y="3394236"/>
            <a:ext cx="463329" cy="97266"/>
          </a:xfrm>
          <a:custGeom>
            <a:avLst/>
            <a:gdLst>
              <a:gd name="T0" fmla="*/ 700 w 705"/>
              <a:gd name="T1" fmla="*/ 148 h 148"/>
              <a:gd name="T2" fmla="*/ 0 w 705"/>
              <a:gd name="T3" fmla="*/ 29 h 148"/>
              <a:gd name="T4" fmla="*/ 6 w 705"/>
              <a:gd name="T5" fmla="*/ 0 h 148"/>
              <a:gd name="T6" fmla="*/ 705 w 705"/>
              <a:gd name="T7" fmla="*/ 120 h 148"/>
              <a:gd name="T8" fmla="*/ 700 w 705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48">
                <a:moveTo>
                  <a:pt x="700" y="148"/>
                </a:moveTo>
                <a:lnTo>
                  <a:pt x="0" y="29"/>
                </a:lnTo>
                <a:lnTo>
                  <a:pt x="6" y="0"/>
                </a:lnTo>
                <a:lnTo>
                  <a:pt x="705" y="120"/>
                </a:lnTo>
                <a:lnTo>
                  <a:pt x="700" y="148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iśļiďê">
            <a:extLst>
              <a:ext uri="{FF2B5EF4-FFF2-40B4-BE49-F238E27FC236}">
                <a16:creationId xmlns:a16="http://schemas.microsoft.com/office/drawing/2014/main" id="{6FBA024E-4087-4C2F-9041-8A783B01133B}"/>
              </a:ext>
            </a:extLst>
          </p:cNvPr>
          <p:cNvSpPr/>
          <p:nvPr/>
        </p:nvSpPr>
        <p:spPr bwMode="auto">
          <a:xfrm>
            <a:off x="3519739" y="3394236"/>
            <a:ext cx="463329" cy="97266"/>
          </a:xfrm>
          <a:custGeom>
            <a:avLst/>
            <a:gdLst>
              <a:gd name="T0" fmla="*/ 700 w 705"/>
              <a:gd name="T1" fmla="*/ 148 h 148"/>
              <a:gd name="T2" fmla="*/ 0 w 705"/>
              <a:gd name="T3" fmla="*/ 29 h 148"/>
              <a:gd name="T4" fmla="*/ 6 w 705"/>
              <a:gd name="T5" fmla="*/ 0 h 148"/>
              <a:gd name="T6" fmla="*/ 705 w 705"/>
              <a:gd name="T7" fmla="*/ 120 h 148"/>
              <a:gd name="T8" fmla="*/ 700 w 705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48">
                <a:moveTo>
                  <a:pt x="700" y="148"/>
                </a:moveTo>
                <a:lnTo>
                  <a:pt x="0" y="29"/>
                </a:lnTo>
                <a:lnTo>
                  <a:pt x="6" y="0"/>
                </a:lnTo>
                <a:lnTo>
                  <a:pt x="705" y="120"/>
                </a:lnTo>
                <a:lnTo>
                  <a:pt x="700" y="1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ïṩļíďé">
            <a:extLst>
              <a:ext uri="{FF2B5EF4-FFF2-40B4-BE49-F238E27FC236}">
                <a16:creationId xmlns:a16="http://schemas.microsoft.com/office/drawing/2014/main" id="{A960BCC7-B107-4B93-9809-FF026F877FC4}"/>
              </a:ext>
            </a:extLst>
          </p:cNvPr>
          <p:cNvSpPr/>
          <p:nvPr/>
        </p:nvSpPr>
        <p:spPr bwMode="auto">
          <a:xfrm>
            <a:off x="3510538" y="3448127"/>
            <a:ext cx="462672" cy="97923"/>
          </a:xfrm>
          <a:custGeom>
            <a:avLst/>
            <a:gdLst>
              <a:gd name="T0" fmla="*/ 700 w 704"/>
              <a:gd name="T1" fmla="*/ 149 h 149"/>
              <a:gd name="T2" fmla="*/ 0 w 704"/>
              <a:gd name="T3" fmla="*/ 29 h 149"/>
              <a:gd name="T4" fmla="*/ 5 w 704"/>
              <a:gd name="T5" fmla="*/ 0 h 149"/>
              <a:gd name="T6" fmla="*/ 704 w 704"/>
              <a:gd name="T7" fmla="*/ 121 h 149"/>
              <a:gd name="T8" fmla="*/ 700 w 704"/>
              <a:gd name="T9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4" h="149">
                <a:moveTo>
                  <a:pt x="700" y="149"/>
                </a:moveTo>
                <a:lnTo>
                  <a:pt x="0" y="29"/>
                </a:lnTo>
                <a:lnTo>
                  <a:pt x="5" y="0"/>
                </a:lnTo>
                <a:lnTo>
                  <a:pt x="704" y="121"/>
                </a:lnTo>
                <a:lnTo>
                  <a:pt x="700" y="149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ïṥliḍe">
            <a:extLst>
              <a:ext uri="{FF2B5EF4-FFF2-40B4-BE49-F238E27FC236}">
                <a16:creationId xmlns:a16="http://schemas.microsoft.com/office/drawing/2014/main" id="{9BEB4E8D-DAB2-421F-A6D1-C379CF88F8AA}"/>
              </a:ext>
            </a:extLst>
          </p:cNvPr>
          <p:cNvSpPr/>
          <p:nvPr/>
        </p:nvSpPr>
        <p:spPr bwMode="auto">
          <a:xfrm>
            <a:off x="3510538" y="3448127"/>
            <a:ext cx="462672" cy="97923"/>
          </a:xfrm>
          <a:custGeom>
            <a:avLst/>
            <a:gdLst>
              <a:gd name="T0" fmla="*/ 700 w 704"/>
              <a:gd name="T1" fmla="*/ 149 h 149"/>
              <a:gd name="T2" fmla="*/ 0 w 704"/>
              <a:gd name="T3" fmla="*/ 29 h 149"/>
              <a:gd name="T4" fmla="*/ 5 w 704"/>
              <a:gd name="T5" fmla="*/ 0 h 149"/>
              <a:gd name="T6" fmla="*/ 704 w 704"/>
              <a:gd name="T7" fmla="*/ 121 h 149"/>
              <a:gd name="T8" fmla="*/ 700 w 704"/>
              <a:gd name="T9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4" h="149">
                <a:moveTo>
                  <a:pt x="700" y="149"/>
                </a:moveTo>
                <a:lnTo>
                  <a:pt x="0" y="29"/>
                </a:lnTo>
                <a:lnTo>
                  <a:pt x="5" y="0"/>
                </a:lnTo>
                <a:lnTo>
                  <a:pt x="704" y="121"/>
                </a:lnTo>
                <a:lnTo>
                  <a:pt x="700" y="1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íśḷîde">
            <a:extLst>
              <a:ext uri="{FF2B5EF4-FFF2-40B4-BE49-F238E27FC236}">
                <a16:creationId xmlns:a16="http://schemas.microsoft.com/office/drawing/2014/main" id="{0B89FD4C-B8FA-449C-A91E-D4D7956C30D4}"/>
              </a:ext>
            </a:extLst>
          </p:cNvPr>
          <p:cNvSpPr/>
          <p:nvPr/>
        </p:nvSpPr>
        <p:spPr bwMode="auto">
          <a:xfrm>
            <a:off x="3500681" y="3502018"/>
            <a:ext cx="463329" cy="98581"/>
          </a:xfrm>
          <a:custGeom>
            <a:avLst/>
            <a:gdLst>
              <a:gd name="T0" fmla="*/ 701 w 705"/>
              <a:gd name="T1" fmla="*/ 150 h 150"/>
              <a:gd name="T2" fmla="*/ 0 w 705"/>
              <a:gd name="T3" fmla="*/ 29 h 150"/>
              <a:gd name="T4" fmla="*/ 6 w 705"/>
              <a:gd name="T5" fmla="*/ 0 h 150"/>
              <a:gd name="T6" fmla="*/ 705 w 705"/>
              <a:gd name="T7" fmla="*/ 121 h 150"/>
              <a:gd name="T8" fmla="*/ 701 w 705"/>
              <a:gd name="T9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50">
                <a:moveTo>
                  <a:pt x="701" y="150"/>
                </a:moveTo>
                <a:lnTo>
                  <a:pt x="0" y="29"/>
                </a:lnTo>
                <a:lnTo>
                  <a:pt x="6" y="0"/>
                </a:lnTo>
                <a:lnTo>
                  <a:pt x="705" y="121"/>
                </a:lnTo>
                <a:lnTo>
                  <a:pt x="701" y="150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íšļîdê">
            <a:extLst>
              <a:ext uri="{FF2B5EF4-FFF2-40B4-BE49-F238E27FC236}">
                <a16:creationId xmlns:a16="http://schemas.microsoft.com/office/drawing/2014/main" id="{205967AA-699D-449A-8739-9D7F66DE279E}"/>
              </a:ext>
            </a:extLst>
          </p:cNvPr>
          <p:cNvSpPr/>
          <p:nvPr/>
        </p:nvSpPr>
        <p:spPr bwMode="auto">
          <a:xfrm>
            <a:off x="3500681" y="3502018"/>
            <a:ext cx="463329" cy="98581"/>
          </a:xfrm>
          <a:custGeom>
            <a:avLst/>
            <a:gdLst>
              <a:gd name="T0" fmla="*/ 701 w 705"/>
              <a:gd name="T1" fmla="*/ 150 h 150"/>
              <a:gd name="T2" fmla="*/ 0 w 705"/>
              <a:gd name="T3" fmla="*/ 29 h 150"/>
              <a:gd name="T4" fmla="*/ 6 w 705"/>
              <a:gd name="T5" fmla="*/ 0 h 150"/>
              <a:gd name="T6" fmla="*/ 705 w 705"/>
              <a:gd name="T7" fmla="*/ 121 h 150"/>
              <a:gd name="T8" fmla="*/ 701 w 705"/>
              <a:gd name="T9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50">
                <a:moveTo>
                  <a:pt x="701" y="150"/>
                </a:moveTo>
                <a:lnTo>
                  <a:pt x="0" y="29"/>
                </a:lnTo>
                <a:lnTo>
                  <a:pt x="6" y="0"/>
                </a:lnTo>
                <a:lnTo>
                  <a:pt x="705" y="121"/>
                </a:lnTo>
                <a:lnTo>
                  <a:pt x="701" y="1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ïśļïďé">
            <a:extLst>
              <a:ext uri="{FF2B5EF4-FFF2-40B4-BE49-F238E27FC236}">
                <a16:creationId xmlns:a16="http://schemas.microsoft.com/office/drawing/2014/main" id="{D7936B31-78A6-4773-996F-6907C970B8FC}"/>
              </a:ext>
            </a:extLst>
          </p:cNvPr>
          <p:cNvSpPr/>
          <p:nvPr/>
        </p:nvSpPr>
        <p:spPr bwMode="auto">
          <a:xfrm>
            <a:off x="3492794" y="3556566"/>
            <a:ext cx="343718" cy="77550"/>
          </a:xfrm>
          <a:custGeom>
            <a:avLst/>
            <a:gdLst>
              <a:gd name="T0" fmla="*/ 519 w 523"/>
              <a:gd name="T1" fmla="*/ 118 h 118"/>
              <a:gd name="T2" fmla="*/ 0 w 523"/>
              <a:gd name="T3" fmla="*/ 28 h 118"/>
              <a:gd name="T4" fmla="*/ 4 w 523"/>
              <a:gd name="T5" fmla="*/ 0 h 118"/>
              <a:gd name="T6" fmla="*/ 523 w 523"/>
              <a:gd name="T7" fmla="*/ 89 h 118"/>
              <a:gd name="T8" fmla="*/ 519 w 523"/>
              <a:gd name="T9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118">
                <a:moveTo>
                  <a:pt x="519" y="118"/>
                </a:moveTo>
                <a:lnTo>
                  <a:pt x="0" y="28"/>
                </a:lnTo>
                <a:lnTo>
                  <a:pt x="4" y="0"/>
                </a:lnTo>
                <a:lnTo>
                  <a:pt x="523" y="89"/>
                </a:lnTo>
                <a:lnTo>
                  <a:pt x="519" y="118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ïṣḻiḑe">
            <a:extLst>
              <a:ext uri="{FF2B5EF4-FFF2-40B4-BE49-F238E27FC236}">
                <a16:creationId xmlns:a16="http://schemas.microsoft.com/office/drawing/2014/main" id="{1470108C-5FE3-48DD-B2F0-9C0A0B192376}"/>
              </a:ext>
            </a:extLst>
          </p:cNvPr>
          <p:cNvSpPr/>
          <p:nvPr/>
        </p:nvSpPr>
        <p:spPr bwMode="auto">
          <a:xfrm>
            <a:off x="3492794" y="3556566"/>
            <a:ext cx="343718" cy="77550"/>
          </a:xfrm>
          <a:custGeom>
            <a:avLst/>
            <a:gdLst>
              <a:gd name="T0" fmla="*/ 519 w 523"/>
              <a:gd name="T1" fmla="*/ 118 h 118"/>
              <a:gd name="T2" fmla="*/ 0 w 523"/>
              <a:gd name="T3" fmla="*/ 28 h 118"/>
              <a:gd name="T4" fmla="*/ 4 w 523"/>
              <a:gd name="T5" fmla="*/ 0 h 118"/>
              <a:gd name="T6" fmla="*/ 523 w 523"/>
              <a:gd name="T7" fmla="*/ 89 h 118"/>
              <a:gd name="T8" fmla="*/ 519 w 523"/>
              <a:gd name="T9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118">
                <a:moveTo>
                  <a:pt x="519" y="118"/>
                </a:moveTo>
                <a:lnTo>
                  <a:pt x="0" y="28"/>
                </a:lnTo>
                <a:lnTo>
                  <a:pt x="4" y="0"/>
                </a:lnTo>
                <a:lnTo>
                  <a:pt x="523" y="89"/>
                </a:lnTo>
                <a:lnTo>
                  <a:pt x="519" y="1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iṩḷiḍê">
            <a:extLst>
              <a:ext uri="{FF2B5EF4-FFF2-40B4-BE49-F238E27FC236}">
                <a16:creationId xmlns:a16="http://schemas.microsoft.com/office/drawing/2014/main" id="{89968904-8D51-4729-9853-107558EAE328}"/>
              </a:ext>
            </a:extLst>
          </p:cNvPr>
          <p:cNvSpPr/>
          <p:nvPr/>
        </p:nvSpPr>
        <p:spPr bwMode="auto">
          <a:xfrm>
            <a:off x="3126731" y="3078779"/>
            <a:ext cx="109096" cy="36804"/>
          </a:xfrm>
          <a:custGeom>
            <a:avLst/>
            <a:gdLst>
              <a:gd name="T0" fmla="*/ 161 w 166"/>
              <a:gd name="T1" fmla="*/ 56 h 56"/>
              <a:gd name="T2" fmla="*/ 0 w 166"/>
              <a:gd name="T3" fmla="*/ 29 h 56"/>
              <a:gd name="T4" fmla="*/ 4 w 166"/>
              <a:gd name="T5" fmla="*/ 0 h 56"/>
              <a:gd name="T6" fmla="*/ 166 w 166"/>
              <a:gd name="T7" fmla="*/ 27 h 56"/>
              <a:gd name="T8" fmla="*/ 161 w 166"/>
              <a:gd name="T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56">
                <a:moveTo>
                  <a:pt x="161" y="56"/>
                </a:moveTo>
                <a:lnTo>
                  <a:pt x="0" y="29"/>
                </a:lnTo>
                <a:lnTo>
                  <a:pt x="4" y="0"/>
                </a:lnTo>
                <a:lnTo>
                  <a:pt x="166" y="27"/>
                </a:lnTo>
                <a:lnTo>
                  <a:pt x="161" y="56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ïśliḑê">
            <a:extLst>
              <a:ext uri="{FF2B5EF4-FFF2-40B4-BE49-F238E27FC236}">
                <a16:creationId xmlns:a16="http://schemas.microsoft.com/office/drawing/2014/main" id="{2D59469D-DD91-406C-AEF3-122E0C9AF2EA}"/>
              </a:ext>
            </a:extLst>
          </p:cNvPr>
          <p:cNvSpPr/>
          <p:nvPr/>
        </p:nvSpPr>
        <p:spPr bwMode="auto">
          <a:xfrm>
            <a:off x="3126731" y="3078779"/>
            <a:ext cx="109096" cy="36804"/>
          </a:xfrm>
          <a:custGeom>
            <a:avLst/>
            <a:gdLst>
              <a:gd name="T0" fmla="*/ 161 w 166"/>
              <a:gd name="T1" fmla="*/ 56 h 56"/>
              <a:gd name="T2" fmla="*/ 0 w 166"/>
              <a:gd name="T3" fmla="*/ 29 h 56"/>
              <a:gd name="T4" fmla="*/ 4 w 166"/>
              <a:gd name="T5" fmla="*/ 0 h 56"/>
              <a:gd name="T6" fmla="*/ 166 w 166"/>
              <a:gd name="T7" fmla="*/ 27 h 56"/>
              <a:gd name="T8" fmla="*/ 161 w 166"/>
              <a:gd name="T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56">
                <a:moveTo>
                  <a:pt x="161" y="56"/>
                </a:moveTo>
                <a:lnTo>
                  <a:pt x="0" y="29"/>
                </a:lnTo>
                <a:lnTo>
                  <a:pt x="4" y="0"/>
                </a:lnTo>
                <a:lnTo>
                  <a:pt x="166" y="27"/>
                </a:lnTo>
                <a:lnTo>
                  <a:pt x="161" y="5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îṥlíḑe">
            <a:extLst>
              <a:ext uri="{FF2B5EF4-FFF2-40B4-BE49-F238E27FC236}">
                <a16:creationId xmlns:a16="http://schemas.microsoft.com/office/drawing/2014/main" id="{944C6BE8-762B-4F72-B3CE-59E5D0C72440}"/>
              </a:ext>
            </a:extLst>
          </p:cNvPr>
          <p:cNvSpPr/>
          <p:nvPr/>
        </p:nvSpPr>
        <p:spPr bwMode="auto">
          <a:xfrm>
            <a:off x="3038009" y="3595998"/>
            <a:ext cx="108439" cy="36147"/>
          </a:xfrm>
          <a:custGeom>
            <a:avLst/>
            <a:gdLst>
              <a:gd name="T0" fmla="*/ 161 w 165"/>
              <a:gd name="T1" fmla="*/ 55 h 55"/>
              <a:gd name="T2" fmla="*/ 0 w 165"/>
              <a:gd name="T3" fmla="*/ 28 h 55"/>
              <a:gd name="T4" fmla="*/ 4 w 165"/>
              <a:gd name="T5" fmla="*/ 0 h 55"/>
              <a:gd name="T6" fmla="*/ 165 w 165"/>
              <a:gd name="T7" fmla="*/ 27 h 55"/>
              <a:gd name="T8" fmla="*/ 161 w 165"/>
              <a:gd name="T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55">
                <a:moveTo>
                  <a:pt x="161" y="55"/>
                </a:moveTo>
                <a:lnTo>
                  <a:pt x="0" y="28"/>
                </a:lnTo>
                <a:lnTo>
                  <a:pt x="4" y="0"/>
                </a:lnTo>
                <a:lnTo>
                  <a:pt x="165" y="27"/>
                </a:lnTo>
                <a:lnTo>
                  <a:pt x="161" y="55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iśľïḑé">
            <a:extLst>
              <a:ext uri="{FF2B5EF4-FFF2-40B4-BE49-F238E27FC236}">
                <a16:creationId xmlns:a16="http://schemas.microsoft.com/office/drawing/2014/main" id="{C7CD4993-500A-469B-AE6B-BD320B5E3E85}"/>
              </a:ext>
            </a:extLst>
          </p:cNvPr>
          <p:cNvSpPr/>
          <p:nvPr/>
        </p:nvSpPr>
        <p:spPr bwMode="auto">
          <a:xfrm>
            <a:off x="3038009" y="3595998"/>
            <a:ext cx="108439" cy="36147"/>
          </a:xfrm>
          <a:custGeom>
            <a:avLst/>
            <a:gdLst>
              <a:gd name="T0" fmla="*/ 161 w 165"/>
              <a:gd name="T1" fmla="*/ 55 h 55"/>
              <a:gd name="T2" fmla="*/ 0 w 165"/>
              <a:gd name="T3" fmla="*/ 28 h 55"/>
              <a:gd name="T4" fmla="*/ 4 w 165"/>
              <a:gd name="T5" fmla="*/ 0 h 55"/>
              <a:gd name="T6" fmla="*/ 165 w 165"/>
              <a:gd name="T7" fmla="*/ 27 h 55"/>
              <a:gd name="T8" fmla="*/ 161 w 165"/>
              <a:gd name="T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55">
                <a:moveTo>
                  <a:pt x="161" y="55"/>
                </a:moveTo>
                <a:lnTo>
                  <a:pt x="0" y="28"/>
                </a:lnTo>
                <a:lnTo>
                  <a:pt x="4" y="0"/>
                </a:lnTo>
                <a:lnTo>
                  <a:pt x="165" y="27"/>
                </a:lnTo>
                <a:lnTo>
                  <a:pt x="161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ïşḷîḋê">
            <a:extLst>
              <a:ext uri="{FF2B5EF4-FFF2-40B4-BE49-F238E27FC236}">
                <a16:creationId xmlns:a16="http://schemas.microsoft.com/office/drawing/2014/main" id="{7222573B-4687-4974-9FCA-B20BEE02AA80}"/>
              </a:ext>
            </a:extLst>
          </p:cNvPr>
          <p:cNvSpPr/>
          <p:nvPr/>
        </p:nvSpPr>
        <p:spPr bwMode="auto">
          <a:xfrm>
            <a:off x="3929178" y="1701279"/>
            <a:ext cx="22345" cy="199133"/>
          </a:xfrm>
          <a:custGeom>
            <a:avLst/>
            <a:gdLst>
              <a:gd name="T0" fmla="*/ 27 w 34"/>
              <a:gd name="T1" fmla="*/ 0 h 303"/>
              <a:gd name="T2" fmla="*/ 0 w 34"/>
              <a:gd name="T3" fmla="*/ 302 h 303"/>
              <a:gd name="T4" fmla="*/ 16 w 34"/>
              <a:gd name="T5" fmla="*/ 303 h 303"/>
              <a:gd name="T6" fmla="*/ 34 w 34"/>
              <a:gd name="T7" fmla="*/ 0 h 303"/>
              <a:gd name="T8" fmla="*/ 27 w 34"/>
              <a:gd name="T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03">
                <a:moveTo>
                  <a:pt x="27" y="0"/>
                </a:moveTo>
                <a:lnTo>
                  <a:pt x="0" y="302"/>
                </a:lnTo>
                <a:lnTo>
                  <a:pt x="16" y="303"/>
                </a:lnTo>
                <a:lnTo>
                  <a:pt x="34" y="0"/>
                </a:lnTo>
                <a:lnTo>
                  <a:pt x="27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i$ḷíḑé">
            <a:extLst>
              <a:ext uri="{FF2B5EF4-FFF2-40B4-BE49-F238E27FC236}">
                <a16:creationId xmlns:a16="http://schemas.microsoft.com/office/drawing/2014/main" id="{61339D32-0647-4319-A684-81417D79C409}"/>
              </a:ext>
            </a:extLst>
          </p:cNvPr>
          <p:cNvSpPr/>
          <p:nvPr/>
        </p:nvSpPr>
        <p:spPr bwMode="auto">
          <a:xfrm>
            <a:off x="3929178" y="1701279"/>
            <a:ext cx="22345" cy="199133"/>
          </a:xfrm>
          <a:custGeom>
            <a:avLst/>
            <a:gdLst>
              <a:gd name="T0" fmla="*/ 27 w 34"/>
              <a:gd name="T1" fmla="*/ 0 h 303"/>
              <a:gd name="T2" fmla="*/ 0 w 34"/>
              <a:gd name="T3" fmla="*/ 302 h 303"/>
              <a:gd name="T4" fmla="*/ 16 w 34"/>
              <a:gd name="T5" fmla="*/ 303 h 303"/>
              <a:gd name="T6" fmla="*/ 34 w 34"/>
              <a:gd name="T7" fmla="*/ 0 h 303"/>
              <a:gd name="T8" fmla="*/ 27 w 34"/>
              <a:gd name="T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03">
                <a:moveTo>
                  <a:pt x="27" y="0"/>
                </a:moveTo>
                <a:lnTo>
                  <a:pt x="0" y="302"/>
                </a:lnTo>
                <a:lnTo>
                  <a:pt x="16" y="303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íṡľïḓê">
            <a:extLst>
              <a:ext uri="{FF2B5EF4-FFF2-40B4-BE49-F238E27FC236}">
                <a16:creationId xmlns:a16="http://schemas.microsoft.com/office/drawing/2014/main" id="{099168A3-91C2-4E5A-8F1C-B4D4E41BA11E}"/>
              </a:ext>
            </a:extLst>
          </p:cNvPr>
          <p:cNvSpPr/>
          <p:nvPr/>
        </p:nvSpPr>
        <p:spPr bwMode="auto">
          <a:xfrm>
            <a:off x="3879888" y="1899755"/>
            <a:ext cx="59806" cy="699265"/>
          </a:xfrm>
          <a:custGeom>
            <a:avLst/>
            <a:gdLst>
              <a:gd name="T0" fmla="*/ 17 w 91"/>
              <a:gd name="T1" fmla="*/ 668 h 1064"/>
              <a:gd name="T2" fmla="*/ 0 w 91"/>
              <a:gd name="T3" fmla="*/ 866 h 1064"/>
              <a:gd name="T4" fmla="*/ 25 w 91"/>
              <a:gd name="T5" fmla="*/ 1064 h 1064"/>
              <a:gd name="T6" fmla="*/ 50 w 91"/>
              <a:gd name="T7" fmla="*/ 673 h 1064"/>
              <a:gd name="T8" fmla="*/ 17 w 91"/>
              <a:gd name="T9" fmla="*/ 668 h 1064"/>
              <a:gd name="T10" fmla="*/ 57 w 91"/>
              <a:gd name="T11" fmla="*/ 213 h 1064"/>
              <a:gd name="T12" fmla="*/ 47 w 91"/>
              <a:gd name="T13" fmla="*/ 332 h 1064"/>
              <a:gd name="T14" fmla="*/ 70 w 91"/>
              <a:gd name="T15" fmla="*/ 336 h 1064"/>
              <a:gd name="T16" fmla="*/ 77 w 91"/>
              <a:gd name="T17" fmla="*/ 218 h 1064"/>
              <a:gd name="T18" fmla="*/ 57 w 91"/>
              <a:gd name="T19" fmla="*/ 213 h 1064"/>
              <a:gd name="T20" fmla="*/ 75 w 91"/>
              <a:gd name="T21" fmla="*/ 0 h 1064"/>
              <a:gd name="T22" fmla="*/ 67 w 91"/>
              <a:gd name="T23" fmla="*/ 111 h 1064"/>
              <a:gd name="T24" fmla="*/ 84 w 91"/>
              <a:gd name="T25" fmla="*/ 114 h 1064"/>
              <a:gd name="T26" fmla="*/ 91 w 91"/>
              <a:gd name="T27" fmla="*/ 1 h 1064"/>
              <a:gd name="T28" fmla="*/ 75 w 91"/>
              <a:gd name="T29" fmla="*/ 0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1" h="1064">
                <a:moveTo>
                  <a:pt x="17" y="668"/>
                </a:moveTo>
                <a:lnTo>
                  <a:pt x="0" y="866"/>
                </a:lnTo>
                <a:lnTo>
                  <a:pt x="25" y="1064"/>
                </a:lnTo>
                <a:lnTo>
                  <a:pt x="50" y="673"/>
                </a:lnTo>
                <a:lnTo>
                  <a:pt x="17" y="668"/>
                </a:lnTo>
                <a:close/>
                <a:moveTo>
                  <a:pt x="57" y="213"/>
                </a:moveTo>
                <a:lnTo>
                  <a:pt x="47" y="332"/>
                </a:lnTo>
                <a:lnTo>
                  <a:pt x="70" y="336"/>
                </a:lnTo>
                <a:lnTo>
                  <a:pt x="77" y="218"/>
                </a:lnTo>
                <a:lnTo>
                  <a:pt x="57" y="213"/>
                </a:lnTo>
                <a:close/>
                <a:moveTo>
                  <a:pt x="75" y="0"/>
                </a:moveTo>
                <a:lnTo>
                  <a:pt x="67" y="111"/>
                </a:lnTo>
                <a:lnTo>
                  <a:pt x="84" y="114"/>
                </a:lnTo>
                <a:lnTo>
                  <a:pt x="91" y="1"/>
                </a:lnTo>
                <a:lnTo>
                  <a:pt x="75" y="0"/>
                </a:lnTo>
                <a:close/>
              </a:path>
            </a:pathLst>
          </a:custGeom>
          <a:solidFill>
            <a:srgbClr val="99A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îṣḷîḍè">
            <a:extLst>
              <a:ext uri="{FF2B5EF4-FFF2-40B4-BE49-F238E27FC236}">
                <a16:creationId xmlns:a16="http://schemas.microsoft.com/office/drawing/2014/main" id="{F5CCB5F4-1E8B-4A6E-990B-C59B75C67F1A}"/>
              </a:ext>
            </a:extLst>
          </p:cNvPr>
          <p:cNvSpPr/>
          <p:nvPr/>
        </p:nvSpPr>
        <p:spPr bwMode="auto">
          <a:xfrm>
            <a:off x="3879888" y="1899755"/>
            <a:ext cx="59806" cy="699265"/>
          </a:xfrm>
          <a:custGeom>
            <a:avLst/>
            <a:gdLst>
              <a:gd name="T0" fmla="*/ 17 w 91"/>
              <a:gd name="T1" fmla="*/ 668 h 1064"/>
              <a:gd name="T2" fmla="*/ 0 w 91"/>
              <a:gd name="T3" fmla="*/ 866 h 1064"/>
              <a:gd name="T4" fmla="*/ 25 w 91"/>
              <a:gd name="T5" fmla="*/ 1064 h 1064"/>
              <a:gd name="T6" fmla="*/ 50 w 91"/>
              <a:gd name="T7" fmla="*/ 673 h 1064"/>
              <a:gd name="T8" fmla="*/ 17 w 91"/>
              <a:gd name="T9" fmla="*/ 668 h 1064"/>
              <a:gd name="T10" fmla="*/ 57 w 91"/>
              <a:gd name="T11" fmla="*/ 213 h 1064"/>
              <a:gd name="T12" fmla="*/ 47 w 91"/>
              <a:gd name="T13" fmla="*/ 332 h 1064"/>
              <a:gd name="T14" fmla="*/ 70 w 91"/>
              <a:gd name="T15" fmla="*/ 336 h 1064"/>
              <a:gd name="T16" fmla="*/ 77 w 91"/>
              <a:gd name="T17" fmla="*/ 218 h 1064"/>
              <a:gd name="T18" fmla="*/ 57 w 91"/>
              <a:gd name="T19" fmla="*/ 213 h 1064"/>
              <a:gd name="T20" fmla="*/ 75 w 91"/>
              <a:gd name="T21" fmla="*/ 0 h 1064"/>
              <a:gd name="T22" fmla="*/ 67 w 91"/>
              <a:gd name="T23" fmla="*/ 111 h 1064"/>
              <a:gd name="T24" fmla="*/ 84 w 91"/>
              <a:gd name="T25" fmla="*/ 114 h 1064"/>
              <a:gd name="T26" fmla="*/ 91 w 91"/>
              <a:gd name="T27" fmla="*/ 1 h 1064"/>
              <a:gd name="T28" fmla="*/ 75 w 91"/>
              <a:gd name="T29" fmla="*/ 0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1" h="1064">
                <a:moveTo>
                  <a:pt x="17" y="668"/>
                </a:moveTo>
                <a:lnTo>
                  <a:pt x="0" y="866"/>
                </a:lnTo>
                <a:lnTo>
                  <a:pt x="25" y="1064"/>
                </a:lnTo>
                <a:lnTo>
                  <a:pt x="50" y="673"/>
                </a:lnTo>
                <a:lnTo>
                  <a:pt x="17" y="668"/>
                </a:lnTo>
                <a:moveTo>
                  <a:pt x="57" y="213"/>
                </a:moveTo>
                <a:lnTo>
                  <a:pt x="47" y="332"/>
                </a:lnTo>
                <a:lnTo>
                  <a:pt x="70" y="336"/>
                </a:lnTo>
                <a:lnTo>
                  <a:pt x="77" y="218"/>
                </a:lnTo>
                <a:lnTo>
                  <a:pt x="57" y="213"/>
                </a:lnTo>
                <a:moveTo>
                  <a:pt x="75" y="0"/>
                </a:moveTo>
                <a:lnTo>
                  <a:pt x="67" y="111"/>
                </a:lnTo>
                <a:lnTo>
                  <a:pt x="84" y="114"/>
                </a:lnTo>
                <a:lnTo>
                  <a:pt x="91" y="1"/>
                </a:lnTo>
                <a:lnTo>
                  <a:pt x="7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íṩ1ïdè">
            <a:extLst>
              <a:ext uri="{FF2B5EF4-FFF2-40B4-BE49-F238E27FC236}">
                <a16:creationId xmlns:a16="http://schemas.microsoft.com/office/drawing/2014/main" id="{63470221-7713-40BA-9D14-24B56E1425FA}"/>
              </a:ext>
            </a:extLst>
          </p:cNvPr>
          <p:cNvSpPr/>
          <p:nvPr/>
        </p:nvSpPr>
        <p:spPr bwMode="auto">
          <a:xfrm>
            <a:off x="3891060" y="2117946"/>
            <a:ext cx="34832" cy="224107"/>
          </a:xfrm>
          <a:custGeom>
            <a:avLst/>
            <a:gdLst>
              <a:gd name="T0" fmla="*/ 7 w 53"/>
              <a:gd name="T1" fmla="*/ 263 h 341"/>
              <a:gd name="T2" fmla="*/ 0 w 53"/>
              <a:gd name="T3" fmla="*/ 336 h 341"/>
              <a:gd name="T4" fmla="*/ 33 w 53"/>
              <a:gd name="T5" fmla="*/ 341 h 341"/>
              <a:gd name="T6" fmla="*/ 37 w 53"/>
              <a:gd name="T7" fmla="*/ 269 h 341"/>
              <a:gd name="T8" fmla="*/ 7 w 53"/>
              <a:gd name="T9" fmla="*/ 263 h 341"/>
              <a:gd name="T10" fmla="*/ 17 w 53"/>
              <a:gd name="T11" fmla="*/ 152 h 341"/>
              <a:gd name="T12" fmla="*/ 11 w 53"/>
              <a:gd name="T13" fmla="*/ 205 h 341"/>
              <a:gd name="T14" fmla="*/ 41 w 53"/>
              <a:gd name="T15" fmla="*/ 210 h 341"/>
              <a:gd name="T16" fmla="*/ 44 w 53"/>
              <a:gd name="T17" fmla="*/ 156 h 341"/>
              <a:gd name="T18" fmla="*/ 17 w 53"/>
              <a:gd name="T19" fmla="*/ 152 h 341"/>
              <a:gd name="T20" fmla="*/ 30 w 53"/>
              <a:gd name="T21" fmla="*/ 0 h 341"/>
              <a:gd name="T22" fmla="*/ 21 w 53"/>
              <a:gd name="T23" fmla="*/ 94 h 341"/>
              <a:gd name="T24" fmla="*/ 47 w 53"/>
              <a:gd name="T25" fmla="*/ 98 h 341"/>
              <a:gd name="T26" fmla="*/ 53 w 53"/>
              <a:gd name="T27" fmla="*/ 4 h 341"/>
              <a:gd name="T28" fmla="*/ 30 w 53"/>
              <a:gd name="T29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" h="341">
                <a:moveTo>
                  <a:pt x="7" y="263"/>
                </a:moveTo>
                <a:lnTo>
                  <a:pt x="0" y="336"/>
                </a:lnTo>
                <a:lnTo>
                  <a:pt x="33" y="341"/>
                </a:lnTo>
                <a:lnTo>
                  <a:pt x="37" y="269"/>
                </a:lnTo>
                <a:lnTo>
                  <a:pt x="7" y="263"/>
                </a:lnTo>
                <a:close/>
                <a:moveTo>
                  <a:pt x="17" y="152"/>
                </a:moveTo>
                <a:lnTo>
                  <a:pt x="11" y="205"/>
                </a:lnTo>
                <a:lnTo>
                  <a:pt x="41" y="210"/>
                </a:lnTo>
                <a:lnTo>
                  <a:pt x="44" y="156"/>
                </a:lnTo>
                <a:lnTo>
                  <a:pt x="17" y="152"/>
                </a:lnTo>
                <a:close/>
                <a:moveTo>
                  <a:pt x="30" y="0"/>
                </a:moveTo>
                <a:lnTo>
                  <a:pt x="21" y="94"/>
                </a:lnTo>
                <a:lnTo>
                  <a:pt x="47" y="98"/>
                </a:lnTo>
                <a:lnTo>
                  <a:pt x="53" y="4"/>
                </a:lnTo>
                <a:lnTo>
                  <a:pt x="30" y="0"/>
                </a:lnTo>
                <a:close/>
              </a:path>
            </a:pathLst>
          </a:custGeom>
          <a:solidFill>
            <a:srgbClr val="393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ïsḻidè">
            <a:extLst>
              <a:ext uri="{FF2B5EF4-FFF2-40B4-BE49-F238E27FC236}">
                <a16:creationId xmlns:a16="http://schemas.microsoft.com/office/drawing/2014/main" id="{877E5505-4730-4B0F-8AED-A80B96D2D2B1}"/>
              </a:ext>
            </a:extLst>
          </p:cNvPr>
          <p:cNvSpPr/>
          <p:nvPr/>
        </p:nvSpPr>
        <p:spPr bwMode="auto">
          <a:xfrm>
            <a:off x="3891060" y="2117946"/>
            <a:ext cx="34832" cy="224107"/>
          </a:xfrm>
          <a:custGeom>
            <a:avLst/>
            <a:gdLst>
              <a:gd name="T0" fmla="*/ 7 w 53"/>
              <a:gd name="T1" fmla="*/ 263 h 341"/>
              <a:gd name="T2" fmla="*/ 0 w 53"/>
              <a:gd name="T3" fmla="*/ 336 h 341"/>
              <a:gd name="T4" fmla="*/ 33 w 53"/>
              <a:gd name="T5" fmla="*/ 341 h 341"/>
              <a:gd name="T6" fmla="*/ 37 w 53"/>
              <a:gd name="T7" fmla="*/ 269 h 341"/>
              <a:gd name="T8" fmla="*/ 7 w 53"/>
              <a:gd name="T9" fmla="*/ 263 h 341"/>
              <a:gd name="T10" fmla="*/ 17 w 53"/>
              <a:gd name="T11" fmla="*/ 152 h 341"/>
              <a:gd name="T12" fmla="*/ 11 w 53"/>
              <a:gd name="T13" fmla="*/ 205 h 341"/>
              <a:gd name="T14" fmla="*/ 41 w 53"/>
              <a:gd name="T15" fmla="*/ 210 h 341"/>
              <a:gd name="T16" fmla="*/ 44 w 53"/>
              <a:gd name="T17" fmla="*/ 156 h 341"/>
              <a:gd name="T18" fmla="*/ 17 w 53"/>
              <a:gd name="T19" fmla="*/ 152 h 341"/>
              <a:gd name="T20" fmla="*/ 30 w 53"/>
              <a:gd name="T21" fmla="*/ 0 h 341"/>
              <a:gd name="T22" fmla="*/ 21 w 53"/>
              <a:gd name="T23" fmla="*/ 94 h 341"/>
              <a:gd name="T24" fmla="*/ 47 w 53"/>
              <a:gd name="T25" fmla="*/ 98 h 341"/>
              <a:gd name="T26" fmla="*/ 53 w 53"/>
              <a:gd name="T27" fmla="*/ 4 h 341"/>
              <a:gd name="T28" fmla="*/ 30 w 53"/>
              <a:gd name="T29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" h="341">
                <a:moveTo>
                  <a:pt x="7" y="263"/>
                </a:moveTo>
                <a:lnTo>
                  <a:pt x="0" y="336"/>
                </a:lnTo>
                <a:lnTo>
                  <a:pt x="33" y="341"/>
                </a:lnTo>
                <a:lnTo>
                  <a:pt x="37" y="269"/>
                </a:lnTo>
                <a:lnTo>
                  <a:pt x="7" y="263"/>
                </a:lnTo>
                <a:moveTo>
                  <a:pt x="17" y="152"/>
                </a:moveTo>
                <a:lnTo>
                  <a:pt x="11" y="205"/>
                </a:lnTo>
                <a:lnTo>
                  <a:pt x="41" y="210"/>
                </a:lnTo>
                <a:lnTo>
                  <a:pt x="44" y="156"/>
                </a:lnTo>
                <a:lnTo>
                  <a:pt x="17" y="152"/>
                </a:lnTo>
                <a:moveTo>
                  <a:pt x="30" y="0"/>
                </a:moveTo>
                <a:lnTo>
                  <a:pt x="21" y="94"/>
                </a:lnTo>
                <a:lnTo>
                  <a:pt x="47" y="98"/>
                </a:lnTo>
                <a:lnTo>
                  <a:pt x="53" y="4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isḻídè">
            <a:extLst>
              <a:ext uri="{FF2B5EF4-FFF2-40B4-BE49-F238E27FC236}">
                <a16:creationId xmlns:a16="http://schemas.microsoft.com/office/drawing/2014/main" id="{A4595EE1-36AB-4DC6-B8BF-87530CAA530B}"/>
              </a:ext>
            </a:extLst>
          </p:cNvPr>
          <p:cNvSpPr/>
          <p:nvPr/>
        </p:nvSpPr>
        <p:spPr bwMode="auto">
          <a:xfrm>
            <a:off x="3917348" y="1972705"/>
            <a:ext cx="17745" cy="70321"/>
          </a:xfrm>
          <a:custGeom>
            <a:avLst/>
            <a:gdLst>
              <a:gd name="T0" fmla="*/ 10 w 27"/>
              <a:gd name="T1" fmla="*/ 0 h 107"/>
              <a:gd name="T2" fmla="*/ 0 w 27"/>
              <a:gd name="T3" fmla="*/ 102 h 107"/>
              <a:gd name="T4" fmla="*/ 20 w 27"/>
              <a:gd name="T5" fmla="*/ 107 h 107"/>
              <a:gd name="T6" fmla="*/ 27 w 27"/>
              <a:gd name="T7" fmla="*/ 3 h 107"/>
              <a:gd name="T8" fmla="*/ 10 w 27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07">
                <a:moveTo>
                  <a:pt x="10" y="0"/>
                </a:moveTo>
                <a:lnTo>
                  <a:pt x="0" y="102"/>
                </a:lnTo>
                <a:lnTo>
                  <a:pt x="20" y="107"/>
                </a:lnTo>
                <a:lnTo>
                  <a:pt x="27" y="3"/>
                </a:lnTo>
                <a:lnTo>
                  <a:pt x="10" y="0"/>
                </a:lnTo>
                <a:close/>
              </a:path>
            </a:pathLst>
          </a:custGeom>
          <a:solidFill>
            <a:srgbClr val="393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ís1îďe">
            <a:extLst>
              <a:ext uri="{FF2B5EF4-FFF2-40B4-BE49-F238E27FC236}">
                <a16:creationId xmlns:a16="http://schemas.microsoft.com/office/drawing/2014/main" id="{6FCF3FF0-A2DB-4DC2-A127-B2A5307E3194}"/>
              </a:ext>
            </a:extLst>
          </p:cNvPr>
          <p:cNvSpPr/>
          <p:nvPr/>
        </p:nvSpPr>
        <p:spPr bwMode="auto">
          <a:xfrm>
            <a:off x="3917348" y="1972705"/>
            <a:ext cx="17745" cy="70321"/>
          </a:xfrm>
          <a:custGeom>
            <a:avLst/>
            <a:gdLst>
              <a:gd name="T0" fmla="*/ 10 w 27"/>
              <a:gd name="T1" fmla="*/ 0 h 107"/>
              <a:gd name="T2" fmla="*/ 0 w 27"/>
              <a:gd name="T3" fmla="*/ 102 h 107"/>
              <a:gd name="T4" fmla="*/ 20 w 27"/>
              <a:gd name="T5" fmla="*/ 107 h 107"/>
              <a:gd name="T6" fmla="*/ 27 w 27"/>
              <a:gd name="T7" fmla="*/ 3 h 107"/>
              <a:gd name="T8" fmla="*/ 10 w 27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07">
                <a:moveTo>
                  <a:pt x="10" y="0"/>
                </a:moveTo>
                <a:lnTo>
                  <a:pt x="0" y="102"/>
                </a:lnTo>
                <a:lnTo>
                  <a:pt x="20" y="107"/>
                </a:lnTo>
                <a:lnTo>
                  <a:pt x="27" y="3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îṡļîḋê">
            <a:extLst>
              <a:ext uri="{FF2B5EF4-FFF2-40B4-BE49-F238E27FC236}">
                <a16:creationId xmlns:a16="http://schemas.microsoft.com/office/drawing/2014/main" id="{21E0D6F4-260E-49EF-B909-D720ECA38446}"/>
              </a:ext>
            </a:extLst>
          </p:cNvPr>
          <p:cNvSpPr/>
          <p:nvPr/>
        </p:nvSpPr>
        <p:spPr bwMode="auto">
          <a:xfrm>
            <a:off x="3895661" y="2252673"/>
            <a:ext cx="22345" cy="42061"/>
          </a:xfrm>
          <a:custGeom>
            <a:avLst/>
            <a:gdLst>
              <a:gd name="T0" fmla="*/ 4 w 34"/>
              <a:gd name="T1" fmla="*/ 0 h 64"/>
              <a:gd name="T2" fmla="*/ 0 w 34"/>
              <a:gd name="T3" fmla="*/ 58 h 64"/>
              <a:gd name="T4" fmla="*/ 30 w 34"/>
              <a:gd name="T5" fmla="*/ 64 h 64"/>
              <a:gd name="T6" fmla="*/ 34 w 34"/>
              <a:gd name="T7" fmla="*/ 5 h 64"/>
              <a:gd name="T8" fmla="*/ 4 w 34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64">
                <a:moveTo>
                  <a:pt x="4" y="0"/>
                </a:moveTo>
                <a:lnTo>
                  <a:pt x="0" y="58"/>
                </a:lnTo>
                <a:lnTo>
                  <a:pt x="30" y="64"/>
                </a:lnTo>
                <a:lnTo>
                  <a:pt x="34" y="5"/>
                </a:lnTo>
                <a:lnTo>
                  <a:pt x="4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ïṡļíḋê">
            <a:extLst>
              <a:ext uri="{FF2B5EF4-FFF2-40B4-BE49-F238E27FC236}">
                <a16:creationId xmlns:a16="http://schemas.microsoft.com/office/drawing/2014/main" id="{587CD524-EB37-4888-B73A-4FFA19AB703D}"/>
              </a:ext>
            </a:extLst>
          </p:cNvPr>
          <p:cNvSpPr/>
          <p:nvPr/>
        </p:nvSpPr>
        <p:spPr bwMode="auto">
          <a:xfrm>
            <a:off x="3895661" y="2252673"/>
            <a:ext cx="22345" cy="42061"/>
          </a:xfrm>
          <a:custGeom>
            <a:avLst/>
            <a:gdLst>
              <a:gd name="T0" fmla="*/ 4 w 34"/>
              <a:gd name="T1" fmla="*/ 0 h 64"/>
              <a:gd name="T2" fmla="*/ 0 w 34"/>
              <a:gd name="T3" fmla="*/ 58 h 64"/>
              <a:gd name="T4" fmla="*/ 30 w 34"/>
              <a:gd name="T5" fmla="*/ 64 h 64"/>
              <a:gd name="T6" fmla="*/ 34 w 34"/>
              <a:gd name="T7" fmla="*/ 5 h 64"/>
              <a:gd name="T8" fmla="*/ 4 w 34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64">
                <a:moveTo>
                  <a:pt x="4" y="0"/>
                </a:moveTo>
                <a:lnTo>
                  <a:pt x="0" y="58"/>
                </a:lnTo>
                <a:lnTo>
                  <a:pt x="30" y="64"/>
                </a:lnTo>
                <a:lnTo>
                  <a:pt x="34" y="5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ïś1íḑè">
            <a:extLst>
              <a:ext uri="{FF2B5EF4-FFF2-40B4-BE49-F238E27FC236}">
                <a16:creationId xmlns:a16="http://schemas.microsoft.com/office/drawing/2014/main" id="{FB6BDBEB-5712-4144-BCF9-EBD6E0DF618C}"/>
              </a:ext>
            </a:extLst>
          </p:cNvPr>
          <p:cNvSpPr/>
          <p:nvPr/>
        </p:nvSpPr>
        <p:spPr bwMode="auto">
          <a:xfrm>
            <a:off x="3902232" y="2179724"/>
            <a:ext cx="19716" cy="40747"/>
          </a:xfrm>
          <a:custGeom>
            <a:avLst/>
            <a:gdLst>
              <a:gd name="T0" fmla="*/ 4 w 30"/>
              <a:gd name="T1" fmla="*/ 0 h 62"/>
              <a:gd name="T2" fmla="*/ 0 w 30"/>
              <a:gd name="T3" fmla="*/ 58 h 62"/>
              <a:gd name="T4" fmla="*/ 27 w 30"/>
              <a:gd name="T5" fmla="*/ 62 h 62"/>
              <a:gd name="T6" fmla="*/ 30 w 30"/>
              <a:gd name="T7" fmla="*/ 4 h 62"/>
              <a:gd name="T8" fmla="*/ 4 w 30"/>
              <a:gd name="T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62">
                <a:moveTo>
                  <a:pt x="4" y="0"/>
                </a:moveTo>
                <a:lnTo>
                  <a:pt x="0" y="58"/>
                </a:lnTo>
                <a:lnTo>
                  <a:pt x="27" y="62"/>
                </a:lnTo>
                <a:lnTo>
                  <a:pt x="30" y="4"/>
                </a:lnTo>
                <a:lnTo>
                  <a:pt x="4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ïśliḑé">
            <a:extLst>
              <a:ext uri="{FF2B5EF4-FFF2-40B4-BE49-F238E27FC236}">
                <a16:creationId xmlns:a16="http://schemas.microsoft.com/office/drawing/2014/main" id="{0C0D1566-1A75-4CEC-8217-1D0A8EC0B69A}"/>
              </a:ext>
            </a:extLst>
          </p:cNvPr>
          <p:cNvSpPr/>
          <p:nvPr/>
        </p:nvSpPr>
        <p:spPr bwMode="auto">
          <a:xfrm>
            <a:off x="3902232" y="2179724"/>
            <a:ext cx="19716" cy="40747"/>
          </a:xfrm>
          <a:custGeom>
            <a:avLst/>
            <a:gdLst>
              <a:gd name="T0" fmla="*/ 4 w 30"/>
              <a:gd name="T1" fmla="*/ 0 h 62"/>
              <a:gd name="T2" fmla="*/ 0 w 30"/>
              <a:gd name="T3" fmla="*/ 58 h 62"/>
              <a:gd name="T4" fmla="*/ 27 w 30"/>
              <a:gd name="T5" fmla="*/ 62 h 62"/>
              <a:gd name="T6" fmla="*/ 30 w 30"/>
              <a:gd name="T7" fmla="*/ 4 h 62"/>
              <a:gd name="T8" fmla="*/ 4 w 30"/>
              <a:gd name="T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62">
                <a:moveTo>
                  <a:pt x="4" y="0"/>
                </a:moveTo>
                <a:lnTo>
                  <a:pt x="0" y="58"/>
                </a:lnTo>
                <a:lnTo>
                  <a:pt x="27" y="62"/>
                </a:lnTo>
                <a:lnTo>
                  <a:pt x="30" y="4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ï$ļíḋè">
            <a:extLst>
              <a:ext uri="{FF2B5EF4-FFF2-40B4-BE49-F238E27FC236}">
                <a16:creationId xmlns:a16="http://schemas.microsoft.com/office/drawing/2014/main" id="{DCC4D3FC-743D-490A-816D-4D89BE8A682A}"/>
              </a:ext>
            </a:extLst>
          </p:cNvPr>
          <p:cNvSpPr/>
          <p:nvPr/>
        </p:nvSpPr>
        <p:spPr bwMode="auto">
          <a:xfrm>
            <a:off x="1475178" y="1726253"/>
            <a:ext cx="168244" cy="1471480"/>
          </a:xfrm>
          <a:custGeom>
            <a:avLst/>
            <a:gdLst>
              <a:gd name="T0" fmla="*/ 30 w 256"/>
              <a:gd name="T1" fmla="*/ 1977 h 2239"/>
              <a:gd name="T2" fmla="*/ 0 w 256"/>
              <a:gd name="T3" fmla="*/ 2229 h 2239"/>
              <a:gd name="T4" fmla="*/ 101 w 256"/>
              <a:gd name="T5" fmla="*/ 2239 h 2239"/>
              <a:gd name="T6" fmla="*/ 84 w 256"/>
              <a:gd name="T7" fmla="*/ 2175 h 2239"/>
              <a:gd name="T8" fmla="*/ 65 w 256"/>
              <a:gd name="T9" fmla="*/ 2174 h 2239"/>
              <a:gd name="T10" fmla="*/ 70 w 256"/>
              <a:gd name="T11" fmla="*/ 2125 h 2239"/>
              <a:gd name="T12" fmla="*/ 30 w 256"/>
              <a:gd name="T13" fmla="*/ 1977 h 2239"/>
              <a:gd name="T14" fmla="*/ 256 w 256"/>
              <a:gd name="T15" fmla="*/ 0 h 2239"/>
              <a:gd name="T16" fmla="*/ 94 w 256"/>
              <a:gd name="T17" fmla="*/ 1419 h 2239"/>
              <a:gd name="T18" fmla="*/ 132 w 256"/>
              <a:gd name="T19" fmla="*/ 1409 h 2239"/>
              <a:gd name="T20" fmla="*/ 256 w 256"/>
              <a:gd name="T21" fmla="*/ 0 h 2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239">
                <a:moveTo>
                  <a:pt x="30" y="1977"/>
                </a:moveTo>
                <a:lnTo>
                  <a:pt x="0" y="2229"/>
                </a:lnTo>
                <a:lnTo>
                  <a:pt x="101" y="2239"/>
                </a:lnTo>
                <a:lnTo>
                  <a:pt x="84" y="2175"/>
                </a:lnTo>
                <a:lnTo>
                  <a:pt x="65" y="2174"/>
                </a:lnTo>
                <a:lnTo>
                  <a:pt x="70" y="2125"/>
                </a:lnTo>
                <a:lnTo>
                  <a:pt x="30" y="1977"/>
                </a:lnTo>
                <a:close/>
                <a:moveTo>
                  <a:pt x="256" y="0"/>
                </a:moveTo>
                <a:lnTo>
                  <a:pt x="94" y="1419"/>
                </a:lnTo>
                <a:lnTo>
                  <a:pt x="132" y="1409"/>
                </a:lnTo>
                <a:lnTo>
                  <a:pt x="256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íšľïḋé">
            <a:extLst>
              <a:ext uri="{FF2B5EF4-FFF2-40B4-BE49-F238E27FC236}">
                <a16:creationId xmlns:a16="http://schemas.microsoft.com/office/drawing/2014/main" id="{1D183CAD-0FE5-4099-AF91-AAE55344BB5E}"/>
              </a:ext>
            </a:extLst>
          </p:cNvPr>
          <p:cNvSpPr/>
          <p:nvPr/>
        </p:nvSpPr>
        <p:spPr bwMode="auto">
          <a:xfrm>
            <a:off x="1475178" y="1726253"/>
            <a:ext cx="168244" cy="1471480"/>
          </a:xfrm>
          <a:custGeom>
            <a:avLst/>
            <a:gdLst>
              <a:gd name="T0" fmla="*/ 30 w 256"/>
              <a:gd name="T1" fmla="*/ 1977 h 2239"/>
              <a:gd name="T2" fmla="*/ 0 w 256"/>
              <a:gd name="T3" fmla="*/ 2229 h 2239"/>
              <a:gd name="T4" fmla="*/ 101 w 256"/>
              <a:gd name="T5" fmla="*/ 2239 h 2239"/>
              <a:gd name="T6" fmla="*/ 84 w 256"/>
              <a:gd name="T7" fmla="*/ 2175 h 2239"/>
              <a:gd name="T8" fmla="*/ 65 w 256"/>
              <a:gd name="T9" fmla="*/ 2174 h 2239"/>
              <a:gd name="T10" fmla="*/ 70 w 256"/>
              <a:gd name="T11" fmla="*/ 2125 h 2239"/>
              <a:gd name="T12" fmla="*/ 30 w 256"/>
              <a:gd name="T13" fmla="*/ 1977 h 2239"/>
              <a:gd name="T14" fmla="*/ 256 w 256"/>
              <a:gd name="T15" fmla="*/ 0 h 2239"/>
              <a:gd name="T16" fmla="*/ 94 w 256"/>
              <a:gd name="T17" fmla="*/ 1419 h 2239"/>
              <a:gd name="T18" fmla="*/ 132 w 256"/>
              <a:gd name="T19" fmla="*/ 1409 h 2239"/>
              <a:gd name="T20" fmla="*/ 256 w 256"/>
              <a:gd name="T21" fmla="*/ 0 h 2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239">
                <a:moveTo>
                  <a:pt x="30" y="1977"/>
                </a:moveTo>
                <a:lnTo>
                  <a:pt x="0" y="2229"/>
                </a:lnTo>
                <a:lnTo>
                  <a:pt x="101" y="2239"/>
                </a:lnTo>
                <a:lnTo>
                  <a:pt x="84" y="2175"/>
                </a:lnTo>
                <a:lnTo>
                  <a:pt x="65" y="2174"/>
                </a:lnTo>
                <a:lnTo>
                  <a:pt x="70" y="2125"/>
                </a:lnTo>
                <a:lnTo>
                  <a:pt x="30" y="1977"/>
                </a:lnTo>
                <a:moveTo>
                  <a:pt x="256" y="0"/>
                </a:moveTo>
                <a:lnTo>
                  <a:pt x="94" y="1419"/>
                </a:lnTo>
                <a:lnTo>
                  <a:pt x="132" y="1409"/>
                </a:lnTo>
                <a:lnTo>
                  <a:pt x="25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îśḷïḋê">
            <a:extLst>
              <a:ext uri="{FF2B5EF4-FFF2-40B4-BE49-F238E27FC236}">
                <a16:creationId xmlns:a16="http://schemas.microsoft.com/office/drawing/2014/main" id="{B9AB7D5A-D7A6-4CC7-B3F3-1C0BCC0E90C1}"/>
              </a:ext>
            </a:extLst>
          </p:cNvPr>
          <p:cNvSpPr/>
          <p:nvPr/>
        </p:nvSpPr>
        <p:spPr bwMode="auto">
          <a:xfrm>
            <a:off x="1494894" y="2947995"/>
            <a:ext cx="77550" cy="252366"/>
          </a:xfrm>
          <a:custGeom>
            <a:avLst/>
            <a:gdLst>
              <a:gd name="T0" fmla="*/ 54 w 118"/>
              <a:gd name="T1" fmla="*/ 316 h 384"/>
              <a:gd name="T2" fmla="*/ 71 w 118"/>
              <a:gd name="T3" fmla="*/ 380 h 384"/>
              <a:gd name="T4" fmla="*/ 118 w 118"/>
              <a:gd name="T5" fmla="*/ 384 h 384"/>
              <a:gd name="T6" fmla="*/ 101 w 118"/>
              <a:gd name="T7" fmla="*/ 320 h 384"/>
              <a:gd name="T8" fmla="*/ 54 w 118"/>
              <a:gd name="T9" fmla="*/ 316 h 384"/>
              <a:gd name="T10" fmla="*/ 12 w 118"/>
              <a:gd name="T11" fmla="*/ 0 h 384"/>
              <a:gd name="T12" fmla="*/ 0 w 118"/>
              <a:gd name="T13" fmla="*/ 118 h 384"/>
              <a:gd name="T14" fmla="*/ 40 w 118"/>
              <a:gd name="T15" fmla="*/ 266 h 384"/>
              <a:gd name="T16" fmla="*/ 51 w 118"/>
              <a:gd name="T17" fmla="*/ 140 h 384"/>
              <a:gd name="T18" fmla="*/ 12 w 118"/>
              <a:gd name="T19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" h="384">
                <a:moveTo>
                  <a:pt x="54" y="316"/>
                </a:moveTo>
                <a:lnTo>
                  <a:pt x="71" y="380"/>
                </a:lnTo>
                <a:lnTo>
                  <a:pt x="118" y="384"/>
                </a:lnTo>
                <a:lnTo>
                  <a:pt x="101" y="320"/>
                </a:lnTo>
                <a:lnTo>
                  <a:pt x="54" y="316"/>
                </a:lnTo>
                <a:close/>
                <a:moveTo>
                  <a:pt x="12" y="0"/>
                </a:moveTo>
                <a:lnTo>
                  <a:pt x="0" y="118"/>
                </a:lnTo>
                <a:lnTo>
                  <a:pt x="40" y="266"/>
                </a:lnTo>
                <a:lnTo>
                  <a:pt x="51" y="140"/>
                </a:lnTo>
                <a:lnTo>
                  <a:pt x="12" y="0"/>
                </a:lnTo>
                <a:close/>
              </a:path>
            </a:pathLst>
          </a:custGeom>
          <a:solidFill>
            <a:srgbClr val="677C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ïṧḻiḑê">
            <a:extLst>
              <a:ext uri="{FF2B5EF4-FFF2-40B4-BE49-F238E27FC236}">
                <a16:creationId xmlns:a16="http://schemas.microsoft.com/office/drawing/2014/main" id="{1BCAAF29-C0F1-4CDE-A5B1-1954AD126B3D}"/>
              </a:ext>
            </a:extLst>
          </p:cNvPr>
          <p:cNvSpPr/>
          <p:nvPr/>
        </p:nvSpPr>
        <p:spPr bwMode="auto">
          <a:xfrm>
            <a:off x="1494894" y="2947995"/>
            <a:ext cx="77550" cy="252366"/>
          </a:xfrm>
          <a:custGeom>
            <a:avLst/>
            <a:gdLst>
              <a:gd name="T0" fmla="*/ 54 w 118"/>
              <a:gd name="T1" fmla="*/ 316 h 384"/>
              <a:gd name="T2" fmla="*/ 71 w 118"/>
              <a:gd name="T3" fmla="*/ 380 h 384"/>
              <a:gd name="T4" fmla="*/ 118 w 118"/>
              <a:gd name="T5" fmla="*/ 384 h 384"/>
              <a:gd name="T6" fmla="*/ 101 w 118"/>
              <a:gd name="T7" fmla="*/ 320 h 384"/>
              <a:gd name="T8" fmla="*/ 54 w 118"/>
              <a:gd name="T9" fmla="*/ 316 h 384"/>
              <a:gd name="T10" fmla="*/ 12 w 118"/>
              <a:gd name="T11" fmla="*/ 0 h 384"/>
              <a:gd name="T12" fmla="*/ 0 w 118"/>
              <a:gd name="T13" fmla="*/ 118 h 384"/>
              <a:gd name="T14" fmla="*/ 40 w 118"/>
              <a:gd name="T15" fmla="*/ 266 h 384"/>
              <a:gd name="T16" fmla="*/ 51 w 118"/>
              <a:gd name="T17" fmla="*/ 140 h 384"/>
              <a:gd name="T18" fmla="*/ 12 w 118"/>
              <a:gd name="T19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" h="384">
                <a:moveTo>
                  <a:pt x="54" y="316"/>
                </a:moveTo>
                <a:lnTo>
                  <a:pt x="71" y="380"/>
                </a:lnTo>
                <a:lnTo>
                  <a:pt x="118" y="384"/>
                </a:lnTo>
                <a:lnTo>
                  <a:pt x="101" y="320"/>
                </a:lnTo>
                <a:lnTo>
                  <a:pt x="54" y="316"/>
                </a:lnTo>
                <a:moveTo>
                  <a:pt x="12" y="0"/>
                </a:moveTo>
                <a:lnTo>
                  <a:pt x="0" y="118"/>
                </a:lnTo>
                <a:lnTo>
                  <a:pt x="40" y="266"/>
                </a:lnTo>
                <a:lnTo>
                  <a:pt x="51" y="140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íšľîḓé">
            <a:extLst>
              <a:ext uri="{FF2B5EF4-FFF2-40B4-BE49-F238E27FC236}">
                <a16:creationId xmlns:a16="http://schemas.microsoft.com/office/drawing/2014/main" id="{7A02EBF1-F152-4E53-BF37-0E911DC60C30}"/>
              </a:ext>
            </a:extLst>
          </p:cNvPr>
          <p:cNvSpPr/>
          <p:nvPr/>
        </p:nvSpPr>
        <p:spPr bwMode="auto">
          <a:xfrm>
            <a:off x="1502780" y="2652254"/>
            <a:ext cx="263539" cy="566510"/>
          </a:xfrm>
          <a:custGeom>
            <a:avLst/>
            <a:gdLst>
              <a:gd name="T0" fmla="*/ 89 w 401"/>
              <a:gd name="T1" fmla="*/ 770 h 862"/>
              <a:gd name="T2" fmla="*/ 106 w 401"/>
              <a:gd name="T3" fmla="*/ 834 h 862"/>
              <a:gd name="T4" fmla="*/ 401 w 401"/>
              <a:gd name="T5" fmla="*/ 862 h 862"/>
              <a:gd name="T6" fmla="*/ 393 w 401"/>
              <a:gd name="T7" fmla="*/ 797 h 862"/>
              <a:gd name="T8" fmla="*/ 89 w 401"/>
              <a:gd name="T9" fmla="*/ 770 h 862"/>
              <a:gd name="T10" fmla="*/ 90 w 401"/>
              <a:gd name="T11" fmla="*/ 0 h 862"/>
              <a:gd name="T12" fmla="*/ 52 w 401"/>
              <a:gd name="T13" fmla="*/ 10 h 862"/>
              <a:gd name="T14" fmla="*/ 0 w 401"/>
              <a:gd name="T15" fmla="*/ 450 h 862"/>
              <a:gd name="T16" fmla="*/ 39 w 401"/>
              <a:gd name="T17" fmla="*/ 590 h 862"/>
              <a:gd name="T18" fmla="*/ 90 w 401"/>
              <a:gd name="T19" fmla="*/ 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1" h="862">
                <a:moveTo>
                  <a:pt x="89" y="770"/>
                </a:moveTo>
                <a:lnTo>
                  <a:pt x="106" y="834"/>
                </a:lnTo>
                <a:lnTo>
                  <a:pt x="401" y="862"/>
                </a:lnTo>
                <a:lnTo>
                  <a:pt x="393" y="797"/>
                </a:lnTo>
                <a:lnTo>
                  <a:pt x="89" y="770"/>
                </a:lnTo>
                <a:close/>
                <a:moveTo>
                  <a:pt x="90" y="0"/>
                </a:moveTo>
                <a:lnTo>
                  <a:pt x="52" y="10"/>
                </a:lnTo>
                <a:lnTo>
                  <a:pt x="0" y="450"/>
                </a:lnTo>
                <a:lnTo>
                  <a:pt x="39" y="590"/>
                </a:lnTo>
                <a:lnTo>
                  <a:pt x="90" y="0"/>
                </a:lnTo>
                <a:close/>
              </a:path>
            </a:pathLst>
          </a:custGeom>
          <a:solidFill>
            <a:srgbClr val="9CAB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ïṣḷiḓe">
            <a:extLst>
              <a:ext uri="{FF2B5EF4-FFF2-40B4-BE49-F238E27FC236}">
                <a16:creationId xmlns:a16="http://schemas.microsoft.com/office/drawing/2014/main" id="{8BB174FA-2557-4594-94B0-56CB13845444}"/>
              </a:ext>
            </a:extLst>
          </p:cNvPr>
          <p:cNvSpPr/>
          <p:nvPr/>
        </p:nvSpPr>
        <p:spPr bwMode="auto">
          <a:xfrm>
            <a:off x="1502780" y="2652254"/>
            <a:ext cx="263539" cy="566510"/>
          </a:xfrm>
          <a:custGeom>
            <a:avLst/>
            <a:gdLst>
              <a:gd name="T0" fmla="*/ 89 w 401"/>
              <a:gd name="T1" fmla="*/ 770 h 862"/>
              <a:gd name="T2" fmla="*/ 106 w 401"/>
              <a:gd name="T3" fmla="*/ 834 h 862"/>
              <a:gd name="T4" fmla="*/ 401 w 401"/>
              <a:gd name="T5" fmla="*/ 862 h 862"/>
              <a:gd name="T6" fmla="*/ 393 w 401"/>
              <a:gd name="T7" fmla="*/ 797 h 862"/>
              <a:gd name="T8" fmla="*/ 89 w 401"/>
              <a:gd name="T9" fmla="*/ 770 h 862"/>
              <a:gd name="T10" fmla="*/ 90 w 401"/>
              <a:gd name="T11" fmla="*/ 0 h 862"/>
              <a:gd name="T12" fmla="*/ 52 w 401"/>
              <a:gd name="T13" fmla="*/ 10 h 862"/>
              <a:gd name="T14" fmla="*/ 0 w 401"/>
              <a:gd name="T15" fmla="*/ 450 h 862"/>
              <a:gd name="T16" fmla="*/ 39 w 401"/>
              <a:gd name="T17" fmla="*/ 590 h 862"/>
              <a:gd name="T18" fmla="*/ 90 w 401"/>
              <a:gd name="T19" fmla="*/ 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1" h="862">
                <a:moveTo>
                  <a:pt x="89" y="770"/>
                </a:moveTo>
                <a:lnTo>
                  <a:pt x="106" y="834"/>
                </a:lnTo>
                <a:lnTo>
                  <a:pt x="401" y="862"/>
                </a:lnTo>
                <a:lnTo>
                  <a:pt x="393" y="797"/>
                </a:lnTo>
                <a:lnTo>
                  <a:pt x="89" y="770"/>
                </a:lnTo>
                <a:moveTo>
                  <a:pt x="90" y="0"/>
                </a:moveTo>
                <a:lnTo>
                  <a:pt x="52" y="10"/>
                </a:lnTo>
                <a:lnTo>
                  <a:pt x="0" y="450"/>
                </a:lnTo>
                <a:lnTo>
                  <a:pt x="39" y="590"/>
                </a:lnTo>
                <a:lnTo>
                  <a:pt x="9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íṥ1ídè">
            <a:extLst>
              <a:ext uri="{FF2B5EF4-FFF2-40B4-BE49-F238E27FC236}">
                <a16:creationId xmlns:a16="http://schemas.microsoft.com/office/drawing/2014/main" id="{70ACB4C4-B8D7-458E-B0CC-CD25AE22B99C}"/>
              </a:ext>
            </a:extLst>
          </p:cNvPr>
          <p:cNvSpPr/>
          <p:nvPr/>
        </p:nvSpPr>
        <p:spPr bwMode="auto">
          <a:xfrm>
            <a:off x="1517896" y="1485716"/>
            <a:ext cx="2430341" cy="1869746"/>
          </a:xfrm>
          <a:custGeom>
            <a:avLst/>
            <a:gdLst>
              <a:gd name="T0" fmla="*/ 0 w 3698"/>
              <a:gd name="T1" fmla="*/ 2540 h 2845"/>
              <a:gd name="T2" fmla="*/ 224 w 3698"/>
              <a:gd name="T3" fmla="*/ 0 h 2845"/>
              <a:gd name="T4" fmla="*/ 3698 w 3698"/>
              <a:gd name="T5" fmla="*/ 305 h 2845"/>
              <a:gd name="T6" fmla="*/ 3475 w 3698"/>
              <a:gd name="T7" fmla="*/ 2845 h 2845"/>
              <a:gd name="T8" fmla="*/ 0 w 3698"/>
              <a:gd name="T9" fmla="*/ 2540 h 2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8" h="2845">
                <a:moveTo>
                  <a:pt x="0" y="2540"/>
                </a:moveTo>
                <a:lnTo>
                  <a:pt x="224" y="0"/>
                </a:lnTo>
                <a:lnTo>
                  <a:pt x="3698" y="305"/>
                </a:lnTo>
                <a:lnTo>
                  <a:pt x="3475" y="2845"/>
                </a:lnTo>
                <a:lnTo>
                  <a:pt x="0" y="254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íšḻíḓè">
            <a:extLst>
              <a:ext uri="{FF2B5EF4-FFF2-40B4-BE49-F238E27FC236}">
                <a16:creationId xmlns:a16="http://schemas.microsoft.com/office/drawing/2014/main" id="{0FF438E2-67A2-45F6-BE2B-6FC122D2F0B2}"/>
              </a:ext>
            </a:extLst>
          </p:cNvPr>
          <p:cNvSpPr/>
          <p:nvPr/>
        </p:nvSpPr>
        <p:spPr bwMode="auto">
          <a:xfrm>
            <a:off x="1517896" y="1485716"/>
            <a:ext cx="2430341" cy="1869746"/>
          </a:xfrm>
          <a:custGeom>
            <a:avLst/>
            <a:gdLst>
              <a:gd name="T0" fmla="*/ 0 w 3698"/>
              <a:gd name="T1" fmla="*/ 2540 h 2845"/>
              <a:gd name="T2" fmla="*/ 224 w 3698"/>
              <a:gd name="T3" fmla="*/ 0 h 2845"/>
              <a:gd name="T4" fmla="*/ 3698 w 3698"/>
              <a:gd name="T5" fmla="*/ 305 h 2845"/>
              <a:gd name="T6" fmla="*/ 3475 w 3698"/>
              <a:gd name="T7" fmla="*/ 2845 h 2845"/>
              <a:gd name="T8" fmla="*/ 0 w 3698"/>
              <a:gd name="T9" fmla="*/ 2540 h 2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8" h="2845">
                <a:moveTo>
                  <a:pt x="0" y="2540"/>
                </a:moveTo>
                <a:lnTo>
                  <a:pt x="224" y="0"/>
                </a:lnTo>
                <a:lnTo>
                  <a:pt x="3698" y="305"/>
                </a:lnTo>
                <a:lnTo>
                  <a:pt x="3475" y="2845"/>
                </a:lnTo>
                <a:lnTo>
                  <a:pt x="0" y="25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îš1ídê">
            <a:extLst>
              <a:ext uri="{FF2B5EF4-FFF2-40B4-BE49-F238E27FC236}">
                <a16:creationId xmlns:a16="http://schemas.microsoft.com/office/drawing/2014/main" id="{4DC6F863-5705-443C-BB41-EA8E99C03CE8}"/>
              </a:ext>
            </a:extLst>
          </p:cNvPr>
          <p:cNvSpPr/>
          <p:nvPr/>
        </p:nvSpPr>
        <p:spPr bwMode="auto">
          <a:xfrm>
            <a:off x="2887509" y="1741369"/>
            <a:ext cx="801132" cy="115011"/>
          </a:xfrm>
          <a:custGeom>
            <a:avLst/>
            <a:gdLst>
              <a:gd name="T0" fmla="*/ 1213 w 1219"/>
              <a:gd name="T1" fmla="*/ 175 h 175"/>
              <a:gd name="T2" fmla="*/ 0 w 1219"/>
              <a:gd name="T3" fmla="*/ 70 h 175"/>
              <a:gd name="T4" fmla="*/ 6 w 1219"/>
              <a:gd name="T5" fmla="*/ 0 h 175"/>
              <a:gd name="T6" fmla="*/ 1219 w 1219"/>
              <a:gd name="T7" fmla="*/ 107 h 175"/>
              <a:gd name="T8" fmla="*/ 1213 w 1219"/>
              <a:gd name="T9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" h="175">
                <a:moveTo>
                  <a:pt x="1213" y="175"/>
                </a:moveTo>
                <a:lnTo>
                  <a:pt x="0" y="70"/>
                </a:lnTo>
                <a:lnTo>
                  <a:pt x="6" y="0"/>
                </a:lnTo>
                <a:lnTo>
                  <a:pt x="1219" y="107"/>
                </a:lnTo>
                <a:lnTo>
                  <a:pt x="1213" y="175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îṧļïdè">
            <a:extLst>
              <a:ext uri="{FF2B5EF4-FFF2-40B4-BE49-F238E27FC236}">
                <a16:creationId xmlns:a16="http://schemas.microsoft.com/office/drawing/2014/main" id="{05B00E73-9BC1-4EDD-B8E4-BA926C47268C}"/>
              </a:ext>
            </a:extLst>
          </p:cNvPr>
          <p:cNvSpPr/>
          <p:nvPr/>
        </p:nvSpPr>
        <p:spPr bwMode="auto">
          <a:xfrm>
            <a:off x="3000549" y="1856379"/>
            <a:ext cx="678235" cy="81494"/>
          </a:xfrm>
          <a:custGeom>
            <a:avLst/>
            <a:gdLst>
              <a:gd name="T0" fmla="*/ 1030 w 1032"/>
              <a:gd name="T1" fmla="*/ 124 h 124"/>
              <a:gd name="T2" fmla="*/ 0 w 1032"/>
              <a:gd name="T3" fmla="*/ 34 h 124"/>
              <a:gd name="T4" fmla="*/ 2 w 1032"/>
              <a:gd name="T5" fmla="*/ 0 h 124"/>
              <a:gd name="T6" fmla="*/ 1032 w 1032"/>
              <a:gd name="T7" fmla="*/ 90 h 124"/>
              <a:gd name="T8" fmla="*/ 1030 w 1032"/>
              <a:gd name="T9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2" h="124">
                <a:moveTo>
                  <a:pt x="1030" y="124"/>
                </a:moveTo>
                <a:lnTo>
                  <a:pt x="0" y="34"/>
                </a:lnTo>
                <a:lnTo>
                  <a:pt x="2" y="0"/>
                </a:lnTo>
                <a:lnTo>
                  <a:pt x="1032" y="90"/>
                </a:lnTo>
                <a:lnTo>
                  <a:pt x="1030" y="124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ïṥ1îďé">
            <a:extLst>
              <a:ext uri="{FF2B5EF4-FFF2-40B4-BE49-F238E27FC236}">
                <a16:creationId xmlns:a16="http://schemas.microsoft.com/office/drawing/2014/main" id="{28B0B94E-09EC-4529-84B7-829A6DCE41CE}"/>
              </a:ext>
            </a:extLst>
          </p:cNvPr>
          <p:cNvSpPr/>
          <p:nvPr/>
        </p:nvSpPr>
        <p:spPr bwMode="auto">
          <a:xfrm>
            <a:off x="2874365" y="1910927"/>
            <a:ext cx="799160" cy="91351"/>
          </a:xfrm>
          <a:custGeom>
            <a:avLst/>
            <a:gdLst>
              <a:gd name="T0" fmla="*/ 1213 w 1216"/>
              <a:gd name="T1" fmla="*/ 139 h 139"/>
              <a:gd name="T2" fmla="*/ 0 w 1216"/>
              <a:gd name="T3" fmla="*/ 34 h 139"/>
              <a:gd name="T4" fmla="*/ 3 w 1216"/>
              <a:gd name="T5" fmla="*/ 0 h 139"/>
              <a:gd name="T6" fmla="*/ 1216 w 1216"/>
              <a:gd name="T7" fmla="*/ 105 h 139"/>
              <a:gd name="T8" fmla="*/ 1213 w 1216"/>
              <a:gd name="T9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6" h="139">
                <a:moveTo>
                  <a:pt x="1213" y="139"/>
                </a:moveTo>
                <a:lnTo>
                  <a:pt x="0" y="34"/>
                </a:lnTo>
                <a:lnTo>
                  <a:pt x="3" y="0"/>
                </a:lnTo>
                <a:lnTo>
                  <a:pt x="1216" y="105"/>
                </a:lnTo>
                <a:lnTo>
                  <a:pt x="1213" y="139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ïṥļîḍé">
            <a:extLst>
              <a:ext uri="{FF2B5EF4-FFF2-40B4-BE49-F238E27FC236}">
                <a16:creationId xmlns:a16="http://schemas.microsoft.com/office/drawing/2014/main" id="{988C5313-4605-47A1-9443-917AA6521C93}"/>
              </a:ext>
            </a:extLst>
          </p:cNvPr>
          <p:cNvSpPr/>
          <p:nvPr/>
        </p:nvSpPr>
        <p:spPr bwMode="auto">
          <a:xfrm>
            <a:off x="2869107" y="1975333"/>
            <a:ext cx="798503" cy="92009"/>
          </a:xfrm>
          <a:custGeom>
            <a:avLst/>
            <a:gdLst>
              <a:gd name="T0" fmla="*/ 1212 w 1215"/>
              <a:gd name="T1" fmla="*/ 140 h 140"/>
              <a:gd name="T2" fmla="*/ 0 w 1215"/>
              <a:gd name="T3" fmla="*/ 33 h 140"/>
              <a:gd name="T4" fmla="*/ 3 w 1215"/>
              <a:gd name="T5" fmla="*/ 0 h 140"/>
              <a:gd name="T6" fmla="*/ 1215 w 1215"/>
              <a:gd name="T7" fmla="*/ 105 h 140"/>
              <a:gd name="T8" fmla="*/ 1212 w 1215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5" h="140">
                <a:moveTo>
                  <a:pt x="1212" y="140"/>
                </a:moveTo>
                <a:lnTo>
                  <a:pt x="0" y="33"/>
                </a:lnTo>
                <a:lnTo>
                  <a:pt x="3" y="0"/>
                </a:lnTo>
                <a:lnTo>
                  <a:pt x="1215" y="105"/>
                </a:lnTo>
                <a:lnTo>
                  <a:pt x="1212" y="140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îṣļîḓé">
            <a:extLst>
              <a:ext uri="{FF2B5EF4-FFF2-40B4-BE49-F238E27FC236}">
                <a16:creationId xmlns:a16="http://schemas.microsoft.com/office/drawing/2014/main" id="{D343EAAD-46EF-4D2F-9428-FC22C4BF6BE3}"/>
              </a:ext>
            </a:extLst>
          </p:cNvPr>
          <p:cNvSpPr/>
          <p:nvPr/>
        </p:nvSpPr>
        <p:spPr bwMode="auto">
          <a:xfrm>
            <a:off x="2863192" y="2039082"/>
            <a:ext cx="799160" cy="92666"/>
          </a:xfrm>
          <a:custGeom>
            <a:avLst/>
            <a:gdLst>
              <a:gd name="T0" fmla="*/ 1213 w 1216"/>
              <a:gd name="T1" fmla="*/ 141 h 141"/>
              <a:gd name="T2" fmla="*/ 0 w 1216"/>
              <a:gd name="T3" fmla="*/ 34 h 141"/>
              <a:gd name="T4" fmla="*/ 3 w 1216"/>
              <a:gd name="T5" fmla="*/ 0 h 141"/>
              <a:gd name="T6" fmla="*/ 1216 w 1216"/>
              <a:gd name="T7" fmla="*/ 107 h 141"/>
              <a:gd name="T8" fmla="*/ 1213 w 1216"/>
              <a:gd name="T9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6" h="141">
                <a:moveTo>
                  <a:pt x="1213" y="141"/>
                </a:moveTo>
                <a:lnTo>
                  <a:pt x="0" y="34"/>
                </a:lnTo>
                <a:lnTo>
                  <a:pt x="3" y="0"/>
                </a:lnTo>
                <a:lnTo>
                  <a:pt x="1216" y="107"/>
                </a:lnTo>
                <a:lnTo>
                  <a:pt x="1213" y="14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ïṧ1iḋê">
            <a:extLst>
              <a:ext uri="{FF2B5EF4-FFF2-40B4-BE49-F238E27FC236}">
                <a16:creationId xmlns:a16="http://schemas.microsoft.com/office/drawing/2014/main" id="{55C641C9-3C74-4824-BA54-1426C6C3FCB5}"/>
              </a:ext>
            </a:extLst>
          </p:cNvPr>
          <p:cNvSpPr/>
          <p:nvPr/>
        </p:nvSpPr>
        <p:spPr bwMode="auto">
          <a:xfrm>
            <a:off x="2863192" y="2039082"/>
            <a:ext cx="799160" cy="92666"/>
          </a:xfrm>
          <a:custGeom>
            <a:avLst/>
            <a:gdLst>
              <a:gd name="T0" fmla="*/ 1213 w 1216"/>
              <a:gd name="T1" fmla="*/ 141 h 141"/>
              <a:gd name="T2" fmla="*/ 0 w 1216"/>
              <a:gd name="T3" fmla="*/ 34 h 141"/>
              <a:gd name="T4" fmla="*/ 3 w 1216"/>
              <a:gd name="T5" fmla="*/ 0 h 141"/>
              <a:gd name="T6" fmla="*/ 1216 w 1216"/>
              <a:gd name="T7" fmla="*/ 107 h 141"/>
              <a:gd name="T8" fmla="*/ 1213 w 1216"/>
              <a:gd name="T9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6" h="141">
                <a:moveTo>
                  <a:pt x="1213" y="141"/>
                </a:moveTo>
                <a:lnTo>
                  <a:pt x="0" y="34"/>
                </a:lnTo>
                <a:lnTo>
                  <a:pt x="3" y="0"/>
                </a:lnTo>
                <a:lnTo>
                  <a:pt x="1216" y="107"/>
                </a:lnTo>
                <a:lnTo>
                  <a:pt x="1213" y="1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îṩľïḑê">
            <a:extLst>
              <a:ext uri="{FF2B5EF4-FFF2-40B4-BE49-F238E27FC236}">
                <a16:creationId xmlns:a16="http://schemas.microsoft.com/office/drawing/2014/main" id="{C7F93FDC-CD30-46EB-BEE2-CFB9F8851E3D}"/>
              </a:ext>
            </a:extLst>
          </p:cNvPr>
          <p:cNvSpPr/>
          <p:nvPr/>
        </p:nvSpPr>
        <p:spPr bwMode="auto">
          <a:xfrm>
            <a:off x="2857935" y="2103488"/>
            <a:ext cx="798503" cy="92666"/>
          </a:xfrm>
          <a:custGeom>
            <a:avLst/>
            <a:gdLst>
              <a:gd name="T0" fmla="*/ 1212 w 1215"/>
              <a:gd name="T1" fmla="*/ 141 h 141"/>
              <a:gd name="T2" fmla="*/ 0 w 1215"/>
              <a:gd name="T3" fmla="*/ 34 h 141"/>
              <a:gd name="T4" fmla="*/ 3 w 1215"/>
              <a:gd name="T5" fmla="*/ 0 h 141"/>
              <a:gd name="T6" fmla="*/ 1215 w 1215"/>
              <a:gd name="T7" fmla="*/ 107 h 141"/>
              <a:gd name="T8" fmla="*/ 1212 w 1215"/>
              <a:gd name="T9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5" h="141">
                <a:moveTo>
                  <a:pt x="1212" y="141"/>
                </a:moveTo>
                <a:lnTo>
                  <a:pt x="0" y="34"/>
                </a:lnTo>
                <a:lnTo>
                  <a:pt x="3" y="0"/>
                </a:lnTo>
                <a:lnTo>
                  <a:pt x="1215" y="107"/>
                </a:lnTo>
                <a:lnTo>
                  <a:pt x="1212" y="14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îṣľîḍé">
            <a:extLst>
              <a:ext uri="{FF2B5EF4-FFF2-40B4-BE49-F238E27FC236}">
                <a16:creationId xmlns:a16="http://schemas.microsoft.com/office/drawing/2014/main" id="{D3AF314A-48DB-4567-B7C2-51101804BD11}"/>
              </a:ext>
            </a:extLst>
          </p:cNvPr>
          <p:cNvSpPr/>
          <p:nvPr/>
        </p:nvSpPr>
        <p:spPr bwMode="auto">
          <a:xfrm>
            <a:off x="2857935" y="2103488"/>
            <a:ext cx="798503" cy="92666"/>
          </a:xfrm>
          <a:custGeom>
            <a:avLst/>
            <a:gdLst>
              <a:gd name="T0" fmla="*/ 1212 w 1215"/>
              <a:gd name="T1" fmla="*/ 141 h 141"/>
              <a:gd name="T2" fmla="*/ 0 w 1215"/>
              <a:gd name="T3" fmla="*/ 34 h 141"/>
              <a:gd name="T4" fmla="*/ 3 w 1215"/>
              <a:gd name="T5" fmla="*/ 0 h 141"/>
              <a:gd name="T6" fmla="*/ 1215 w 1215"/>
              <a:gd name="T7" fmla="*/ 107 h 141"/>
              <a:gd name="T8" fmla="*/ 1212 w 1215"/>
              <a:gd name="T9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5" h="141">
                <a:moveTo>
                  <a:pt x="1212" y="141"/>
                </a:moveTo>
                <a:lnTo>
                  <a:pt x="0" y="34"/>
                </a:lnTo>
                <a:lnTo>
                  <a:pt x="3" y="0"/>
                </a:lnTo>
                <a:lnTo>
                  <a:pt x="1215" y="107"/>
                </a:lnTo>
                <a:lnTo>
                  <a:pt x="1212" y="1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iṣḻíḍe">
            <a:extLst>
              <a:ext uri="{FF2B5EF4-FFF2-40B4-BE49-F238E27FC236}">
                <a16:creationId xmlns:a16="http://schemas.microsoft.com/office/drawing/2014/main" id="{7CDA479D-9D03-44D5-A4BB-F4AD46BB17D2}"/>
              </a:ext>
            </a:extLst>
          </p:cNvPr>
          <p:cNvSpPr/>
          <p:nvPr/>
        </p:nvSpPr>
        <p:spPr bwMode="auto">
          <a:xfrm>
            <a:off x="2851363" y="2171837"/>
            <a:ext cx="799817" cy="92009"/>
          </a:xfrm>
          <a:custGeom>
            <a:avLst/>
            <a:gdLst>
              <a:gd name="T0" fmla="*/ 1214 w 1217"/>
              <a:gd name="T1" fmla="*/ 140 h 140"/>
              <a:gd name="T2" fmla="*/ 0 w 1217"/>
              <a:gd name="T3" fmla="*/ 34 h 140"/>
              <a:gd name="T4" fmla="*/ 4 w 1217"/>
              <a:gd name="T5" fmla="*/ 0 h 140"/>
              <a:gd name="T6" fmla="*/ 1217 w 1217"/>
              <a:gd name="T7" fmla="*/ 106 h 140"/>
              <a:gd name="T8" fmla="*/ 1214 w 1217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7" h="140">
                <a:moveTo>
                  <a:pt x="1214" y="140"/>
                </a:moveTo>
                <a:lnTo>
                  <a:pt x="0" y="34"/>
                </a:lnTo>
                <a:lnTo>
                  <a:pt x="4" y="0"/>
                </a:lnTo>
                <a:lnTo>
                  <a:pt x="1217" y="106"/>
                </a:lnTo>
                <a:lnTo>
                  <a:pt x="1214" y="140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ïṧľíḓé">
            <a:extLst>
              <a:ext uri="{FF2B5EF4-FFF2-40B4-BE49-F238E27FC236}">
                <a16:creationId xmlns:a16="http://schemas.microsoft.com/office/drawing/2014/main" id="{A1AF9E74-6974-494A-BE17-4892FC814EB1}"/>
              </a:ext>
            </a:extLst>
          </p:cNvPr>
          <p:cNvSpPr/>
          <p:nvPr/>
        </p:nvSpPr>
        <p:spPr bwMode="auto">
          <a:xfrm>
            <a:off x="2851363" y="2171837"/>
            <a:ext cx="799817" cy="92009"/>
          </a:xfrm>
          <a:custGeom>
            <a:avLst/>
            <a:gdLst>
              <a:gd name="T0" fmla="*/ 1214 w 1217"/>
              <a:gd name="T1" fmla="*/ 140 h 140"/>
              <a:gd name="T2" fmla="*/ 0 w 1217"/>
              <a:gd name="T3" fmla="*/ 34 h 140"/>
              <a:gd name="T4" fmla="*/ 4 w 1217"/>
              <a:gd name="T5" fmla="*/ 0 h 140"/>
              <a:gd name="T6" fmla="*/ 1217 w 1217"/>
              <a:gd name="T7" fmla="*/ 106 h 140"/>
              <a:gd name="T8" fmla="*/ 1214 w 1217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7" h="140">
                <a:moveTo>
                  <a:pt x="1214" y="140"/>
                </a:moveTo>
                <a:lnTo>
                  <a:pt x="0" y="34"/>
                </a:lnTo>
                <a:lnTo>
                  <a:pt x="4" y="0"/>
                </a:lnTo>
                <a:lnTo>
                  <a:pt x="1217" y="106"/>
                </a:lnTo>
                <a:lnTo>
                  <a:pt x="1214" y="1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iS1ïďè">
            <a:extLst>
              <a:ext uri="{FF2B5EF4-FFF2-40B4-BE49-F238E27FC236}">
                <a16:creationId xmlns:a16="http://schemas.microsoft.com/office/drawing/2014/main" id="{59ED9CBA-A277-4D9E-82F7-7011BB7F844A}"/>
              </a:ext>
            </a:extLst>
          </p:cNvPr>
          <p:cNvSpPr/>
          <p:nvPr/>
        </p:nvSpPr>
        <p:spPr bwMode="auto">
          <a:xfrm>
            <a:off x="2845448" y="2236243"/>
            <a:ext cx="799817" cy="92009"/>
          </a:xfrm>
          <a:custGeom>
            <a:avLst/>
            <a:gdLst>
              <a:gd name="T0" fmla="*/ 1214 w 1217"/>
              <a:gd name="T1" fmla="*/ 140 h 140"/>
              <a:gd name="T2" fmla="*/ 0 w 1217"/>
              <a:gd name="T3" fmla="*/ 35 h 140"/>
              <a:gd name="T4" fmla="*/ 3 w 1217"/>
              <a:gd name="T5" fmla="*/ 0 h 140"/>
              <a:gd name="T6" fmla="*/ 1217 w 1217"/>
              <a:gd name="T7" fmla="*/ 106 h 140"/>
              <a:gd name="T8" fmla="*/ 1214 w 1217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7" h="140">
                <a:moveTo>
                  <a:pt x="1214" y="140"/>
                </a:moveTo>
                <a:lnTo>
                  <a:pt x="0" y="35"/>
                </a:lnTo>
                <a:lnTo>
                  <a:pt x="3" y="0"/>
                </a:lnTo>
                <a:lnTo>
                  <a:pt x="1217" y="106"/>
                </a:lnTo>
                <a:lnTo>
                  <a:pt x="1214" y="140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íṧľídè">
            <a:extLst>
              <a:ext uri="{FF2B5EF4-FFF2-40B4-BE49-F238E27FC236}">
                <a16:creationId xmlns:a16="http://schemas.microsoft.com/office/drawing/2014/main" id="{FD612184-92FE-469F-9805-4B2D704CEFF4}"/>
              </a:ext>
            </a:extLst>
          </p:cNvPr>
          <p:cNvSpPr/>
          <p:nvPr/>
        </p:nvSpPr>
        <p:spPr bwMode="auto">
          <a:xfrm>
            <a:off x="2845448" y="2236243"/>
            <a:ext cx="799817" cy="92009"/>
          </a:xfrm>
          <a:custGeom>
            <a:avLst/>
            <a:gdLst>
              <a:gd name="T0" fmla="*/ 1214 w 1217"/>
              <a:gd name="T1" fmla="*/ 140 h 140"/>
              <a:gd name="T2" fmla="*/ 0 w 1217"/>
              <a:gd name="T3" fmla="*/ 35 h 140"/>
              <a:gd name="T4" fmla="*/ 3 w 1217"/>
              <a:gd name="T5" fmla="*/ 0 h 140"/>
              <a:gd name="T6" fmla="*/ 1217 w 1217"/>
              <a:gd name="T7" fmla="*/ 106 h 140"/>
              <a:gd name="T8" fmla="*/ 1214 w 1217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7" h="140">
                <a:moveTo>
                  <a:pt x="1214" y="140"/>
                </a:moveTo>
                <a:lnTo>
                  <a:pt x="0" y="35"/>
                </a:lnTo>
                <a:lnTo>
                  <a:pt x="3" y="0"/>
                </a:lnTo>
                <a:lnTo>
                  <a:pt x="1217" y="106"/>
                </a:lnTo>
                <a:lnTo>
                  <a:pt x="1214" y="1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iSḻîdê">
            <a:extLst>
              <a:ext uri="{FF2B5EF4-FFF2-40B4-BE49-F238E27FC236}">
                <a16:creationId xmlns:a16="http://schemas.microsoft.com/office/drawing/2014/main" id="{109E8552-C741-4277-B0FC-6586754692A9}"/>
              </a:ext>
            </a:extLst>
          </p:cNvPr>
          <p:cNvSpPr/>
          <p:nvPr/>
        </p:nvSpPr>
        <p:spPr bwMode="auto">
          <a:xfrm>
            <a:off x="2840190" y="2301306"/>
            <a:ext cx="594112" cy="73607"/>
          </a:xfrm>
          <a:custGeom>
            <a:avLst/>
            <a:gdLst>
              <a:gd name="T0" fmla="*/ 901 w 904"/>
              <a:gd name="T1" fmla="*/ 112 h 112"/>
              <a:gd name="T2" fmla="*/ 0 w 904"/>
              <a:gd name="T3" fmla="*/ 34 h 112"/>
              <a:gd name="T4" fmla="*/ 3 w 904"/>
              <a:gd name="T5" fmla="*/ 0 h 112"/>
              <a:gd name="T6" fmla="*/ 904 w 904"/>
              <a:gd name="T7" fmla="*/ 78 h 112"/>
              <a:gd name="T8" fmla="*/ 901 w 904"/>
              <a:gd name="T9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4" h="112">
                <a:moveTo>
                  <a:pt x="901" y="112"/>
                </a:moveTo>
                <a:lnTo>
                  <a:pt x="0" y="34"/>
                </a:lnTo>
                <a:lnTo>
                  <a:pt x="3" y="0"/>
                </a:lnTo>
                <a:lnTo>
                  <a:pt x="904" y="78"/>
                </a:lnTo>
                <a:lnTo>
                  <a:pt x="901" y="112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is1iḍe">
            <a:extLst>
              <a:ext uri="{FF2B5EF4-FFF2-40B4-BE49-F238E27FC236}">
                <a16:creationId xmlns:a16="http://schemas.microsoft.com/office/drawing/2014/main" id="{68B03A9B-3BF8-478C-A58F-4BD05F7A4F7F}"/>
              </a:ext>
            </a:extLst>
          </p:cNvPr>
          <p:cNvSpPr/>
          <p:nvPr/>
        </p:nvSpPr>
        <p:spPr bwMode="auto">
          <a:xfrm>
            <a:off x="2840190" y="2301306"/>
            <a:ext cx="594112" cy="73607"/>
          </a:xfrm>
          <a:custGeom>
            <a:avLst/>
            <a:gdLst>
              <a:gd name="T0" fmla="*/ 901 w 904"/>
              <a:gd name="T1" fmla="*/ 112 h 112"/>
              <a:gd name="T2" fmla="*/ 0 w 904"/>
              <a:gd name="T3" fmla="*/ 34 h 112"/>
              <a:gd name="T4" fmla="*/ 3 w 904"/>
              <a:gd name="T5" fmla="*/ 0 h 112"/>
              <a:gd name="T6" fmla="*/ 904 w 904"/>
              <a:gd name="T7" fmla="*/ 78 h 112"/>
              <a:gd name="T8" fmla="*/ 901 w 904"/>
              <a:gd name="T9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4" h="112">
                <a:moveTo>
                  <a:pt x="901" y="112"/>
                </a:moveTo>
                <a:lnTo>
                  <a:pt x="0" y="34"/>
                </a:lnTo>
                <a:lnTo>
                  <a:pt x="3" y="0"/>
                </a:lnTo>
                <a:lnTo>
                  <a:pt x="904" y="78"/>
                </a:lnTo>
                <a:lnTo>
                  <a:pt x="901" y="1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ïṩľïḋè">
            <a:extLst>
              <a:ext uri="{FF2B5EF4-FFF2-40B4-BE49-F238E27FC236}">
                <a16:creationId xmlns:a16="http://schemas.microsoft.com/office/drawing/2014/main" id="{48BF0BE1-B52D-4BA3-A0D1-48B25B3C4284}"/>
              </a:ext>
            </a:extLst>
          </p:cNvPr>
          <p:cNvSpPr/>
          <p:nvPr/>
        </p:nvSpPr>
        <p:spPr bwMode="auto">
          <a:xfrm>
            <a:off x="1868843" y="2879646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88 h 97"/>
              <a:gd name="T4" fmla="*/ 8 w 97"/>
              <a:gd name="T5" fmla="*/ 0 h 97"/>
              <a:gd name="T6" fmla="*/ 97 w 97"/>
              <a:gd name="T7" fmla="*/ 7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88"/>
                </a:lnTo>
                <a:lnTo>
                  <a:pt x="8" y="0"/>
                </a:lnTo>
                <a:lnTo>
                  <a:pt x="97" y="7"/>
                </a:lnTo>
                <a:lnTo>
                  <a:pt x="90" y="97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í$ḷïḓé">
            <a:extLst>
              <a:ext uri="{FF2B5EF4-FFF2-40B4-BE49-F238E27FC236}">
                <a16:creationId xmlns:a16="http://schemas.microsoft.com/office/drawing/2014/main" id="{D703447B-BF08-4DD4-853E-1692F04C581E}"/>
              </a:ext>
            </a:extLst>
          </p:cNvPr>
          <p:cNvSpPr/>
          <p:nvPr/>
        </p:nvSpPr>
        <p:spPr bwMode="auto">
          <a:xfrm>
            <a:off x="1868843" y="2879646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88 h 97"/>
              <a:gd name="T4" fmla="*/ 8 w 97"/>
              <a:gd name="T5" fmla="*/ 0 h 97"/>
              <a:gd name="T6" fmla="*/ 97 w 97"/>
              <a:gd name="T7" fmla="*/ 7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88"/>
                </a:lnTo>
                <a:lnTo>
                  <a:pt x="8" y="0"/>
                </a:lnTo>
                <a:lnTo>
                  <a:pt x="97" y="7"/>
                </a:lnTo>
                <a:lnTo>
                  <a:pt x="90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ïṧḷiḍé">
            <a:extLst>
              <a:ext uri="{FF2B5EF4-FFF2-40B4-BE49-F238E27FC236}">
                <a16:creationId xmlns:a16="http://schemas.microsoft.com/office/drawing/2014/main" id="{813DE53F-9CC7-48D1-8629-B121D39BD043}"/>
              </a:ext>
            </a:extLst>
          </p:cNvPr>
          <p:cNvSpPr/>
          <p:nvPr/>
        </p:nvSpPr>
        <p:spPr bwMode="auto">
          <a:xfrm>
            <a:off x="1981225" y="2906591"/>
            <a:ext cx="134727" cy="34832"/>
          </a:xfrm>
          <a:custGeom>
            <a:avLst/>
            <a:gdLst>
              <a:gd name="T0" fmla="*/ 203 w 205"/>
              <a:gd name="T1" fmla="*/ 53 h 53"/>
              <a:gd name="T2" fmla="*/ 0 w 205"/>
              <a:gd name="T3" fmla="*/ 34 h 53"/>
              <a:gd name="T4" fmla="*/ 3 w 205"/>
              <a:gd name="T5" fmla="*/ 0 h 53"/>
              <a:gd name="T6" fmla="*/ 205 w 205"/>
              <a:gd name="T7" fmla="*/ 19 h 53"/>
              <a:gd name="T8" fmla="*/ 203 w 205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53">
                <a:moveTo>
                  <a:pt x="203" y="53"/>
                </a:moveTo>
                <a:lnTo>
                  <a:pt x="0" y="34"/>
                </a:lnTo>
                <a:lnTo>
                  <a:pt x="3" y="0"/>
                </a:lnTo>
                <a:lnTo>
                  <a:pt x="205" y="19"/>
                </a:lnTo>
                <a:lnTo>
                  <a:pt x="203" y="5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işļídè">
            <a:extLst>
              <a:ext uri="{FF2B5EF4-FFF2-40B4-BE49-F238E27FC236}">
                <a16:creationId xmlns:a16="http://schemas.microsoft.com/office/drawing/2014/main" id="{FBBF69E8-6DC6-4872-BF73-902A1D1B8B6D}"/>
              </a:ext>
            </a:extLst>
          </p:cNvPr>
          <p:cNvSpPr/>
          <p:nvPr/>
        </p:nvSpPr>
        <p:spPr bwMode="auto">
          <a:xfrm>
            <a:off x="1981225" y="2906591"/>
            <a:ext cx="134727" cy="34832"/>
          </a:xfrm>
          <a:custGeom>
            <a:avLst/>
            <a:gdLst>
              <a:gd name="T0" fmla="*/ 203 w 205"/>
              <a:gd name="T1" fmla="*/ 53 h 53"/>
              <a:gd name="T2" fmla="*/ 0 w 205"/>
              <a:gd name="T3" fmla="*/ 34 h 53"/>
              <a:gd name="T4" fmla="*/ 3 w 205"/>
              <a:gd name="T5" fmla="*/ 0 h 53"/>
              <a:gd name="T6" fmla="*/ 205 w 205"/>
              <a:gd name="T7" fmla="*/ 19 h 53"/>
              <a:gd name="T8" fmla="*/ 203 w 205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53">
                <a:moveTo>
                  <a:pt x="203" y="53"/>
                </a:moveTo>
                <a:lnTo>
                  <a:pt x="0" y="34"/>
                </a:lnTo>
                <a:lnTo>
                  <a:pt x="3" y="0"/>
                </a:lnTo>
                <a:lnTo>
                  <a:pt x="205" y="19"/>
                </a:lnTo>
                <a:lnTo>
                  <a:pt x="203" y="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ísḷîḋé">
            <a:extLst>
              <a:ext uri="{FF2B5EF4-FFF2-40B4-BE49-F238E27FC236}">
                <a16:creationId xmlns:a16="http://schemas.microsoft.com/office/drawing/2014/main" id="{188196E0-E13B-425D-AA5D-32EDB5E6731C}"/>
              </a:ext>
            </a:extLst>
          </p:cNvPr>
          <p:cNvSpPr/>
          <p:nvPr/>
        </p:nvSpPr>
        <p:spPr bwMode="auto">
          <a:xfrm>
            <a:off x="1860299" y="2974283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90 h 97"/>
              <a:gd name="T4" fmla="*/ 9 w 97"/>
              <a:gd name="T5" fmla="*/ 0 h 97"/>
              <a:gd name="T6" fmla="*/ 97 w 97"/>
              <a:gd name="T7" fmla="*/ 8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90"/>
                </a:lnTo>
                <a:lnTo>
                  <a:pt x="9" y="0"/>
                </a:lnTo>
                <a:lnTo>
                  <a:pt x="97" y="8"/>
                </a:lnTo>
                <a:lnTo>
                  <a:pt x="90" y="97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íSļidè">
            <a:extLst>
              <a:ext uri="{FF2B5EF4-FFF2-40B4-BE49-F238E27FC236}">
                <a16:creationId xmlns:a16="http://schemas.microsoft.com/office/drawing/2014/main" id="{D53A756C-7C8A-4E0C-B0C9-55098F2399A7}"/>
              </a:ext>
            </a:extLst>
          </p:cNvPr>
          <p:cNvSpPr/>
          <p:nvPr/>
        </p:nvSpPr>
        <p:spPr bwMode="auto">
          <a:xfrm>
            <a:off x="1860299" y="2974283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90 h 97"/>
              <a:gd name="T4" fmla="*/ 9 w 97"/>
              <a:gd name="T5" fmla="*/ 0 h 97"/>
              <a:gd name="T6" fmla="*/ 97 w 97"/>
              <a:gd name="T7" fmla="*/ 8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90"/>
                </a:lnTo>
                <a:lnTo>
                  <a:pt x="9" y="0"/>
                </a:lnTo>
                <a:lnTo>
                  <a:pt x="97" y="8"/>
                </a:lnTo>
                <a:lnTo>
                  <a:pt x="90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ïṡľïḓê">
            <a:extLst>
              <a:ext uri="{FF2B5EF4-FFF2-40B4-BE49-F238E27FC236}">
                <a16:creationId xmlns:a16="http://schemas.microsoft.com/office/drawing/2014/main" id="{3EFBB542-F3D5-47CB-917C-417FCD1E07FE}"/>
              </a:ext>
            </a:extLst>
          </p:cNvPr>
          <p:cNvSpPr/>
          <p:nvPr/>
        </p:nvSpPr>
        <p:spPr bwMode="auto">
          <a:xfrm>
            <a:off x="1972681" y="3002543"/>
            <a:ext cx="304943" cy="48633"/>
          </a:xfrm>
          <a:custGeom>
            <a:avLst/>
            <a:gdLst>
              <a:gd name="T0" fmla="*/ 461 w 464"/>
              <a:gd name="T1" fmla="*/ 74 h 74"/>
              <a:gd name="T2" fmla="*/ 0 w 464"/>
              <a:gd name="T3" fmla="*/ 34 h 74"/>
              <a:gd name="T4" fmla="*/ 3 w 464"/>
              <a:gd name="T5" fmla="*/ 0 h 74"/>
              <a:gd name="T6" fmla="*/ 464 w 464"/>
              <a:gd name="T7" fmla="*/ 39 h 74"/>
              <a:gd name="T8" fmla="*/ 461 w 464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74">
                <a:moveTo>
                  <a:pt x="461" y="74"/>
                </a:moveTo>
                <a:lnTo>
                  <a:pt x="0" y="34"/>
                </a:lnTo>
                <a:lnTo>
                  <a:pt x="3" y="0"/>
                </a:lnTo>
                <a:lnTo>
                  <a:pt x="464" y="39"/>
                </a:lnTo>
                <a:lnTo>
                  <a:pt x="461" y="74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ïślíďè">
            <a:extLst>
              <a:ext uri="{FF2B5EF4-FFF2-40B4-BE49-F238E27FC236}">
                <a16:creationId xmlns:a16="http://schemas.microsoft.com/office/drawing/2014/main" id="{9388E971-7AB3-4826-B1C9-B92CB43289E0}"/>
              </a:ext>
            </a:extLst>
          </p:cNvPr>
          <p:cNvSpPr/>
          <p:nvPr/>
        </p:nvSpPr>
        <p:spPr bwMode="auto">
          <a:xfrm>
            <a:off x="1972681" y="3002543"/>
            <a:ext cx="304943" cy="48633"/>
          </a:xfrm>
          <a:custGeom>
            <a:avLst/>
            <a:gdLst>
              <a:gd name="T0" fmla="*/ 461 w 464"/>
              <a:gd name="T1" fmla="*/ 74 h 74"/>
              <a:gd name="T2" fmla="*/ 0 w 464"/>
              <a:gd name="T3" fmla="*/ 34 h 74"/>
              <a:gd name="T4" fmla="*/ 3 w 464"/>
              <a:gd name="T5" fmla="*/ 0 h 74"/>
              <a:gd name="T6" fmla="*/ 464 w 464"/>
              <a:gd name="T7" fmla="*/ 39 h 74"/>
              <a:gd name="T8" fmla="*/ 461 w 464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74">
                <a:moveTo>
                  <a:pt x="461" y="74"/>
                </a:moveTo>
                <a:lnTo>
                  <a:pt x="0" y="34"/>
                </a:lnTo>
                <a:lnTo>
                  <a:pt x="3" y="0"/>
                </a:lnTo>
                <a:lnTo>
                  <a:pt x="464" y="39"/>
                </a:lnTo>
                <a:lnTo>
                  <a:pt x="461" y="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işḷíďè">
            <a:extLst>
              <a:ext uri="{FF2B5EF4-FFF2-40B4-BE49-F238E27FC236}">
                <a16:creationId xmlns:a16="http://schemas.microsoft.com/office/drawing/2014/main" id="{06B01412-EA18-4F1B-B989-8F9E59F1733D}"/>
              </a:ext>
            </a:extLst>
          </p:cNvPr>
          <p:cNvSpPr/>
          <p:nvPr/>
        </p:nvSpPr>
        <p:spPr bwMode="auto">
          <a:xfrm>
            <a:off x="2150783" y="2839557"/>
            <a:ext cx="128812" cy="33518"/>
          </a:xfrm>
          <a:custGeom>
            <a:avLst/>
            <a:gdLst>
              <a:gd name="T0" fmla="*/ 193 w 196"/>
              <a:gd name="T1" fmla="*/ 51 h 51"/>
              <a:gd name="T2" fmla="*/ 0 w 196"/>
              <a:gd name="T3" fmla="*/ 34 h 51"/>
              <a:gd name="T4" fmla="*/ 3 w 196"/>
              <a:gd name="T5" fmla="*/ 0 h 51"/>
              <a:gd name="T6" fmla="*/ 196 w 196"/>
              <a:gd name="T7" fmla="*/ 17 h 51"/>
              <a:gd name="T8" fmla="*/ 193 w 196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51">
                <a:moveTo>
                  <a:pt x="193" y="51"/>
                </a:moveTo>
                <a:lnTo>
                  <a:pt x="0" y="34"/>
                </a:lnTo>
                <a:lnTo>
                  <a:pt x="3" y="0"/>
                </a:lnTo>
                <a:lnTo>
                  <a:pt x="196" y="17"/>
                </a:lnTo>
                <a:lnTo>
                  <a:pt x="193" y="51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íśľïḑe">
            <a:extLst>
              <a:ext uri="{FF2B5EF4-FFF2-40B4-BE49-F238E27FC236}">
                <a16:creationId xmlns:a16="http://schemas.microsoft.com/office/drawing/2014/main" id="{AF817407-FF73-4BAC-91F8-1383CDBA9CF9}"/>
              </a:ext>
            </a:extLst>
          </p:cNvPr>
          <p:cNvSpPr/>
          <p:nvPr/>
        </p:nvSpPr>
        <p:spPr bwMode="auto">
          <a:xfrm>
            <a:off x="2150783" y="2839557"/>
            <a:ext cx="128812" cy="33518"/>
          </a:xfrm>
          <a:custGeom>
            <a:avLst/>
            <a:gdLst>
              <a:gd name="T0" fmla="*/ 193 w 196"/>
              <a:gd name="T1" fmla="*/ 51 h 51"/>
              <a:gd name="T2" fmla="*/ 0 w 196"/>
              <a:gd name="T3" fmla="*/ 34 h 51"/>
              <a:gd name="T4" fmla="*/ 3 w 196"/>
              <a:gd name="T5" fmla="*/ 0 h 51"/>
              <a:gd name="T6" fmla="*/ 196 w 196"/>
              <a:gd name="T7" fmla="*/ 17 h 51"/>
              <a:gd name="T8" fmla="*/ 193 w 196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51">
                <a:moveTo>
                  <a:pt x="193" y="51"/>
                </a:moveTo>
                <a:lnTo>
                  <a:pt x="0" y="34"/>
                </a:lnTo>
                <a:lnTo>
                  <a:pt x="3" y="0"/>
                </a:lnTo>
                <a:lnTo>
                  <a:pt x="196" y="17"/>
                </a:lnTo>
                <a:lnTo>
                  <a:pt x="19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îš1iḍé">
            <a:extLst>
              <a:ext uri="{FF2B5EF4-FFF2-40B4-BE49-F238E27FC236}">
                <a16:creationId xmlns:a16="http://schemas.microsoft.com/office/drawing/2014/main" id="{5D5228BB-7290-48FD-8A11-3C0EECB50619}"/>
              </a:ext>
            </a:extLst>
          </p:cNvPr>
          <p:cNvSpPr/>
          <p:nvPr/>
        </p:nvSpPr>
        <p:spPr bwMode="auto">
          <a:xfrm>
            <a:off x="1807066" y="2374256"/>
            <a:ext cx="53234" cy="383807"/>
          </a:xfrm>
          <a:custGeom>
            <a:avLst/>
            <a:gdLst>
              <a:gd name="T0" fmla="*/ 30 w 81"/>
              <a:gd name="T1" fmla="*/ 584 h 584"/>
              <a:gd name="T2" fmla="*/ 0 w 81"/>
              <a:gd name="T3" fmla="*/ 581 h 584"/>
              <a:gd name="T4" fmla="*/ 51 w 81"/>
              <a:gd name="T5" fmla="*/ 0 h 584"/>
              <a:gd name="T6" fmla="*/ 81 w 81"/>
              <a:gd name="T7" fmla="*/ 3 h 584"/>
              <a:gd name="T8" fmla="*/ 30 w 81"/>
              <a:gd name="T9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584">
                <a:moveTo>
                  <a:pt x="30" y="584"/>
                </a:moveTo>
                <a:lnTo>
                  <a:pt x="0" y="581"/>
                </a:lnTo>
                <a:lnTo>
                  <a:pt x="51" y="0"/>
                </a:lnTo>
                <a:lnTo>
                  <a:pt x="81" y="3"/>
                </a:lnTo>
                <a:lnTo>
                  <a:pt x="30" y="584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ïṧḷiḋe">
            <a:extLst>
              <a:ext uri="{FF2B5EF4-FFF2-40B4-BE49-F238E27FC236}">
                <a16:creationId xmlns:a16="http://schemas.microsoft.com/office/drawing/2014/main" id="{D984A0C0-1A5C-4673-A876-865483C14E69}"/>
              </a:ext>
            </a:extLst>
          </p:cNvPr>
          <p:cNvSpPr/>
          <p:nvPr/>
        </p:nvSpPr>
        <p:spPr bwMode="auto">
          <a:xfrm>
            <a:off x="1807066" y="2374256"/>
            <a:ext cx="53234" cy="383807"/>
          </a:xfrm>
          <a:custGeom>
            <a:avLst/>
            <a:gdLst>
              <a:gd name="T0" fmla="*/ 30 w 81"/>
              <a:gd name="T1" fmla="*/ 584 h 584"/>
              <a:gd name="T2" fmla="*/ 0 w 81"/>
              <a:gd name="T3" fmla="*/ 581 h 584"/>
              <a:gd name="T4" fmla="*/ 51 w 81"/>
              <a:gd name="T5" fmla="*/ 0 h 584"/>
              <a:gd name="T6" fmla="*/ 81 w 81"/>
              <a:gd name="T7" fmla="*/ 3 h 584"/>
              <a:gd name="T8" fmla="*/ 30 w 81"/>
              <a:gd name="T9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584">
                <a:moveTo>
                  <a:pt x="30" y="584"/>
                </a:moveTo>
                <a:lnTo>
                  <a:pt x="0" y="581"/>
                </a:lnTo>
                <a:lnTo>
                  <a:pt x="51" y="0"/>
                </a:lnTo>
                <a:lnTo>
                  <a:pt x="81" y="3"/>
                </a:lnTo>
                <a:lnTo>
                  <a:pt x="30" y="5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i$1îḓê">
            <a:extLst>
              <a:ext uri="{FF2B5EF4-FFF2-40B4-BE49-F238E27FC236}">
                <a16:creationId xmlns:a16="http://schemas.microsoft.com/office/drawing/2014/main" id="{B64B0FB6-9A4D-4306-943B-F84B08848C46}"/>
              </a:ext>
            </a:extLst>
          </p:cNvPr>
          <p:cNvSpPr/>
          <p:nvPr/>
        </p:nvSpPr>
        <p:spPr bwMode="auto">
          <a:xfrm>
            <a:off x="1826782" y="2531328"/>
            <a:ext cx="40090" cy="228707"/>
          </a:xfrm>
          <a:custGeom>
            <a:avLst/>
            <a:gdLst>
              <a:gd name="T0" fmla="*/ 31 w 61"/>
              <a:gd name="T1" fmla="*/ 348 h 348"/>
              <a:gd name="T2" fmla="*/ 0 w 61"/>
              <a:gd name="T3" fmla="*/ 345 h 348"/>
              <a:gd name="T4" fmla="*/ 31 w 61"/>
              <a:gd name="T5" fmla="*/ 0 h 348"/>
              <a:gd name="T6" fmla="*/ 61 w 61"/>
              <a:gd name="T7" fmla="*/ 3 h 348"/>
              <a:gd name="T8" fmla="*/ 31 w 61"/>
              <a:gd name="T9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348">
                <a:moveTo>
                  <a:pt x="31" y="348"/>
                </a:moveTo>
                <a:lnTo>
                  <a:pt x="0" y="345"/>
                </a:lnTo>
                <a:lnTo>
                  <a:pt x="31" y="0"/>
                </a:lnTo>
                <a:lnTo>
                  <a:pt x="61" y="3"/>
                </a:lnTo>
                <a:lnTo>
                  <a:pt x="31" y="348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išlíḍe">
            <a:extLst>
              <a:ext uri="{FF2B5EF4-FFF2-40B4-BE49-F238E27FC236}">
                <a16:creationId xmlns:a16="http://schemas.microsoft.com/office/drawing/2014/main" id="{3F65F27B-183E-4920-8060-1922874B442B}"/>
              </a:ext>
            </a:extLst>
          </p:cNvPr>
          <p:cNvSpPr/>
          <p:nvPr/>
        </p:nvSpPr>
        <p:spPr bwMode="auto">
          <a:xfrm>
            <a:off x="1826782" y="2531328"/>
            <a:ext cx="40090" cy="228707"/>
          </a:xfrm>
          <a:custGeom>
            <a:avLst/>
            <a:gdLst>
              <a:gd name="T0" fmla="*/ 31 w 61"/>
              <a:gd name="T1" fmla="*/ 348 h 348"/>
              <a:gd name="T2" fmla="*/ 0 w 61"/>
              <a:gd name="T3" fmla="*/ 345 h 348"/>
              <a:gd name="T4" fmla="*/ 31 w 61"/>
              <a:gd name="T5" fmla="*/ 0 h 348"/>
              <a:gd name="T6" fmla="*/ 61 w 61"/>
              <a:gd name="T7" fmla="*/ 3 h 348"/>
              <a:gd name="T8" fmla="*/ 31 w 61"/>
              <a:gd name="T9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348">
                <a:moveTo>
                  <a:pt x="31" y="348"/>
                </a:moveTo>
                <a:lnTo>
                  <a:pt x="0" y="345"/>
                </a:lnTo>
                <a:lnTo>
                  <a:pt x="31" y="0"/>
                </a:lnTo>
                <a:lnTo>
                  <a:pt x="61" y="3"/>
                </a:lnTo>
                <a:lnTo>
                  <a:pt x="31" y="3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8" name="ïşliḑê">
            <a:extLst>
              <a:ext uri="{FF2B5EF4-FFF2-40B4-BE49-F238E27FC236}">
                <a16:creationId xmlns:a16="http://schemas.microsoft.com/office/drawing/2014/main" id="{251D4D1F-E368-4D5D-B70B-97ABA182EFE9}"/>
              </a:ext>
            </a:extLst>
          </p:cNvPr>
          <p:cNvSpPr/>
          <p:nvPr/>
        </p:nvSpPr>
        <p:spPr bwMode="auto">
          <a:xfrm>
            <a:off x="1879358" y="2440633"/>
            <a:ext cx="47319" cy="322687"/>
          </a:xfrm>
          <a:custGeom>
            <a:avLst/>
            <a:gdLst>
              <a:gd name="T0" fmla="*/ 29 w 72"/>
              <a:gd name="T1" fmla="*/ 491 h 491"/>
              <a:gd name="T2" fmla="*/ 0 w 72"/>
              <a:gd name="T3" fmla="*/ 488 h 491"/>
              <a:gd name="T4" fmla="*/ 42 w 72"/>
              <a:gd name="T5" fmla="*/ 0 h 491"/>
              <a:gd name="T6" fmla="*/ 72 w 72"/>
              <a:gd name="T7" fmla="*/ 3 h 491"/>
              <a:gd name="T8" fmla="*/ 29 w 72"/>
              <a:gd name="T9" fmla="*/ 49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491">
                <a:moveTo>
                  <a:pt x="29" y="491"/>
                </a:moveTo>
                <a:lnTo>
                  <a:pt x="0" y="488"/>
                </a:lnTo>
                <a:lnTo>
                  <a:pt x="42" y="0"/>
                </a:lnTo>
                <a:lnTo>
                  <a:pt x="72" y="3"/>
                </a:lnTo>
                <a:lnTo>
                  <a:pt x="29" y="491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iSḷíḍê">
            <a:extLst>
              <a:ext uri="{FF2B5EF4-FFF2-40B4-BE49-F238E27FC236}">
                <a16:creationId xmlns:a16="http://schemas.microsoft.com/office/drawing/2014/main" id="{36462AEF-9C8E-493B-81D8-57037A5B0111}"/>
              </a:ext>
            </a:extLst>
          </p:cNvPr>
          <p:cNvSpPr/>
          <p:nvPr/>
        </p:nvSpPr>
        <p:spPr bwMode="auto">
          <a:xfrm>
            <a:off x="1879358" y="2440633"/>
            <a:ext cx="47319" cy="322687"/>
          </a:xfrm>
          <a:custGeom>
            <a:avLst/>
            <a:gdLst>
              <a:gd name="T0" fmla="*/ 29 w 72"/>
              <a:gd name="T1" fmla="*/ 491 h 491"/>
              <a:gd name="T2" fmla="*/ 0 w 72"/>
              <a:gd name="T3" fmla="*/ 488 h 491"/>
              <a:gd name="T4" fmla="*/ 42 w 72"/>
              <a:gd name="T5" fmla="*/ 0 h 491"/>
              <a:gd name="T6" fmla="*/ 72 w 72"/>
              <a:gd name="T7" fmla="*/ 3 h 491"/>
              <a:gd name="T8" fmla="*/ 29 w 72"/>
              <a:gd name="T9" fmla="*/ 49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491">
                <a:moveTo>
                  <a:pt x="29" y="491"/>
                </a:moveTo>
                <a:lnTo>
                  <a:pt x="0" y="488"/>
                </a:lnTo>
                <a:lnTo>
                  <a:pt x="42" y="0"/>
                </a:lnTo>
                <a:lnTo>
                  <a:pt x="72" y="3"/>
                </a:lnTo>
                <a:lnTo>
                  <a:pt x="29" y="49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ïŝḷîḍe">
            <a:extLst>
              <a:ext uri="{FF2B5EF4-FFF2-40B4-BE49-F238E27FC236}">
                <a16:creationId xmlns:a16="http://schemas.microsoft.com/office/drawing/2014/main" id="{1AD093BC-2982-4C86-A8A9-2BFB6779AC3B}"/>
              </a:ext>
            </a:extLst>
          </p:cNvPr>
          <p:cNvSpPr/>
          <p:nvPr/>
        </p:nvSpPr>
        <p:spPr bwMode="auto">
          <a:xfrm>
            <a:off x="1898417" y="2489267"/>
            <a:ext cx="44690" cy="276026"/>
          </a:xfrm>
          <a:custGeom>
            <a:avLst/>
            <a:gdLst>
              <a:gd name="T0" fmla="*/ 30 w 68"/>
              <a:gd name="T1" fmla="*/ 420 h 420"/>
              <a:gd name="T2" fmla="*/ 0 w 68"/>
              <a:gd name="T3" fmla="*/ 417 h 420"/>
              <a:gd name="T4" fmla="*/ 36 w 68"/>
              <a:gd name="T5" fmla="*/ 0 h 420"/>
              <a:gd name="T6" fmla="*/ 68 w 68"/>
              <a:gd name="T7" fmla="*/ 3 h 420"/>
              <a:gd name="T8" fmla="*/ 30 w 68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20">
                <a:moveTo>
                  <a:pt x="30" y="420"/>
                </a:moveTo>
                <a:lnTo>
                  <a:pt x="0" y="417"/>
                </a:lnTo>
                <a:lnTo>
                  <a:pt x="36" y="0"/>
                </a:lnTo>
                <a:lnTo>
                  <a:pt x="68" y="3"/>
                </a:lnTo>
                <a:lnTo>
                  <a:pt x="30" y="420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îşḷïḋé">
            <a:extLst>
              <a:ext uri="{FF2B5EF4-FFF2-40B4-BE49-F238E27FC236}">
                <a16:creationId xmlns:a16="http://schemas.microsoft.com/office/drawing/2014/main" id="{C19266DA-97B5-4B29-ABD3-836C6A9E69C6}"/>
              </a:ext>
            </a:extLst>
          </p:cNvPr>
          <p:cNvSpPr/>
          <p:nvPr/>
        </p:nvSpPr>
        <p:spPr bwMode="auto">
          <a:xfrm>
            <a:off x="1898417" y="2489267"/>
            <a:ext cx="44690" cy="276026"/>
          </a:xfrm>
          <a:custGeom>
            <a:avLst/>
            <a:gdLst>
              <a:gd name="T0" fmla="*/ 30 w 68"/>
              <a:gd name="T1" fmla="*/ 420 h 420"/>
              <a:gd name="T2" fmla="*/ 0 w 68"/>
              <a:gd name="T3" fmla="*/ 417 h 420"/>
              <a:gd name="T4" fmla="*/ 36 w 68"/>
              <a:gd name="T5" fmla="*/ 0 h 420"/>
              <a:gd name="T6" fmla="*/ 68 w 68"/>
              <a:gd name="T7" fmla="*/ 3 h 420"/>
              <a:gd name="T8" fmla="*/ 30 w 68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20">
                <a:moveTo>
                  <a:pt x="30" y="420"/>
                </a:moveTo>
                <a:lnTo>
                  <a:pt x="0" y="417"/>
                </a:lnTo>
                <a:lnTo>
                  <a:pt x="36" y="0"/>
                </a:lnTo>
                <a:lnTo>
                  <a:pt x="68" y="3"/>
                </a:lnTo>
                <a:lnTo>
                  <a:pt x="30" y="4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2" name="íṧļîḓé">
            <a:extLst>
              <a:ext uri="{FF2B5EF4-FFF2-40B4-BE49-F238E27FC236}">
                <a16:creationId xmlns:a16="http://schemas.microsoft.com/office/drawing/2014/main" id="{E53C6275-5D7B-4078-853B-354F23B454B2}"/>
              </a:ext>
            </a:extLst>
          </p:cNvPr>
          <p:cNvSpPr/>
          <p:nvPr/>
        </p:nvSpPr>
        <p:spPr bwMode="auto">
          <a:xfrm>
            <a:off x="1950337" y="2589162"/>
            <a:ext cx="35489" cy="180731"/>
          </a:xfrm>
          <a:custGeom>
            <a:avLst/>
            <a:gdLst>
              <a:gd name="T0" fmla="*/ 30 w 54"/>
              <a:gd name="T1" fmla="*/ 275 h 275"/>
              <a:gd name="T2" fmla="*/ 0 w 54"/>
              <a:gd name="T3" fmla="*/ 272 h 275"/>
              <a:gd name="T4" fmla="*/ 24 w 54"/>
              <a:gd name="T5" fmla="*/ 0 h 275"/>
              <a:gd name="T6" fmla="*/ 54 w 54"/>
              <a:gd name="T7" fmla="*/ 3 h 275"/>
              <a:gd name="T8" fmla="*/ 30 w 54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275">
                <a:moveTo>
                  <a:pt x="30" y="275"/>
                </a:moveTo>
                <a:lnTo>
                  <a:pt x="0" y="272"/>
                </a:lnTo>
                <a:lnTo>
                  <a:pt x="24" y="0"/>
                </a:lnTo>
                <a:lnTo>
                  <a:pt x="54" y="3"/>
                </a:lnTo>
                <a:lnTo>
                  <a:pt x="30" y="275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3" name="ï$ļïḋè">
            <a:extLst>
              <a:ext uri="{FF2B5EF4-FFF2-40B4-BE49-F238E27FC236}">
                <a16:creationId xmlns:a16="http://schemas.microsoft.com/office/drawing/2014/main" id="{62CBD17B-6DF2-4D22-A50F-757FFFAAAAE9}"/>
              </a:ext>
            </a:extLst>
          </p:cNvPr>
          <p:cNvSpPr/>
          <p:nvPr/>
        </p:nvSpPr>
        <p:spPr bwMode="auto">
          <a:xfrm>
            <a:off x="1950337" y="2589162"/>
            <a:ext cx="35489" cy="180731"/>
          </a:xfrm>
          <a:custGeom>
            <a:avLst/>
            <a:gdLst>
              <a:gd name="T0" fmla="*/ 30 w 54"/>
              <a:gd name="T1" fmla="*/ 275 h 275"/>
              <a:gd name="T2" fmla="*/ 0 w 54"/>
              <a:gd name="T3" fmla="*/ 272 h 275"/>
              <a:gd name="T4" fmla="*/ 24 w 54"/>
              <a:gd name="T5" fmla="*/ 0 h 275"/>
              <a:gd name="T6" fmla="*/ 54 w 54"/>
              <a:gd name="T7" fmla="*/ 3 h 275"/>
              <a:gd name="T8" fmla="*/ 30 w 54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275">
                <a:moveTo>
                  <a:pt x="30" y="275"/>
                </a:moveTo>
                <a:lnTo>
                  <a:pt x="0" y="272"/>
                </a:lnTo>
                <a:lnTo>
                  <a:pt x="24" y="0"/>
                </a:lnTo>
                <a:lnTo>
                  <a:pt x="54" y="3"/>
                </a:lnTo>
                <a:lnTo>
                  <a:pt x="3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4" name="íŝlïde">
            <a:extLst>
              <a:ext uri="{FF2B5EF4-FFF2-40B4-BE49-F238E27FC236}">
                <a16:creationId xmlns:a16="http://schemas.microsoft.com/office/drawing/2014/main" id="{0B629898-1318-4AE0-B4B1-4CBB976CFBE8}"/>
              </a:ext>
            </a:extLst>
          </p:cNvPr>
          <p:cNvSpPr/>
          <p:nvPr/>
        </p:nvSpPr>
        <p:spPr bwMode="auto">
          <a:xfrm>
            <a:off x="1970052" y="2553015"/>
            <a:ext cx="39432" cy="218849"/>
          </a:xfrm>
          <a:custGeom>
            <a:avLst/>
            <a:gdLst>
              <a:gd name="T0" fmla="*/ 30 w 60"/>
              <a:gd name="T1" fmla="*/ 333 h 333"/>
              <a:gd name="T2" fmla="*/ 0 w 60"/>
              <a:gd name="T3" fmla="*/ 330 h 333"/>
              <a:gd name="T4" fmla="*/ 30 w 60"/>
              <a:gd name="T5" fmla="*/ 0 h 333"/>
              <a:gd name="T6" fmla="*/ 60 w 60"/>
              <a:gd name="T7" fmla="*/ 3 h 333"/>
              <a:gd name="T8" fmla="*/ 30 w 60"/>
              <a:gd name="T9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333">
                <a:moveTo>
                  <a:pt x="30" y="333"/>
                </a:moveTo>
                <a:lnTo>
                  <a:pt x="0" y="330"/>
                </a:lnTo>
                <a:lnTo>
                  <a:pt x="30" y="0"/>
                </a:lnTo>
                <a:lnTo>
                  <a:pt x="60" y="3"/>
                </a:lnTo>
                <a:lnTo>
                  <a:pt x="30" y="333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5" name="íšḻíďê">
            <a:extLst>
              <a:ext uri="{FF2B5EF4-FFF2-40B4-BE49-F238E27FC236}">
                <a16:creationId xmlns:a16="http://schemas.microsoft.com/office/drawing/2014/main" id="{3EB4308F-D9EB-49A2-8CB4-BE2F77116C8B}"/>
              </a:ext>
            </a:extLst>
          </p:cNvPr>
          <p:cNvSpPr/>
          <p:nvPr/>
        </p:nvSpPr>
        <p:spPr bwMode="auto">
          <a:xfrm>
            <a:off x="1970052" y="2553015"/>
            <a:ext cx="39432" cy="218849"/>
          </a:xfrm>
          <a:custGeom>
            <a:avLst/>
            <a:gdLst>
              <a:gd name="T0" fmla="*/ 30 w 60"/>
              <a:gd name="T1" fmla="*/ 333 h 333"/>
              <a:gd name="T2" fmla="*/ 0 w 60"/>
              <a:gd name="T3" fmla="*/ 330 h 333"/>
              <a:gd name="T4" fmla="*/ 30 w 60"/>
              <a:gd name="T5" fmla="*/ 0 h 333"/>
              <a:gd name="T6" fmla="*/ 60 w 60"/>
              <a:gd name="T7" fmla="*/ 3 h 333"/>
              <a:gd name="T8" fmla="*/ 30 w 60"/>
              <a:gd name="T9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333">
                <a:moveTo>
                  <a:pt x="30" y="333"/>
                </a:moveTo>
                <a:lnTo>
                  <a:pt x="0" y="330"/>
                </a:lnTo>
                <a:lnTo>
                  <a:pt x="30" y="0"/>
                </a:lnTo>
                <a:lnTo>
                  <a:pt x="60" y="3"/>
                </a:lnTo>
                <a:lnTo>
                  <a:pt x="30" y="3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6" name="ïṣľíďè">
            <a:extLst>
              <a:ext uri="{FF2B5EF4-FFF2-40B4-BE49-F238E27FC236}">
                <a16:creationId xmlns:a16="http://schemas.microsoft.com/office/drawing/2014/main" id="{A09DAFD1-6D18-49CF-A82A-FB4B8BC329D6}"/>
              </a:ext>
            </a:extLst>
          </p:cNvPr>
          <p:cNvSpPr/>
          <p:nvPr/>
        </p:nvSpPr>
        <p:spPr bwMode="auto">
          <a:xfrm>
            <a:off x="2021314" y="2520155"/>
            <a:ext cx="42719" cy="256310"/>
          </a:xfrm>
          <a:custGeom>
            <a:avLst/>
            <a:gdLst>
              <a:gd name="T0" fmla="*/ 32 w 65"/>
              <a:gd name="T1" fmla="*/ 390 h 390"/>
              <a:gd name="T2" fmla="*/ 0 w 65"/>
              <a:gd name="T3" fmla="*/ 387 h 390"/>
              <a:gd name="T4" fmla="*/ 35 w 65"/>
              <a:gd name="T5" fmla="*/ 0 h 390"/>
              <a:gd name="T6" fmla="*/ 65 w 65"/>
              <a:gd name="T7" fmla="*/ 3 h 390"/>
              <a:gd name="T8" fmla="*/ 32 w 65"/>
              <a:gd name="T9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390">
                <a:moveTo>
                  <a:pt x="32" y="390"/>
                </a:moveTo>
                <a:lnTo>
                  <a:pt x="0" y="387"/>
                </a:lnTo>
                <a:lnTo>
                  <a:pt x="35" y="0"/>
                </a:lnTo>
                <a:lnTo>
                  <a:pt x="65" y="3"/>
                </a:lnTo>
                <a:lnTo>
                  <a:pt x="32" y="390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7" name="îSḷîďê">
            <a:extLst>
              <a:ext uri="{FF2B5EF4-FFF2-40B4-BE49-F238E27FC236}">
                <a16:creationId xmlns:a16="http://schemas.microsoft.com/office/drawing/2014/main" id="{B4BE587C-0257-4A31-B8A0-267E35F696A7}"/>
              </a:ext>
            </a:extLst>
          </p:cNvPr>
          <p:cNvSpPr/>
          <p:nvPr/>
        </p:nvSpPr>
        <p:spPr bwMode="auto">
          <a:xfrm>
            <a:off x="2021314" y="2520155"/>
            <a:ext cx="42719" cy="256310"/>
          </a:xfrm>
          <a:custGeom>
            <a:avLst/>
            <a:gdLst>
              <a:gd name="T0" fmla="*/ 32 w 65"/>
              <a:gd name="T1" fmla="*/ 390 h 390"/>
              <a:gd name="T2" fmla="*/ 0 w 65"/>
              <a:gd name="T3" fmla="*/ 387 h 390"/>
              <a:gd name="T4" fmla="*/ 35 w 65"/>
              <a:gd name="T5" fmla="*/ 0 h 390"/>
              <a:gd name="T6" fmla="*/ 65 w 65"/>
              <a:gd name="T7" fmla="*/ 3 h 390"/>
              <a:gd name="T8" fmla="*/ 32 w 65"/>
              <a:gd name="T9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390">
                <a:moveTo>
                  <a:pt x="32" y="390"/>
                </a:moveTo>
                <a:lnTo>
                  <a:pt x="0" y="387"/>
                </a:lnTo>
                <a:lnTo>
                  <a:pt x="35" y="0"/>
                </a:lnTo>
                <a:lnTo>
                  <a:pt x="65" y="3"/>
                </a:lnTo>
                <a:lnTo>
                  <a:pt x="32" y="3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8" name="iṩľïḍe">
            <a:extLst>
              <a:ext uri="{FF2B5EF4-FFF2-40B4-BE49-F238E27FC236}">
                <a16:creationId xmlns:a16="http://schemas.microsoft.com/office/drawing/2014/main" id="{1E7B8245-4251-4914-A3B2-39B0E948C2A3}"/>
              </a:ext>
            </a:extLst>
          </p:cNvPr>
          <p:cNvSpPr/>
          <p:nvPr/>
        </p:nvSpPr>
        <p:spPr bwMode="auto">
          <a:xfrm>
            <a:off x="2042345" y="2707458"/>
            <a:ext cx="24974" cy="70978"/>
          </a:xfrm>
          <a:custGeom>
            <a:avLst/>
            <a:gdLst>
              <a:gd name="T0" fmla="*/ 30 w 38"/>
              <a:gd name="T1" fmla="*/ 108 h 108"/>
              <a:gd name="T2" fmla="*/ 0 w 38"/>
              <a:gd name="T3" fmla="*/ 105 h 108"/>
              <a:gd name="T4" fmla="*/ 8 w 38"/>
              <a:gd name="T5" fmla="*/ 0 h 108"/>
              <a:gd name="T6" fmla="*/ 38 w 38"/>
              <a:gd name="T7" fmla="*/ 3 h 108"/>
              <a:gd name="T8" fmla="*/ 30 w 38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08">
                <a:moveTo>
                  <a:pt x="30" y="108"/>
                </a:moveTo>
                <a:lnTo>
                  <a:pt x="0" y="105"/>
                </a:lnTo>
                <a:lnTo>
                  <a:pt x="8" y="0"/>
                </a:lnTo>
                <a:lnTo>
                  <a:pt x="38" y="3"/>
                </a:lnTo>
                <a:lnTo>
                  <a:pt x="30" y="108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9" name="íSľídé">
            <a:extLst>
              <a:ext uri="{FF2B5EF4-FFF2-40B4-BE49-F238E27FC236}">
                <a16:creationId xmlns:a16="http://schemas.microsoft.com/office/drawing/2014/main" id="{69E574B3-F5EE-4458-A7E1-3B81F64288A1}"/>
              </a:ext>
            </a:extLst>
          </p:cNvPr>
          <p:cNvSpPr/>
          <p:nvPr/>
        </p:nvSpPr>
        <p:spPr bwMode="auto">
          <a:xfrm>
            <a:off x="2042345" y="2707458"/>
            <a:ext cx="24974" cy="70978"/>
          </a:xfrm>
          <a:custGeom>
            <a:avLst/>
            <a:gdLst>
              <a:gd name="T0" fmla="*/ 30 w 38"/>
              <a:gd name="T1" fmla="*/ 108 h 108"/>
              <a:gd name="T2" fmla="*/ 0 w 38"/>
              <a:gd name="T3" fmla="*/ 105 h 108"/>
              <a:gd name="T4" fmla="*/ 8 w 38"/>
              <a:gd name="T5" fmla="*/ 0 h 108"/>
              <a:gd name="T6" fmla="*/ 38 w 38"/>
              <a:gd name="T7" fmla="*/ 3 h 108"/>
              <a:gd name="T8" fmla="*/ 30 w 38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08">
                <a:moveTo>
                  <a:pt x="30" y="108"/>
                </a:moveTo>
                <a:lnTo>
                  <a:pt x="0" y="105"/>
                </a:lnTo>
                <a:lnTo>
                  <a:pt x="8" y="0"/>
                </a:lnTo>
                <a:lnTo>
                  <a:pt x="38" y="3"/>
                </a:lnTo>
                <a:lnTo>
                  <a:pt x="30" y="10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0" name="îŝḻíḑè">
            <a:extLst>
              <a:ext uri="{FF2B5EF4-FFF2-40B4-BE49-F238E27FC236}">
                <a16:creationId xmlns:a16="http://schemas.microsoft.com/office/drawing/2014/main" id="{C87F8440-6ABD-4706-A8E7-6ACE734B502D}"/>
              </a:ext>
            </a:extLst>
          </p:cNvPr>
          <p:cNvSpPr/>
          <p:nvPr/>
        </p:nvSpPr>
        <p:spPr bwMode="auto">
          <a:xfrm>
            <a:off x="2093607" y="2443262"/>
            <a:ext cx="49948" cy="339117"/>
          </a:xfrm>
          <a:custGeom>
            <a:avLst/>
            <a:gdLst>
              <a:gd name="T0" fmla="*/ 30 w 76"/>
              <a:gd name="T1" fmla="*/ 516 h 516"/>
              <a:gd name="T2" fmla="*/ 0 w 76"/>
              <a:gd name="T3" fmla="*/ 514 h 516"/>
              <a:gd name="T4" fmla="*/ 44 w 76"/>
              <a:gd name="T5" fmla="*/ 0 h 516"/>
              <a:gd name="T6" fmla="*/ 76 w 76"/>
              <a:gd name="T7" fmla="*/ 3 h 516"/>
              <a:gd name="T8" fmla="*/ 30 w 76"/>
              <a:gd name="T9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516">
                <a:moveTo>
                  <a:pt x="30" y="516"/>
                </a:moveTo>
                <a:lnTo>
                  <a:pt x="0" y="514"/>
                </a:lnTo>
                <a:lnTo>
                  <a:pt x="44" y="0"/>
                </a:lnTo>
                <a:lnTo>
                  <a:pt x="76" y="3"/>
                </a:lnTo>
                <a:lnTo>
                  <a:pt x="30" y="516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1" name="ïSḻîḑe">
            <a:extLst>
              <a:ext uri="{FF2B5EF4-FFF2-40B4-BE49-F238E27FC236}">
                <a16:creationId xmlns:a16="http://schemas.microsoft.com/office/drawing/2014/main" id="{A7CE5DF6-B476-4C66-9AD2-80448AF7322C}"/>
              </a:ext>
            </a:extLst>
          </p:cNvPr>
          <p:cNvSpPr/>
          <p:nvPr/>
        </p:nvSpPr>
        <p:spPr bwMode="auto">
          <a:xfrm>
            <a:off x="2093607" y="2443262"/>
            <a:ext cx="49948" cy="339117"/>
          </a:xfrm>
          <a:custGeom>
            <a:avLst/>
            <a:gdLst>
              <a:gd name="T0" fmla="*/ 30 w 76"/>
              <a:gd name="T1" fmla="*/ 516 h 516"/>
              <a:gd name="T2" fmla="*/ 0 w 76"/>
              <a:gd name="T3" fmla="*/ 514 h 516"/>
              <a:gd name="T4" fmla="*/ 44 w 76"/>
              <a:gd name="T5" fmla="*/ 0 h 516"/>
              <a:gd name="T6" fmla="*/ 76 w 76"/>
              <a:gd name="T7" fmla="*/ 3 h 516"/>
              <a:gd name="T8" fmla="*/ 30 w 76"/>
              <a:gd name="T9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516">
                <a:moveTo>
                  <a:pt x="30" y="516"/>
                </a:moveTo>
                <a:lnTo>
                  <a:pt x="0" y="514"/>
                </a:lnTo>
                <a:lnTo>
                  <a:pt x="44" y="0"/>
                </a:lnTo>
                <a:lnTo>
                  <a:pt x="76" y="3"/>
                </a:lnTo>
                <a:lnTo>
                  <a:pt x="30" y="5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2" name="íŝľiḋè">
            <a:extLst>
              <a:ext uri="{FF2B5EF4-FFF2-40B4-BE49-F238E27FC236}">
                <a16:creationId xmlns:a16="http://schemas.microsoft.com/office/drawing/2014/main" id="{351CE830-E3FA-4571-92AA-78D71323FC64}"/>
              </a:ext>
            </a:extLst>
          </p:cNvPr>
          <p:cNvSpPr/>
          <p:nvPr/>
        </p:nvSpPr>
        <p:spPr bwMode="auto">
          <a:xfrm>
            <a:off x="2113323" y="2405145"/>
            <a:ext cx="53234" cy="379207"/>
          </a:xfrm>
          <a:custGeom>
            <a:avLst/>
            <a:gdLst>
              <a:gd name="T0" fmla="*/ 30 w 81"/>
              <a:gd name="T1" fmla="*/ 577 h 577"/>
              <a:gd name="T2" fmla="*/ 0 w 81"/>
              <a:gd name="T3" fmla="*/ 574 h 577"/>
              <a:gd name="T4" fmla="*/ 50 w 81"/>
              <a:gd name="T5" fmla="*/ 0 h 577"/>
              <a:gd name="T6" fmla="*/ 81 w 81"/>
              <a:gd name="T7" fmla="*/ 3 h 577"/>
              <a:gd name="T8" fmla="*/ 30 w 81"/>
              <a:gd name="T9" fmla="*/ 577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577">
                <a:moveTo>
                  <a:pt x="30" y="577"/>
                </a:moveTo>
                <a:lnTo>
                  <a:pt x="0" y="574"/>
                </a:lnTo>
                <a:lnTo>
                  <a:pt x="50" y="0"/>
                </a:lnTo>
                <a:lnTo>
                  <a:pt x="81" y="3"/>
                </a:lnTo>
                <a:lnTo>
                  <a:pt x="30" y="577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3" name="îšḻíḑé">
            <a:extLst>
              <a:ext uri="{FF2B5EF4-FFF2-40B4-BE49-F238E27FC236}">
                <a16:creationId xmlns:a16="http://schemas.microsoft.com/office/drawing/2014/main" id="{7900BDD6-A031-424C-BDA1-D88C746CB33E}"/>
              </a:ext>
            </a:extLst>
          </p:cNvPr>
          <p:cNvSpPr/>
          <p:nvPr/>
        </p:nvSpPr>
        <p:spPr bwMode="auto">
          <a:xfrm>
            <a:off x="2113323" y="2405145"/>
            <a:ext cx="53234" cy="379207"/>
          </a:xfrm>
          <a:custGeom>
            <a:avLst/>
            <a:gdLst>
              <a:gd name="T0" fmla="*/ 30 w 81"/>
              <a:gd name="T1" fmla="*/ 577 h 577"/>
              <a:gd name="T2" fmla="*/ 0 w 81"/>
              <a:gd name="T3" fmla="*/ 574 h 577"/>
              <a:gd name="T4" fmla="*/ 50 w 81"/>
              <a:gd name="T5" fmla="*/ 0 h 577"/>
              <a:gd name="T6" fmla="*/ 81 w 81"/>
              <a:gd name="T7" fmla="*/ 3 h 577"/>
              <a:gd name="T8" fmla="*/ 30 w 81"/>
              <a:gd name="T9" fmla="*/ 577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577">
                <a:moveTo>
                  <a:pt x="30" y="577"/>
                </a:moveTo>
                <a:lnTo>
                  <a:pt x="0" y="574"/>
                </a:lnTo>
                <a:lnTo>
                  <a:pt x="50" y="0"/>
                </a:lnTo>
                <a:lnTo>
                  <a:pt x="81" y="3"/>
                </a:lnTo>
                <a:lnTo>
                  <a:pt x="30" y="57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4" name="ïśļîďê">
            <a:extLst>
              <a:ext uri="{FF2B5EF4-FFF2-40B4-BE49-F238E27FC236}">
                <a16:creationId xmlns:a16="http://schemas.microsoft.com/office/drawing/2014/main" id="{DA4DC1AD-C43A-4C20-80FE-C073F4802AF3}"/>
              </a:ext>
            </a:extLst>
          </p:cNvPr>
          <p:cNvSpPr/>
          <p:nvPr/>
        </p:nvSpPr>
        <p:spPr bwMode="auto">
          <a:xfrm>
            <a:off x="2165242" y="2588504"/>
            <a:ext cx="37461" cy="200447"/>
          </a:xfrm>
          <a:custGeom>
            <a:avLst/>
            <a:gdLst>
              <a:gd name="T0" fmla="*/ 30 w 57"/>
              <a:gd name="T1" fmla="*/ 305 h 305"/>
              <a:gd name="T2" fmla="*/ 0 w 57"/>
              <a:gd name="T3" fmla="*/ 302 h 305"/>
              <a:gd name="T4" fmla="*/ 27 w 57"/>
              <a:gd name="T5" fmla="*/ 0 h 305"/>
              <a:gd name="T6" fmla="*/ 57 w 57"/>
              <a:gd name="T7" fmla="*/ 3 h 305"/>
              <a:gd name="T8" fmla="*/ 30 w 57"/>
              <a:gd name="T9" fmla="*/ 30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05">
                <a:moveTo>
                  <a:pt x="30" y="305"/>
                </a:moveTo>
                <a:lnTo>
                  <a:pt x="0" y="302"/>
                </a:lnTo>
                <a:lnTo>
                  <a:pt x="27" y="0"/>
                </a:lnTo>
                <a:lnTo>
                  <a:pt x="57" y="3"/>
                </a:lnTo>
                <a:lnTo>
                  <a:pt x="30" y="305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5" name="îṣľîḑe">
            <a:extLst>
              <a:ext uri="{FF2B5EF4-FFF2-40B4-BE49-F238E27FC236}">
                <a16:creationId xmlns:a16="http://schemas.microsoft.com/office/drawing/2014/main" id="{81F6349A-C196-44A7-8CE7-1DD0DA1439B6}"/>
              </a:ext>
            </a:extLst>
          </p:cNvPr>
          <p:cNvSpPr/>
          <p:nvPr/>
        </p:nvSpPr>
        <p:spPr bwMode="auto">
          <a:xfrm>
            <a:off x="2165242" y="2588504"/>
            <a:ext cx="37461" cy="200447"/>
          </a:xfrm>
          <a:custGeom>
            <a:avLst/>
            <a:gdLst>
              <a:gd name="T0" fmla="*/ 30 w 57"/>
              <a:gd name="T1" fmla="*/ 305 h 305"/>
              <a:gd name="T2" fmla="*/ 0 w 57"/>
              <a:gd name="T3" fmla="*/ 302 h 305"/>
              <a:gd name="T4" fmla="*/ 27 w 57"/>
              <a:gd name="T5" fmla="*/ 0 h 305"/>
              <a:gd name="T6" fmla="*/ 57 w 57"/>
              <a:gd name="T7" fmla="*/ 3 h 305"/>
              <a:gd name="T8" fmla="*/ 30 w 57"/>
              <a:gd name="T9" fmla="*/ 30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05">
                <a:moveTo>
                  <a:pt x="30" y="305"/>
                </a:moveTo>
                <a:lnTo>
                  <a:pt x="0" y="302"/>
                </a:lnTo>
                <a:lnTo>
                  <a:pt x="27" y="0"/>
                </a:lnTo>
                <a:lnTo>
                  <a:pt x="57" y="3"/>
                </a:lnTo>
                <a:lnTo>
                  <a:pt x="30" y="30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6" name="îSľíḓê">
            <a:extLst>
              <a:ext uri="{FF2B5EF4-FFF2-40B4-BE49-F238E27FC236}">
                <a16:creationId xmlns:a16="http://schemas.microsoft.com/office/drawing/2014/main" id="{623E3A63-7FF7-47BD-9C91-D144D870F065}"/>
              </a:ext>
            </a:extLst>
          </p:cNvPr>
          <p:cNvSpPr/>
          <p:nvPr/>
        </p:nvSpPr>
        <p:spPr bwMode="auto">
          <a:xfrm>
            <a:off x="2184958" y="2434719"/>
            <a:ext cx="51262" cy="356204"/>
          </a:xfrm>
          <a:custGeom>
            <a:avLst/>
            <a:gdLst>
              <a:gd name="T0" fmla="*/ 31 w 78"/>
              <a:gd name="T1" fmla="*/ 542 h 542"/>
              <a:gd name="T2" fmla="*/ 0 w 78"/>
              <a:gd name="T3" fmla="*/ 539 h 542"/>
              <a:gd name="T4" fmla="*/ 48 w 78"/>
              <a:gd name="T5" fmla="*/ 0 h 542"/>
              <a:gd name="T6" fmla="*/ 78 w 78"/>
              <a:gd name="T7" fmla="*/ 3 h 542"/>
              <a:gd name="T8" fmla="*/ 31 w 78"/>
              <a:gd name="T9" fmla="*/ 542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542">
                <a:moveTo>
                  <a:pt x="31" y="542"/>
                </a:moveTo>
                <a:lnTo>
                  <a:pt x="0" y="539"/>
                </a:lnTo>
                <a:lnTo>
                  <a:pt x="48" y="0"/>
                </a:lnTo>
                <a:lnTo>
                  <a:pt x="78" y="3"/>
                </a:lnTo>
                <a:lnTo>
                  <a:pt x="31" y="542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7" name="ïŝḷiḓé">
            <a:extLst>
              <a:ext uri="{FF2B5EF4-FFF2-40B4-BE49-F238E27FC236}">
                <a16:creationId xmlns:a16="http://schemas.microsoft.com/office/drawing/2014/main" id="{A73BAA7F-5101-402F-9B58-97FD1FBC17F3}"/>
              </a:ext>
            </a:extLst>
          </p:cNvPr>
          <p:cNvSpPr/>
          <p:nvPr/>
        </p:nvSpPr>
        <p:spPr bwMode="auto">
          <a:xfrm>
            <a:off x="2184958" y="2434719"/>
            <a:ext cx="51262" cy="356204"/>
          </a:xfrm>
          <a:custGeom>
            <a:avLst/>
            <a:gdLst>
              <a:gd name="T0" fmla="*/ 31 w 78"/>
              <a:gd name="T1" fmla="*/ 542 h 542"/>
              <a:gd name="T2" fmla="*/ 0 w 78"/>
              <a:gd name="T3" fmla="*/ 539 h 542"/>
              <a:gd name="T4" fmla="*/ 48 w 78"/>
              <a:gd name="T5" fmla="*/ 0 h 542"/>
              <a:gd name="T6" fmla="*/ 78 w 78"/>
              <a:gd name="T7" fmla="*/ 3 h 542"/>
              <a:gd name="T8" fmla="*/ 31 w 78"/>
              <a:gd name="T9" fmla="*/ 542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542">
                <a:moveTo>
                  <a:pt x="31" y="542"/>
                </a:moveTo>
                <a:lnTo>
                  <a:pt x="0" y="539"/>
                </a:lnTo>
                <a:lnTo>
                  <a:pt x="48" y="0"/>
                </a:lnTo>
                <a:lnTo>
                  <a:pt x="78" y="3"/>
                </a:lnTo>
                <a:lnTo>
                  <a:pt x="31" y="5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8" name="ïśḷiḑe">
            <a:extLst>
              <a:ext uri="{FF2B5EF4-FFF2-40B4-BE49-F238E27FC236}">
                <a16:creationId xmlns:a16="http://schemas.microsoft.com/office/drawing/2014/main" id="{8246EF18-AC55-4EF3-8802-ADEA0F5F94B1}"/>
              </a:ext>
            </a:extLst>
          </p:cNvPr>
          <p:cNvSpPr/>
          <p:nvPr/>
        </p:nvSpPr>
        <p:spPr bwMode="auto">
          <a:xfrm>
            <a:off x="2236877" y="2543814"/>
            <a:ext cx="41404" cy="251710"/>
          </a:xfrm>
          <a:custGeom>
            <a:avLst/>
            <a:gdLst>
              <a:gd name="T0" fmla="*/ 30 w 63"/>
              <a:gd name="T1" fmla="*/ 383 h 383"/>
              <a:gd name="T2" fmla="*/ 0 w 63"/>
              <a:gd name="T3" fmla="*/ 380 h 383"/>
              <a:gd name="T4" fmla="*/ 33 w 63"/>
              <a:gd name="T5" fmla="*/ 0 h 383"/>
              <a:gd name="T6" fmla="*/ 63 w 63"/>
              <a:gd name="T7" fmla="*/ 2 h 383"/>
              <a:gd name="T8" fmla="*/ 30 w 63"/>
              <a:gd name="T9" fmla="*/ 38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383">
                <a:moveTo>
                  <a:pt x="30" y="383"/>
                </a:moveTo>
                <a:lnTo>
                  <a:pt x="0" y="380"/>
                </a:lnTo>
                <a:lnTo>
                  <a:pt x="33" y="0"/>
                </a:lnTo>
                <a:lnTo>
                  <a:pt x="63" y="2"/>
                </a:lnTo>
                <a:lnTo>
                  <a:pt x="30" y="383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9" name="ï$1iḑe">
            <a:extLst>
              <a:ext uri="{FF2B5EF4-FFF2-40B4-BE49-F238E27FC236}">
                <a16:creationId xmlns:a16="http://schemas.microsoft.com/office/drawing/2014/main" id="{83F9611F-D28D-4780-925D-796D2A713304}"/>
              </a:ext>
            </a:extLst>
          </p:cNvPr>
          <p:cNvSpPr/>
          <p:nvPr/>
        </p:nvSpPr>
        <p:spPr bwMode="auto">
          <a:xfrm>
            <a:off x="2236877" y="2543814"/>
            <a:ext cx="41404" cy="251710"/>
          </a:xfrm>
          <a:custGeom>
            <a:avLst/>
            <a:gdLst>
              <a:gd name="T0" fmla="*/ 30 w 63"/>
              <a:gd name="T1" fmla="*/ 383 h 383"/>
              <a:gd name="T2" fmla="*/ 0 w 63"/>
              <a:gd name="T3" fmla="*/ 380 h 383"/>
              <a:gd name="T4" fmla="*/ 33 w 63"/>
              <a:gd name="T5" fmla="*/ 0 h 383"/>
              <a:gd name="T6" fmla="*/ 63 w 63"/>
              <a:gd name="T7" fmla="*/ 2 h 383"/>
              <a:gd name="T8" fmla="*/ 30 w 63"/>
              <a:gd name="T9" fmla="*/ 38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383">
                <a:moveTo>
                  <a:pt x="30" y="383"/>
                </a:moveTo>
                <a:lnTo>
                  <a:pt x="0" y="380"/>
                </a:lnTo>
                <a:lnTo>
                  <a:pt x="33" y="0"/>
                </a:lnTo>
                <a:lnTo>
                  <a:pt x="63" y="2"/>
                </a:lnTo>
                <a:lnTo>
                  <a:pt x="30" y="3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0" name="ïS1ide">
            <a:extLst>
              <a:ext uri="{FF2B5EF4-FFF2-40B4-BE49-F238E27FC236}">
                <a16:creationId xmlns:a16="http://schemas.microsoft.com/office/drawing/2014/main" id="{EFD0727E-0FE3-4C22-A645-F137D1E5EBCA}"/>
              </a:ext>
            </a:extLst>
          </p:cNvPr>
          <p:cNvSpPr/>
          <p:nvPr/>
        </p:nvSpPr>
        <p:spPr bwMode="auto">
          <a:xfrm>
            <a:off x="2256593" y="2562216"/>
            <a:ext cx="40747" cy="235279"/>
          </a:xfrm>
          <a:custGeom>
            <a:avLst/>
            <a:gdLst>
              <a:gd name="T0" fmla="*/ 30 w 62"/>
              <a:gd name="T1" fmla="*/ 358 h 358"/>
              <a:gd name="T2" fmla="*/ 0 w 62"/>
              <a:gd name="T3" fmla="*/ 355 h 358"/>
              <a:gd name="T4" fmla="*/ 32 w 62"/>
              <a:gd name="T5" fmla="*/ 0 h 358"/>
              <a:gd name="T6" fmla="*/ 62 w 62"/>
              <a:gd name="T7" fmla="*/ 3 h 358"/>
              <a:gd name="T8" fmla="*/ 30 w 62"/>
              <a:gd name="T9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358">
                <a:moveTo>
                  <a:pt x="30" y="358"/>
                </a:moveTo>
                <a:lnTo>
                  <a:pt x="0" y="355"/>
                </a:lnTo>
                <a:lnTo>
                  <a:pt x="32" y="0"/>
                </a:lnTo>
                <a:lnTo>
                  <a:pt x="62" y="3"/>
                </a:lnTo>
                <a:lnTo>
                  <a:pt x="30" y="358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1" name="îṥ1iḑe">
            <a:extLst>
              <a:ext uri="{FF2B5EF4-FFF2-40B4-BE49-F238E27FC236}">
                <a16:creationId xmlns:a16="http://schemas.microsoft.com/office/drawing/2014/main" id="{BD28D83F-3D21-4E44-B5C4-5F7E71381DA7}"/>
              </a:ext>
            </a:extLst>
          </p:cNvPr>
          <p:cNvSpPr/>
          <p:nvPr/>
        </p:nvSpPr>
        <p:spPr bwMode="auto">
          <a:xfrm>
            <a:off x="2256593" y="2562216"/>
            <a:ext cx="40747" cy="235279"/>
          </a:xfrm>
          <a:custGeom>
            <a:avLst/>
            <a:gdLst>
              <a:gd name="T0" fmla="*/ 30 w 62"/>
              <a:gd name="T1" fmla="*/ 358 h 358"/>
              <a:gd name="T2" fmla="*/ 0 w 62"/>
              <a:gd name="T3" fmla="*/ 355 h 358"/>
              <a:gd name="T4" fmla="*/ 32 w 62"/>
              <a:gd name="T5" fmla="*/ 0 h 358"/>
              <a:gd name="T6" fmla="*/ 62 w 62"/>
              <a:gd name="T7" fmla="*/ 3 h 358"/>
              <a:gd name="T8" fmla="*/ 30 w 62"/>
              <a:gd name="T9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358">
                <a:moveTo>
                  <a:pt x="30" y="358"/>
                </a:moveTo>
                <a:lnTo>
                  <a:pt x="0" y="355"/>
                </a:lnTo>
                <a:lnTo>
                  <a:pt x="32" y="0"/>
                </a:lnTo>
                <a:lnTo>
                  <a:pt x="62" y="3"/>
                </a:lnTo>
                <a:lnTo>
                  <a:pt x="30" y="3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2" name="ïś1iḑê">
            <a:extLst>
              <a:ext uri="{FF2B5EF4-FFF2-40B4-BE49-F238E27FC236}">
                <a16:creationId xmlns:a16="http://schemas.microsoft.com/office/drawing/2014/main" id="{B5CA5CCA-F936-4964-9BC5-8468E318DF67}"/>
              </a:ext>
            </a:extLst>
          </p:cNvPr>
          <p:cNvSpPr/>
          <p:nvPr/>
        </p:nvSpPr>
        <p:spPr bwMode="auto">
          <a:xfrm>
            <a:off x="2308512" y="2649625"/>
            <a:ext cx="32860" cy="152471"/>
          </a:xfrm>
          <a:custGeom>
            <a:avLst/>
            <a:gdLst>
              <a:gd name="T0" fmla="*/ 30 w 50"/>
              <a:gd name="T1" fmla="*/ 232 h 232"/>
              <a:gd name="T2" fmla="*/ 0 w 50"/>
              <a:gd name="T3" fmla="*/ 229 h 232"/>
              <a:gd name="T4" fmla="*/ 20 w 50"/>
              <a:gd name="T5" fmla="*/ 0 h 232"/>
              <a:gd name="T6" fmla="*/ 50 w 50"/>
              <a:gd name="T7" fmla="*/ 1 h 232"/>
              <a:gd name="T8" fmla="*/ 30 w 50"/>
              <a:gd name="T9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232">
                <a:moveTo>
                  <a:pt x="30" y="232"/>
                </a:moveTo>
                <a:lnTo>
                  <a:pt x="0" y="229"/>
                </a:lnTo>
                <a:lnTo>
                  <a:pt x="20" y="0"/>
                </a:lnTo>
                <a:lnTo>
                  <a:pt x="50" y="1"/>
                </a:lnTo>
                <a:lnTo>
                  <a:pt x="30" y="232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3" name="ïṣļïďé">
            <a:extLst>
              <a:ext uri="{FF2B5EF4-FFF2-40B4-BE49-F238E27FC236}">
                <a16:creationId xmlns:a16="http://schemas.microsoft.com/office/drawing/2014/main" id="{70B2A2E6-418F-4409-B093-9B18D7E95240}"/>
              </a:ext>
            </a:extLst>
          </p:cNvPr>
          <p:cNvSpPr/>
          <p:nvPr/>
        </p:nvSpPr>
        <p:spPr bwMode="auto">
          <a:xfrm>
            <a:off x="2308512" y="2649625"/>
            <a:ext cx="32860" cy="152471"/>
          </a:xfrm>
          <a:custGeom>
            <a:avLst/>
            <a:gdLst>
              <a:gd name="T0" fmla="*/ 30 w 50"/>
              <a:gd name="T1" fmla="*/ 232 h 232"/>
              <a:gd name="T2" fmla="*/ 0 w 50"/>
              <a:gd name="T3" fmla="*/ 229 h 232"/>
              <a:gd name="T4" fmla="*/ 20 w 50"/>
              <a:gd name="T5" fmla="*/ 0 h 232"/>
              <a:gd name="T6" fmla="*/ 50 w 50"/>
              <a:gd name="T7" fmla="*/ 1 h 232"/>
              <a:gd name="T8" fmla="*/ 30 w 50"/>
              <a:gd name="T9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232">
                <a:moveTo>
                  <a:pt x="30" y="232"/>
                </a:moveTo>
                <a:lnTo>
                  <a:pt x="0" y="229"/>
                </a:lnTo>
                <a:lnTo>
                  <a:pt x="20" y="0"/>
                </a:lnTo>
                <a:lnTo>
                  <a:pt x="50" y="1"/>
                </a:lnTo>
                <a:lnTo>
                  <a:pt x="30" y="2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4" name="ïṡ1iďè">
            <a:extLst>
              <a:ext uri="{FF2B5EF4-FFF2-40B4-BE49-F238E27FC236}">
                <a16:creationId xmlns:a16="http://schemas.microsoft.com/office/drawing/2014/main" id="{2BC44746-0857-431C-B9E7-9E58CFF5AC3B}"/>
              </a:ext>
            </a:extLst>
          </p:cNvPr>
          <p:cNvSpPr/>
          <p:nvPr/>
        </p:nvSpPr>
        <p:spPr bwMode="auto">
          <a:xfrm>
            <a:off x="2328228" y="2688399"/>
            <a:ext cx="29575" cy="114353"/>
          </a:xfrm>
          <a:custGeom>
            <a:avLst/>
            <a:gdLst>
              <a:gd name="T0" fmla="*/ 30 w 45"/>
              <a:gd name="T1" fmla="*/ 174 h 174"/>
              <a:gd name="T2" fmla="*/ 0 w 45"/>
              <a:gd name="T3" fmla="*/ 173 h 174"/>
              <a:gd name="T4" fmla="*/ 16 w 45"/>
              <a:gd name="T5" fmla="*/ 0 h 174"/>
              <a:gd name="T6" fmla="*/ 45 w 45"/>
              <a:gd name="T7" fmla="*/ 3 h 174"/>
              <a:gd name="T8" fmla="*/ 30 w 45"/>
              <a:gd name="T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74">
                <a:moveTo>
                  <a:pt x="30" y="174"/>
                </a:moveTo>
                <a:lnTo>
                  <a:pt x="0" y="173"/>
                </a:lnTo>
                <a:lnTo>
                  <a:pt x="16" y="0"/>
                </a:lnTo>
                <a:lnTo>
                  <a:pt x="45" y="3"/>
                </a:lnTo>
                <a:lnTo>
                  <a:pt x="30" y="174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5" name="iśľíḑê">
            <a:extLst>
              <a:ext uri="{FF2B5EF4-FFF2-40B4-BE49-F238E27FC236}">
                <a16:creationId xmlns:a16="http://schemas.microsoft.com/office/drawing/2014/main" id="{08149037-4665-4ED0-9C9F-D310CF078C74}"/>
              </a:ext>
            </a:extLst>
          </p:cNvPr>
          <p:cNvSpPr/>
          <p:nvPr/>
        </p:nvSpPr>
        <p:spPr bwMode="auto">
          <a:xfrm>
            <a:off x="2328228" y="2688399"/>
            <a:ext cx="29575" cy="114353"/>
          </a:xfrm>
          <a:custGeom>
            <a:avLst/>
            <a:gdLst>
              <a:gd name="T0" fmla="*/ 30 w 45"/>
              <a:gd name="T1" fmla="*/ 174 h 174"/>
              <a:gd name="T2" fmla="*/ 0 w 45"/>
              <a:gd name="T3" fmla="*/ 173 h 174"/>
              <a:gd name="T4" fmla="*/ 16 w 45"/>
              <a:gd name="T5" fmla="*/ 0 h 174"/>
              <a:gd name="T6" fmla="*/ 45 w 45"/>
              <a:gd name="T7" fmla="*/ 3 h 174"/>
              <a:gd name="T8" fmla="*/ 30 w 45"/>
              <a:gd name="T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74">
                <a:moveTo>
                  <a:pt x="30" y="174"/>
                </a:moveTo>
                <a:lnTo>
                  <a:pt x="0" y="173"/>
                </a:lnTo>
                <a:lnTo>
                  <a:pt x="16" y="0"/>
                </a:lnTo>
                <a:lnTo>
                  <a:pt x="45" y="3"/>
                </a:lnTo>
                <a:lnTo>
                  <a:pt x="30" y="1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6" name="îṧļïḑe">
            <a:extLst>
              <a:ext uri="{FF2B5EF4-FFF2-40B4-BE49-F238E27FC236}">
                <a16:creationId xmlns:a16="http://schemas.microsoft.com/office/drawing/2014/main" id="{DFA2B8BF-EB4A-470D-93A8-2BE509744476}"/>
              </a:ext>
            </a:extLst>
          </p:cNvPr>
          <p:cNvSpPr/>
          <p:nvPr/>
        </p:nvSpPr>
        <p:spPr bwMode="auto">
          <a:xfrm>
            <a:off x="2379490" y="2722574"/>
            <a:ext cx="27603" cy="84779"/>
          </a:xfrm>
          <a:custGeom>
            <a:avLst/>
            <a:gdLst>
              <a:gd name="T0" fmla="*/ 32 w 42"/>
              <a:gd name="T1" fmla="*/ 129 h 129"/>
              <a:gd name="T2" fmla="*/ 0 w 42"/>
              <a:gd name="T3" fmla="*/ 126 h 129"/>
              <a:gd name="T4" fmla="*/ 12 w 42"/>
              <a:gd name="T5" fmla="*/ 0 h 129"/>
              <a:gd name="T6" fmla="*/ 42 w 42"/>
              <a:gd name="T7" fmla="*/ 3 h 129"/>
              <a:gd name="T8" fmla="*/ 32 w 42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129">
                <a:moveTo>
                  <a:pt x="32" y="129"/>
                </a:moveTo>
                <a:lnTo>
                  <a:pt x="0" y="126"/>
                </a:lnTo>
                <a:lnTo>
                  <a:pt x="12" y="0"/>
                </a:lnTo>
                <a:lnTo>
                  <a:pt x="42" y="3"/>
                </a:lnTo>
                <a:lnTo>
                  <a:pt x="32" y="129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7" name="îṣḷîḍè">
            <a:extLst>
              <a:ext uri="{FF2B5EF4-FFF2-40B4-BE49-F238E27FC236}">
                <a16:creationId xmlns:a16="http://schemas.microsoft.com/office/drawing/2014/main" id="{E722889D-61D8-4546-90F7-DFABF8A5888E}"/>
              </a:ext>
            </a:extLst>
          </p:cNvPr>
          <p:cNvSpPr/>
          <p:nvPr/>
        </p:nvSpPr>
        <p:spPr bwMode="auto">
          <a:xfrm>
            <a:off x="2379490" y="2722574"/>
            <a:ext cx="27603" cy="84779"/>
          </a:xfrm>
          <a:custGeom>
            <a:avLst/>
            <a:gdLst>
              <a:gd name="T0" fmla="*/ 32 w 42"/>
              <a:gd name="T1" fmla="*/ 129 h 129"/>
              <a:gd name="T2" fmla="*/ 0 w 42"/>
              <a:gd name="T3" fmla="*/ 126 h 129"/>
              <a:gd name="T4" fmla="*/ 12 w 42"/>
              <a:gd name="T5" fmla="*/ 0 h 129"/>
              <a:gd name="T6" fmla="*/ 42 w 42"/>
              <a:gd name="T7" fmla="*/ 3 h 129"/>
              <a:gd name="T8" fmla="*/ 32 w 42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129">
                <a:moveTo>
                  <a:pt x="32" y="129"/>
                </a:moveTo>
                <a:lnTo>
                  <a:pt x="0" y="126"/>
                </a:lnTo>
                <a:lnTo>
                  <a:pt x="12" y="0"/>
                </a:lnTo>
                <a:lnTo>
                  <a:pt x="42" y="3"/>
                </a:lnTo>
                <a:lnTo>
                  <a:pt x="32" y="12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8" name="išļiḍê">
            <a:extLst>
              <a:ext uri="{FF2B5EF4-FFF2-40B4-BE49-F238E27FC236}">
                <a16:creationId xmlns:a16="http://schemas.microsoft.com/office/drawing/2014/main" id="{35C55060-BE25-4306-AB4F-67F242AF56A2}"/>
              </a:ext>
            </a:extLst>
          </p:cNvPr>
          <p:cNvSpPr/>
          <p:nvPr/>
        </p:nvSpPr>
        <p:spPr bwMode="auto">
          <a:xfrm>
            <a:off x="2400521" y="2533299"/>
            <a:ext cx="42719" cy="276026"/>
          </a:xfrm>
          <a:custGeom>
            <a:avLst/>
            <a:gdLst>
              <a:gd name="T0" fmla="*/ 30 w 65"/>
              <a:gd name="T1" fmla="*/ 420 h 420"/>
              <a:gd name="T2" fmla="*/ 0 w 65"/>
              <a:gd name="T3" fmla="*/ 417 h 420"/>
              <a:gd name="T4" fmla="*/ 35 w 65"/>
              <a:gd name="T5" fmla="*/ 0 h 420"/>
              <a:gd name="T6" fmla="*/ 65 w 65"/>
              <a:gd name="T7" fmla="*/ 3 h 420"/>
              <a:gd name="T8" fmla="*/ 30 w 65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420">
                <a:moveTo>
                  <a:pt x="30" y="420"/>
                </a:moveTo>
                <a:lnTo>
                  <a:pt x="0" y="417"/>
                </a:lnTo>
                <a:lnTo>
                  <a:pt x="35" y="0"/>
                </a:lnTo>
                <a:lnTo>
                  <a:pt x="65" y="3"/>
                </a:lnTo>
                <a:lnTo>
                  <a:pt x="30" y="420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9" name="îş1îdé">
            <a:extLst>
              <a:ext uri="{FF2B5EF4-FFF2-40B4-BE49-F238E27FC236}">
                <a16:creationId xmlns:a16="http://schemas.microsoft.com/office/drawing/2014/main" id="{8455C7E4-3342-4848-A0E5-3090A1238CCB}"/>
              </a:ext>
            </a:extLst>
          </p:cNvPr>
          <p:cNvSpPr/>
          <p:nvPr/>
        </p:nvSpPr>
        <p:spPr bwMode="auto">
          <a:xfrm>
            <a:off x="2400521" y="2533299"/>
            <a:ext cx="42719" cy="276026"/>
          </a:xfrm>
          <a:custGeom>
            <a:avLst/>
            <a:gdLst>
              <a:gd name="T0" fmla="*/ 30 w 65"/>
              <a:gd name="T1" fmla="*/ 420 h 420"/>
              <a:gd name="T2" fmla="*/ 0 w 65"/>
              <a:gd name="T3" fmla="*/ 417 h 420"/>
              <a:gd name="T4" fmla="*/ 35 w 65"/>
              <a:gd name="T5" fmla="*/ 0 h 420"/>
              <a:gd name="T6" fmla="*/ 65 w 65"/>
              <a:gd name="T7" fmla="*/ 3 h 420"/>
              <a:gd name="T8" fmla="*/ 30 w 65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420">
                <a:moveTo>
                  <a:pt x="30" y="420"/>
                </a:moveTo>
                <a:lnTo>
                  <a:pt x="0" y="417"/>
                </a:lnTo>
                <a:lnTo>
                  <a:pt x="35" y="0"/>
                </a:lnTo>
                <a:lnTo>
                  <a:pt x="65" y="3"/>
                </a:lnTo>
                <a:lnTo>
                  <a:pt x="30" y="4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0" name="ïṡḷïde">
            <a:extLst>
              <a:ext uri="{FF2B5EF4-FFF2-40B4-BE49-F238E27FC236}">
                <a16:creationId xmlns:a16="http://schemas.microsoft.com/office/drawing/2014/main" id="{A48C9164-36BF-4D6E-9562-AD3AEA2ED076}"/>
              </a:ext>
            </a:extLst>
          </p:cNvPr>
          <p:cNvSpPr/>
          <p:nvPr/>
        </p:nvSpPr>
        <p:spPr bwMode="auto">
          <a:xfrm>
            <a:off x="2451783" y="2510954"/>
            <a:ext cx="46004" cy="302971"/>
          </a:xfrm>
          <a:custGeom>
            <a:avLst/>
            <a:gdLst>
              <a:gd name="T0" fmla="*/ 30 w 70"/>
              <a:gd name="T1" fmla="*/ 461 h 461"/>
              <a:gd name="T2" fmla="*/ 0 w 70"/>
              <a:gd name="T3" fmla="*/ 458 h 461"/>
              <a:gd name="T4" fmla="*/ 40 w 70"/>
              <a:gd name="T5" fmla="*/ 0 h 461"/>
              <a:gd name="T6" fmla="*/ 70 w 70"/>
              <a:gd name="T7" fmla="*/ 1 h 461"/>
              <a:gd name="T8" fmla="*/ 30 w 70"/>
              <a:gd name="T9" fmla="*/ 46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461">
                <a:moveTo>
                  <a:pt x="30" y="461"/>
                </a:moveTo>
                <a:lnTo>
                  <a:pt x="0" y="458"/>
                </a:lnTo>
                <a:lnTo>
                  <a:pt x="40" y="0"/>
                </a:lnTo>
                <a:lnTo>
                  <a:pt x="70" y="1"/>
                </a:lnTo>
                <a:lnTo>
                  <a:pt x="30" y="461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1" name="ïṩḷíḋê">
            <a:extLst>
              <a:ext uri="{FF2B5EF4-FFF2-40B4-BE49-F238E27FC236}">
                <a16:creationId xmlns:a16="http://schemas.microsoft.com/office/drawing/2014/main" id="{38D9E54C-298F-4DBB-A4DF-1F4CCEF580BD}"/>
              </a:ext>
            </a:extLst>
          </p:cNvPr>
          <p:cNvSpPr/>
          <p:nvPr/>
        </p:nvSpPr>
        <p:spPr bwMode="auto">
          <a:xfrm>
            <a:off x="2451783" y="2510954"/>
            <a:ext cx="46004" cy="302971"/>
          </a:xfrm>
          <a:custGeom>
            <a:avLst/>
            <a:gdLst>
              <a:gd name="T0" fmla="*/ 30 w 70"/>
              <a:gd name="T1" fmla="*/ 461 h 461"/>
              <a:gd name="T2" fmla="*/ 0 w 70"/>
              <a:gd name="T3" fmla="*/ 458 h 461"/>
              <a:gd name="T4" fmla="*/ 40 w 70"/>
              <a:gd name="T5" fmla="*/ 0 h 461"/>
              <a:gd name="T6" fmla="*/ 70 w 70"/>
              <a:gd name="T7" fmla="*/ 1 h 461"/>
              <a:gd name="T8" fmla="*/ 30 w 70"/>
              <a:gd name="T9" fmla="*/ 46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461">
                <a:moveTo>
                  <a:pt x="30" y="461"/>
                </a:moveTo>
                <a:lnTo>
                  <a:pt x="0" y="458"/>
                </a:lnTo>
                <a:lnTo>
                  <a:pt x="40" y="0"/>
                </a:lnTo>
                <a:lnTo>
                  <a:pt x="70" y="1"/>
                </a:lnTo>
                <a:lnTo>
                  <a:pt x="30" y="46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2" name="íS1îḋè">
            <a:extLst>
              <a:ext uri="{FF2B5EF4-FFF2-40B4-BE49-F238E27FC236}">
                <a16:creationId xmlns:a16="http://schemas.microsoft.com/office/drawing/2014/main" id="{E886A2F5-EFB2-4A40-BD6E-D0ABB876C164}"/>
              </a:ext>
            </a:extLst>
          </p:cNvPr>
          <p:cNvSpPr/>
          <p:nvPr/>
        </p:nvSpPr>
        <p:spPr bwMode="auto">
          <a:xfrm>
            <a:off x="2471499" y="2416975"/>
            <a:ext cx="54548" cy="398923"/>
          </a:xfrm>
          <a:custGeom>
            <a:avLst/>
            <a:gdLst>
              <a:gd name="T0" fmla="*/ 30 w 83"/>
              <a:gd name="T1" fmla="*/ 607 h 607"/>
              <a:gd name="T2" fmla="*/ 0 w 83"/>
              <a:gd name="T3" fmla="*/ 604 h 607"/>
              <a:gd name="T4" fmla="*/ 53 w 83"/>
              <a:gd name="T5" fmla="*/ 0 h 607"/>
              <a:gd name="T6" fmla="*/ 83 w 83"/>
              <a:gd name="T7" fmla="*/ 2 h 607"/>
              <a:gd name="T8" fmla="*/ 30 w 83"/>
              <a:gd name="T9" fmla="*/ 607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607">
                <a:moveTo>
                  <a:pt x="30" y="607"/>
                </a:moveTo>
                <a:lnTo>
                  <a:pt x="0" y="604"/>
                </a:lnTo>
                <a:lnTo>
                  <a:pt x="53" y="0"/>
                </a:lnTo>
                <a:lnTo>
                  <a:pt x="83" y="2"/>
                </a:lnTo>
                <a:lnTo>
                  <a:pt x="30" y="607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3" name="ïṡ1ïde">
            <a:extLst>
              <a:ext uri="{FF2B5EF4-FFF2-40B4-BE49-F238E27FC236}">
                <a16:creationId xmlns:a16="http://schemas.microsoft.com/office/drawing/2014/main" id="{D873D36F-A865-4B75-AF4C-9DDA865CFF60}"/>
              </a:ext>
            </a:extLst>
          </p:cNvPr>
          <p:cNvSpPr/>
          <p:nvPr/>
        </p:nvSpPr>
        <p:spPr bwMode="auto">
          <a:xfrm>
            <a:off x="2471499" y="2416975"/>
            <a:ext cx="54548" cy="398923"/>
          </a:xfrm>
          <a:custGeom>
            <a:avLst/>
            <a:gdLst>
              <a:gd name="T0" fmla="*/ 30 w 83"/>
              <a:gd name="T1" fmla="*/ 607 h 607"/>
              <a:gd name="T2" fmla="*/ 0 w 83"/>
              <a:gd name="T3" fmla="*/ 604 h 607"/>
              <a:gd name="T4" fmla="*/ 53 w 83"/>
              <a:gd name="T5" fmla="*/ 0 h 607"/>
              <a:gd name="T6" fmla="*/ 83 w 83"/>
              <a:gd name="T7" fmla="*/ 2 h 607"/>
              <a:gd name="T8" fmla="*/ 30 w 83"/>
              <a:gd name="T9" fmla="*/ 607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607">
                <a:moveTo>
                  <a:pt x="30" y="607"/>
                </a:moveTo>
                <a:lnTo>
                  <a:pt x="0" y="604"/>
                </a:lnTo>
                <a:lnTo>
                  <a:pt x="53" y="0"/>
                </a:lnTo>
                <a:lnTo>
                  <a:pt x="83" y="2"/>
                </a:lnTo>
                <a:lnTo>
                  <a:pt x="30" y="60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4" name="îsḻíḓé">
            <a:extLst>
              <a:ext uri="{FF2B5EF4-FFF2-40B4-BE49-F238E27FC236}">
                <a16:creationId xmlns:a16="http://schemas.microsoft.com/office/drawing/2014/main" id="{FD4BF15F-6D10-4065-81B3-76338501CEC7}"/>
              </a:ext>
            </a:extLst>
          </p:cNvPr>
          <p:cNvSpPr/>
          <p:nvPr/>
        </p:nvSpPr>
        <p:spPr bwMode="auto">
          <a:xfrm>
            <a:off x="2523418" y="2631880"/>
            <a:ext cx="36147" cy="188618"/>
          </a:xfrm>
          <a:custGeom>
            <a:avLst/>
            <a:gdLst>
              <a:gd name="T0" fmla="*/ 29 w 55"/>
              <a:gd name="T1" fmla="*/ 287 h 287"/>
              <a:gd name="T2" fmla="*/ 0 w 55"/>
              <a:gd name="T3" fmla="*/ 284 h 287"/>
              <a:gd name="T4" fmla="*/ 25 w 55"/>
              <a:gd name="T5" fmla="*/ 0 h 287"/>
              <a:gd name="T6" fmla="*/ 55 w 55"/>
              <a:gd name="T7" fmla="*/ 2 h 287"/>
              <a:gd name="T8" fmla="*/ 29 w 55"/>
              <a:gd name="T9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287">
                <a:moveTo>
                  <a:pt x="29" y="287"/>
                </a:moveTo>
                <a:lnTo>
                  <a:pt x="0" y="284"/>
                </a:lnTo>
                <a:lnTo>
                  <a:pt x="25" y="0"/>
                </a:lnTo>
                <a:lnTo>
                  <a:pt x="55" y="2"/>
                </a:lnTo>
                <a:lnTo>
                  <a:pt x="29" y="287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5" name="îsḷiḓe">
            <a:extLst>
              <a:ext uri="{FF2B5EF4-FFF2-40B4-BE49-F238E27FC236}">
                <a16:creationId xmlns:a16="http://schemas.microsoft.com/office/drawing/2014/main" id="{B5641FAA-0AE7-42CA-9981-2777EEBDBC4F}"/>
              </a:ext>
            </a:extLst>
          </p:cNvPr>
          <p:cNvSpPr/>
          <p:nvPr/>
        </p:nvSpPr>
        <p:spPr bwMode="auto">
          <a:xfrm>
            <a:off x="2523418" y="2631880"/>
            <a:ext cx="36147" cy="188618"/>
          </a:xfrm>
          <a:custGeom>
            <a:avLst/>
            <a:gdLst>
              <a:gd name="T0" fmla="*/ 29 w 55"/>
              <a:gd name="T1" fmla="*/ 287 h 287"/>
              <a:gd name="T2" fmla="*/ 0 w 55"/>
              <a:gd name="T3" fmla="*/ 284 h 287"/>
              <a:gd name="T4" fmla="*/ 25 w 55"/>
              <a:gd name="T5" fmla="*/ 0 h 287"/>
              <a:gd name="T6" fmla="*/ 55 w 55"/>
              <a:gd name="T7" fmla="*/ 2 h 287"/>
              <a:gd name="T8" fmla="*/ 29 w 55"/>
              <a:gd name="T9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287">
                <a:moveTo>
                  <a:pt x="29" y="287"/>
                </a:moveTo>
                <a:lnTo>
                  <a:pt x="0" y="284"/>
                </a:lnTo>
                <a:lnTo>
                  <a:pt x="25" y="0"/>
                </a:lnTo>
                <a:lnTo>
                  <a:pt x="55" y="2"/>
                </a:lnTo>
                <a:lnTo>
                  <a:pt x="29" y="2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6" name="íŝļíďê">
            <a:extLst>
              <a:ext uri="{FF2B5EF4-FFF2-40B4-BE49-F238E27FC236}">
                <a16:creationId xmlns:a16="http://schemas.microsoft.com/office/drawing/2014/main" id="{201DC87D-FD5B-4EC1-94F3-D54708E2A75C}"/>
              </a:ext>
            </a:extLst>
          </p:cNvPr>
          <p:cNvSpPr/>
          <p:nvPr/>
        </p:nvSpPr>
        <p:spPr bwMode="auto">
          <a:xfrm>
            <a:off x="2542477" y="2662768"/>
            <a:ext cx="34175" cy="159701"/>
          </a:xfrm>
          <a:custGeom>
            <a:avLst/>
            <a:gdLst>
              <a:gd name="T0" fmla="*/ 32 w 52"/>
              <a:gd name="T1" fmla="*/ 243 h 243"/>
              <a:gd name="T2" fmla="*/ 0 w 52"/>
              <a:gd name="T3" fmla="*/ 240 h 243"/>
              <a:gd name="T4" fmla="*/ 22 w 52"/>
              <a:gd name="T5" fmla="*/ 0 h 243"/>
              <a:gd name="T6" fmla="*/ 52 w 52"/>
              <a:gd name="T7" fmla="*/ 2 h 243"/>
              <a:gd name="T8" fmla="*/ 32 w 52"/>
              <a:gd name="T9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43">
                <a:moveTo>
                  <a:pt x="32" y="243"/>
                </a:moveTo>
                <a:lnTo>
                  <a:pt x="0" y="240"/>
                </a:lnTo>
                <a:lnTo>
                  <a:pt x="22" y="0"/>
                </a:lnTo>
                <a:lnTo>
                  <a:pt x="52" y="2"/>
                </a:lnTo>
                <a:lnTo>
                  <a:pt x="32" y="243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7" name="îšļïḓè">
            <a:extLst>
              <a:ext uri="{FF2B5EF4-FFF2-40B4-BE49-F238E27FC236}">
                <a16:creationId xmlns:a16="http://schemas.microsoft.com/office/drawing/2014/main" id="{CBF02E3F-010F-4E2F-9363-6118C6CEDD82}"/>
              </a:ext>
            </a:extLst>
          </p:cNvPr>
          <p:cNvSpPr/>
          <p:nvPr/>
        </p:nvSpPr>
        <p:spPr bwMode="auto">
          <a:xfrm>
            <a:off x="2542477" y="2662768"/>
            <a:ext cx="34175" cy="159701"/>
          </a:xfrm>
          <a:custGeom>
            <a:avLst/>
            <a:gdLst>
              <a:gd name="T0" fmla="*/ 32 w 52"/>
              <a:gd name="T1" fmla="*/ 243 h 243"/>
              <a:gd name="T2" fmla="*/ 0 w 52"/>
              <a:gd name="T3" fmla="*/ 240 h 243"/>
              <a:gd name="T4" fmla="*/ 22 w 52"/>
              <a:gd name="T5" fmla="*/ 0 h 243"/>
              <a:gd name="T6" fmla="*/ 52 w 52"/>
              <a:gd name="T7" fmla="*/ 2 h 243"/>
              <a:gd name="T8" fmla="*/ 32 w 52"/>
              <a:gd name="T9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43">
                <a:moveTo>
                  <a:pt x="32" y="243"/>
                </a:moveTo>
                <a:lnTo>
                  <a:pt x="0" y="240"/>
                </a:lnTo>
                <a:lnTo>
                  <a:pt x="22" y="0"/>
                </a:lnTo>
                <a:lnTo>
                  <a:pt x="52" y="2"/>
                </a:lnTo>
                <a:lnTo>
                  <a:pt x="32" y="2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8" name="ïşļïḑé">
            <a:extLst>
              <a:ext uri="{FF2B5EF4-FFF2-40B4-BE49-F238E27FC236}">
                <a16:creationId xmlns:a16="http://schemas.microsoft.com/office/drawing/2014/main" id="{FA4F7FF7-B602-453C-A520-757636973686}"/>
              </a:ext>
            </a:extLst>
          </p:cNvPr>
          <p:cNvSpPr/>
          <p:nvPr/>
        </p:nvSpPr>
        <p:spPr bwMode="auto">
          <a:xfrm>
            <a:off x="2595053" y="2714030"/>
            <a:ext cx="29575" cy="112382"/>
          </a:xfrm>
          <a:custGeom>
            <a:avLst/>
            <a:gdLst>
              <a:gd name="T0" fmla="*/ 30 w 45"/>
              <a:gd name="T1" fmla="*/ 171 h 171"/>
              <a:gd name="T2" fmla="*/ 0 w 45"/>
              <a:gd name="T3" fmla="*/ 169 h 171"/>
              <a:gd name="T4" fmla="*/ 15 w 45"/>
              <a:gd name="T5" fmla="*/ 0 h 171"/>
              <a:gd name="T6" fmla="*/ 45 w 45"/>
              <a:gd name="T7" fmla="*/ 3 h 171"/>
              <a:gd name="T8" fmla="*/ 30 w 45"/>
              <a:gd name="T9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71">
                <a:moveTo>
                  <a:pt x="30" y="171"/>
                </a:moveTo>
                <a:lnTo>
                  <a:pt x="0" y="169"/>
                </a:lnTo>
                <a:lnTo>
                  <a:pt x="15" y="0"/>
                </a:lnTo>
                <a:lnTo>
                  <a:pt x="45" y="3"/>
                </a:lnTo>
                <a:lnTo>
                  <a:pt x="30" y="171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9" name="î$ľîdê">
            <a:extLst>
              <a:ext uri="{FF2B5EF4-FFF2-40B4-BE49-F238E27FC236}">
                <a16:creationId xmlns:a16="http://schemas.microsoft.com/office/drawing/2014/main" id="{484E616E-DABB-4BE7-B4CC-10676828097D}"/>
              </a:ext>
            </a:extLst>
          </p:cNvPr>
          <p:cNvSpPr/>
          <p:nvPr/>
        </p:nvSpPr>
        <p:spPr bwMode="auto">
          <a:xfrm>
            <a:off x="2595053" y="2714030"/>
            <a:ext cx="29575" cy="112382"/>
          </a:xfrm>
          <a:custGeom>
            <a:avLst/>
            <a:gdLst>
              <a:gd name="T0" fmla="*/ 30 w 45"/>
              <a:gd name="T1" fmla="*/ 171 h 171"/>
              <a:gd name="T2" fmla="*/ 0 w 45"/>
              <a:gd name="T3" fmla="*/ 169 h 171"/>
              <a:gd name="T4" fmla="*/ 15 w 45"/>
              <a:gd name="T5" fmla="*/ 0 h 171"/>
              <a:gd name="T6" fmla="*/ 45 w 45"/>
              <a:gd name="T7" fmla="*/ 3 h 171"/>
              <a:gd name="T8" fmla="*/ 30 w 45"/>
              <a:gd name="T9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71">
                <a:moveTo>
                  <a:pt x="30" y="171"/>
                </a:moveTo>
                <a:lnTo>
                  <a:pt x="0" y="169"/>
                </a:lnTo>
                <a:lnTo>
                  <a:pt x="15" y="0"/>
                </a:lnTo>
                <a:lnTo>
                  <a:pt x="45" y="3"/>
                </a:lnTo>
                <a:lnTo>
                  <a:pt x="30" y="1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0" name="íśḷïḑe">
            <a:extLst>
              <a:ext uri="{FF2B5EF4-FFF2-40B4-BE49-F238E27FC236}">
                <a16:creationId xmlns:a16="http://schemas.microsoft.com/office/drawing/2014/main" id="{91849D29-1C50-4757-AF4C-2996E93E5381}"/>
              </a:ext>
            </a:extLst>
          </p:cNvPr>
          <p:cNvSpPr/>
          <p:nvPr/>
        </p:nvSpPr>
        <p:spPr bwMode="auto">
          <a:xfrm>
            <a:off x="2614770" y="2763321"/>
            <a:ext cx="25631" cy="65064"/>
          </a:xfrm>
          <a:custGeom>
            <a:avLst/>
            <a:gdLst>
              <a:gd name="T0" fmla="*/ 30 w 39"/>
              <a:gd name="T1" fmla="*/ 99 h 99"/>
              <a:gd name="T2" fmla="*/ 0 w 39"/>
              <a:gd name="T3" fmla="*/ 96 h 99"/>
              <a:gd name="T4" fmla="*/ 9 w 39"/>
              <a:gd name="T5" fmla="*/ 0 h 99"/>
              <a:gd name="T6" fmla="*/ 39 w 39"/>
              <a:gd name="T7" fmla="*/ 3 h 99"/>
              <a:gd name="T8" fmla="*/ 30 w 39"/>
              <a:gd name="T9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99">
                <a:moveTo>
                  <a:pt x="30" y="99"/>
                </a:moveTo>
                <a:lnTo>
                  <a:pt x="0" y="96"/>
                </a:lnTo>
                <a:lnTo>
                  <a:pt x="9" y="0"/>
                </a:lnTo>
                <a:lnTo>
                  <a:pt x="39" y="3"/>
                </a:lnTo>
                <a:lnTo>
                  <a:pt x="30" y="99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1" name="iślïdé">
            <a:extLst>
              <a:ext uri="{FF2B5EF4-FFF2-40B4-BE49-F238E27FC236}">
                <a16:creationId xmlns:a16="http://schemas.microsoft.com/office/drawing/2014/main" id="{24BBA727-37AF-483C-8E28-166CA4DC8C1C}"/>
              </a:ext>
            </a:extLst>
          </p:cNvPr>
          <p:cNvSpPr/>
          <p:nvPr/>
        </p:nvSpPr>
        <p:spPr bwMode="auto">
          <a:xfrm>
            <a:off x="2614770" y="2763321"/>
            <a:ext cx="25631" cy="65064"/>
          </a:xfrm>
          <a:custGeom>
            <a:avLst/>
            <a:gdLst>
              <a:gd name="T0" fmla="*/ 30 w 39"/>
              <a:gd name="T1" fmla="*/ 99 h 99"/>
              <a:gd name="T2" fmla="*/ 0 w 39"/>
              <a:gd name="T3" fmla="*/ 96 h 99"/>
              <a:gd name="T4" fmla="*/ 9 w 39"/>
              <a:gd name="T5" fmla="*/ 0 h 99"/>
              <a:gd name="T6" fmla="*/ 39 w 39"/>
              <a:gd name="T7" fmla="*/ 3 h 99"/>
              <a:gd name="T8" fmla="*/ 30 w 39"/>
              <a:gd name="T9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99">
                <a:moveTo>
                  <a:pt x="30" y="99"/>
                </a:moveTo>
                <a:lnTo>
                  <a:pt x="0" y="96"/>
                </a:lnTo>
                <a:lnTo>
                  <a:pt x="9" y="0"/>
                </a:lnTo>
                <a:lnTo>
                  <a:pt x="39" y="3"/>
                </a:lnTo>
                <a:lnTo>
                  <a:pt x="3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2" name="ïṥľiḋe">
            <a:extLst>
              <a:ext uri="{FF2B5EF4-FFF2-40B4-BE49-F238E27FC236}">
                <a16:creationId xmlns:a16="http://schemas.microsoft.com/office/drawing/2014/main" id="{1C3BA55E-2194-4185-B5E4-7B94BE27BA39}"/>
              </a:ext>
            </a:extLst>
          </p:cNvPr>
          <p:cNvSpPr/>
          <p:nvPr/>
        </p:nvSpPr>
        <p:spPr bwMode="auto">
          <a:xfrm>
            <a:off x="1921419" y="2056169"/>
            <a:ext cx="63749" cy="63092"/>
          </a:xfrm>
          <a:custGeom>
            <a:avLst/>
            <a:gdLst>
              <a:gd name="T0" fmla="*/ 90 w 97"/>
              <a:gd name="T1" fmla="*/ 96 h 96"/>
              <a:gd name="T2" fmla="*/ 0 w 97"/>
              <a:gd name="T3" fmla="*/ 88 h 96"/>
              <a:gd name="T4" fmla="*/ 8 w 97"/>
              <a:gd name="T5" fmla="*/ 0 h 96"/>
              <a:gd name="T6" fmla="*/ 97 w 97"/>
              <a:gd name="T7" fmla="*/ 7 h 96"/>
              <a:gd name="T8" fmla="*/ 90 w 97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6">
                <a:moveTo>
                  <a:pt x="90" y="96"/>
                </a:moveTo>
                <a:lnTo>
                  <a:pt x="0" y="88"/>
                </a:lnTo>
                <a:lnTo>
                  <a:pt x="8" y="0"/>
                </a:lnTo>
                <a:lnTo>
                  <a:pt x="97" y="7"/>
                </a:lnTo>
                <a:lnTo>
                  <a:pt x="90" y="96"/>
                </a:lnTo>
                <a:close/>
              </a:path>
            </a:pathLst>
          </a:custGeom>
          <a:solidFill>
            <a:srgbClr val="22BA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3" name="íṧľîḑê">
            <a:extLst>
              <a:ext uri="{FF2B5EF4-FFF2-40B4-BE49-F238E27FC236}">
                <a16:creationId xmlns:a16="http://schemas.microsoft.com/office/drawing/2014/main" id="{295F6820-B986-416F-91B9-37639FF843E8}"/>
              </a:ext>
            </a:extLst>
          </p:cNvPr>
          <p:cNvSpPr/>
          <p:nvPr/>
        </p:nvSpPr>
        <p:spPr bwMode="auto">
          <a:xfrm>
            <a:off x="2033801" y="2083115"/>
            <a:ext cx="379864" cy="55863"/>
          </a:xfrm>
          <a:custGeom>
            <a:avLst/>
            <a:gdLst>
              <a:gd name="T0" fmla="*/ 575 w 578"/>
              <a:gd name="T1" fmla="*/ 85 h 85"/>
              <a:gd name="T2" fmla="*/ 0 w 578"/>
              <a:gd name="T3" fmla="*/ 34 h 85"/>
              <a:gd name="T4" fmla="*/ 3 w 578"/>
              <a:gd name="T5" fmla="*/ 0 h 85"/>
              <a:gd name="T6" fmla="*/ 578 w 578"/>
              <a:gd name="T7" fmla="*/ 51 h 85"/>
              <a:gd name="T8" fmla="*/ 575 w 578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" h="85">
                <a:moveTo>
                  <a:pt x="575" y="85"/>
                </a:moveTo>
                <a:lnTo>
                  <a:pt x="0" y="34"/>
                </a:lnTo>
                <a:lnTo>
                  <a:pt x="3" y="0"/>
                </a:lnTo>
                <a:lnTo>
                  <a:pt x="578" y="51"/>
                </a:lnTo>
                <a:lnTo>
                  <a:pt x="575" y="85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4" name="işļïḍé">
            <a:extLst>
              <a:ext uri="{FF2B5EF4-FFF2-40B4-BE49-F238E27FC236}">
                <a16:creationId xmlns:a16="http://schemas.microsoft.com/office/drawing/2014/main" id="{BDAC9DF2-9D26-4409-BF79-63D39FFC7224}"/>
              </a:ext>
            </a:extLst>
          </p:cNvPr>
          <p:cNvSpPr/>
          <p:nvPr/>
        </p:nvSpPr>
        <p:spPr bwMode="auto">
          <a:xfrm>
            <a:off x="1912876" y="2150150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89 h 97"/>
              <a:gd name="T4" fmla="*/ 8 w 97"/>
              <a:gd name="T5" fmla="*/ 0 h 97"/>
              <a:gd name="T6" fmla="*/ 97 w 97"/>
              <a:gd name="T7" fmla="*/ 8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89"/>
                </a:lnTo>
                <a:lnTo>
                  <a:pt x="8" y="0"/>
                </a:lnTo>
                <a:lnTo>
                  <a:pt x="97" y="8"/>
                </a:lnTo>
                <a:lnTo>
                  <a:pt x="90" y="97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5" name="ïŝļîdé">
            <a:extLst>
              <a:ext uri="{FF2B5EF4-FFF2-40B4-BE49-F238E27FC236}">
                <a16:creationId xmlns:a16="http://schemas.microsoft.com/office/drawing/2014/main" id="{A18EA63A-6E39-4EDD-BB37-D6DD527C9881}"/>
              </a:ext>
            </a:extLst>
          </p:cNvPr>
          <p:cNvSpPr/>
          <p:nvPr/>
        </p:nvSpPr>
        <p:spPr bwMode="auto">
          <a:xfrm>
            <a:off x="2025257" y="2178409"/>
            <a:ext cx="134727" cy="33518"/>
          </a:xfrm>
          <a:custGeom>
            <a:avLst/>
            <a:gdLst>
              <a:gd name="T0" fmla="*/ 203 w 205"/>
              <a:gd name="T1" fmla="*/ 51 h 51"/>
              <a:gd name="T2" fmla="*/ 0 w 205"/>
              <a:gd name="T3" fmla="*/ 33 h 51"/>
              <a:gd name="T4" fmla="*/ 3 w 205"/>
              <a:gd name="T5" fmla="*/ 0 h 51"/>
              <a:gd name="T6" fmla="*/ 205 w 205"/>
              <a:gd name="T7" fmla="*/ 17 h 51"/>
              <a:gd name="T8" fmla="*/ 203 w 205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51">
                <a:moveTo>
                  <a:pt x="203" y="51"/>
                </a:moveTo>
                <a:lnTo>
                  <a:pt x="0" y="33"/>
                </a:lnTo>
                <a:lnTo>
                  <a:pt x="3" y="0"/>
                </a:lnTo>
                <a:lnTo>
                  <a:pt x="205" y="17"/>
                </a:lnTo>
                <a:lnTo>
                  <a:pt x="203" y="5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6" name="iṣľíḓè">
            <a:extLst>
              <a:ext uri="{FF2B5EF4-FFF2-40B4-BE49-F238E27FC236}">
                <a16:creationId xmlns:a16="http://schemas.microsoft.com/office/drawing/2014/main" id="{ECEFEA6D-17B0-47A5-8BBF-962D4308F697}"/>
              </a:ext>
            </a:extLst>
          </p:cNvPr>
          <p:cNvSpPr/>
          <p:nvPr/>
        </p:nvSpPr>
        <p:spPr bwMode="auto">
          <a:xfrm>
            <a:off x="1904332" y="2244787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90 h 97"/>
              <a:gd name="T4" fmla="*/ 9 w 97"/>
              <a:gd name="T5" fmla="*/ 0 h 97"/>
              <a:gd name="T6" fmla="*/ 97 w 97"/>
              <a:gd name="T7" fmla="*/ 9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90"/>
                </a:lnTo>
                <a:lnTo>
                  <a:pt x="9" y="0"/>
                </a:lnTo>
                <a:lnTo>
                  <a:pt x="97" y="9"/>
                </a:lnTo>
                <a:lnTo>
                  <a:pt x="90" y="97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7" name="isḻïďe">
            <a:extLst>
              <a:ext uri="{FF2B5EF4-FFF2-40B4-BE49-F238E27FC236}">
                <a16:creationId xmlns:a16="http://schemas.microsoft.com/office/drawing/2014/main" id="{C9982B94-9A08-41CB-9A51-BAB457619D52}"/>
              </a:ext>
            </a:extLst>
          </p:cNvPr>
          <p:cNvSpPr/>
          <p:nvPr/>
        </p:nvSpPr>
        <p:spPr bwMode="auto">
          <a:xfrm>
            <a:off x="2016713" y="2273046"/>
            <a:ext cx="304943" cy="48633"/>
          </a:xfrm>
          <a:custGeom>
            <a:avLst/>
            <a:gdLst>
              <a:gd name="T0" fmla="*/ 461 w 464"/>
              <a:gd name="T1" fmla="*/ 74 h 74"/>
              <a:gd name="T2" fmla="*/ 0 w 464"/>
              <a:gd name="T3" fmla="*/ 34 h 74"/>
              <a:gd name="T4" fmla="*/ 3 w 464"/>
              <a:gd name="T5" fmla="*/ 0 h 74"/>
              <a:gd name="T6" fmla="*/ 464 w 464"/>
              <a:gd name="T7" fmla="*/ 40 h 74"/>
              <a:gd name="T8" fmla="*/ 461 w 464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74">
                <a:moveTo>
                  <a:pt x="461" y="74"/>
                </a:moveTo>
                <a:lnTo>
                  <a:pt x="0" y="34"/>
                </a:lnTo>
                <a:lnTo>
                  <a:pt x="3" y="0"/>
                </a:lnTo>
                <a:lnTo>
                  <a:pt x="464" y="40"/>
                </a:lnTo>
                <a:lnTo>
                  <a:pt x="461" y="74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8" name="iṩḻiḋè">
            <a:extLst>
              <a:ext uri="{FF2B5EF4-FFF2-40B4-BE49-F238E27FC236}">
                <a16:creationId xmlns:a16="http://schemas.microsoft.com/office/drawing/2014/main" id="{7E1CC7BA-024A-4A53-9794-16E7CDC85B48}"/>
              </a:ext>
            </a:extLst>
          </p:cNvPr>
          <p:cNvSpPr/>
          <p:nvPr/>
        </p:nvSpPr>
        <p:spPr bwMode="auto">
          <a:xfrm>
            <a:off x="2016713" y="2273046"/>
            <a:ext cx="304943" cy="48633"/>
          </a:xfrm>
          <a:custGeom>
            <a:avLst/>
            <a:gdLst>
              <a:gd name="T0" fmla="*/ 461 w 464"/>
              <a:gd name="T1" fmla="*/ 74 h 74"/>
              <a:gd name="T2" fmla="*/ 0 w 464"/>
              <a:gd name="T3" fmla="*/ 34 h 74"/>
              <a:gd name="T4" fmla="*/ 3 w 464"/>
              <a:gd name="T5" fmla="*/ 0 h 74"/>
              <a:gd name="T6" fmla="*/ 464 w 464"/>
              <a:gd name="T7" fmla="*/ 40 h 74"/>
              <a:gd name="T8" fmla="*/ 461 w 464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74">
                <a:moveTo>
                  <a:pt x="461" y="74"/>
                </a:moveTo>
                <a:lnTo>
                  <a:pt x="0" y="34"/>
                </a:lnTo>
                <a:lnTo>
                  <a:pt x="3" y="0"/>
                </a:lnTo>
                <a:lnTo>
                  <a:pt x="464" y="40"/>
                </a:lnTo>
                <a:lnTo>
                  <a:pt x="461" y="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9" name="îŝḷïďé">
            <a:extLst>
              <a:ext uri="{FF2B5EF4-FFF2-40B4-BE49-F238E27FC236}">
                <a16:creationId xmlns:a16="http://schemas.microsoft.com/office/drawing/2014/main" id="{6EB95128-736D-45BC-9EA0-C98ACEBD24D3}"/>
              </a:ext>
            </a:extLst>
          </p:cNvPr>
          <p:cNvSpPr/>
          <p:nvPr/>
        </p:nvSpPr>
        <p:spPr bwMode="auto">
          <a:xfrm>
            <a:off x="2223733" y="2006879"/>
            <a:ext cx="128812" cy="34175"/>
          </a:xfrm>
          <a:custGeom>
            <a:avLst/>
            <a:gdLst>
              <a:gd name="T0" fmla="*/ 193 w 196"/>
              <a:gd name="T1" fmla="*/ 52 h 52"/>
              <a:gd name="T2" fmla="*/ 0 w 196"/>
              <a:gd name="T3" fmla="*/ 35 h 52"/>
              <a:gd name="T4" fmla="*/ 3 w 196"/>
              <a:gd name="T5" fmla="*/ 0 h 52"/>
              <a:gd name="T6" fmla="*/ 196 w 196"/>
              <a:gd name="T7" fmla="*/ 18 h 52"/>
              <a:gd name="T8" fmla="*/ 193 w 196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52">
                <a:moveTo>
                  <a:pt x="193" y="52"/>
                </a:moveTo>
                <a:lnTo>
                  <a:pt x="0" y="35"/>
                </a:lnTo>
                <a:lnTo>
                  <a:pt x="3" y="0"/>
                </a:lnTo>
                <a:lnTo>
                  <a:pt x="196" y="18"/>
                </a:lnTo>
                <a:lnTo>
                  <a:pt x="193" y="52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0" name="îSḷîďè">
            <a:extLst>
              <a:ext uri="{FF2B5EF4-FFF2-40B4-BE49-F238E27FC236}">
                <a16:creationId xmlns:a16="http://schemas.microsoft.com/office/drawing/2014/main" id="{61AFC9D7-4A26-44AD-8F5A-C2308A93BDB9}"/>
              </a:ext>
            </a:extLst>
          </p:cNvPr>
          <p:cNvSpPr/>
          <p:nvPr/>
        </p:nvSpPr>
        <p:spPr bwMode="auto">
          <a:xfrm>
            <a:off x="2850049" y="2965739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88 h 97"/>
              <a:gd name="T4" fmla="*/ 9 w 97"/>
              <a:gd name="T5" fmla="*/ 0 h 97"/>
              <a:gd name="T6" fmla="*/ 97 w 97"/>
              <a:gd name="T7" fmla="*/ 7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88"/>
                </a:lnTo>
                <a:lnTo>
                  <a:pt x="9" y="0"/>
                </a:lnTo>
                <a:lnTo>
                  <a:pt x="97" y="7"/>
                </a:lnTo>
                <a:lnTo>
                  <a:pt x="90" y="97"/>
                </a:lnTo>
                <a:close/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1" name="isľïďé">
            <a:extLst>
              <a:ext uri="{FF2B5EF4-FFF2-40B4-BE49-F238E27FC236}">
                <a16:creationId xmlns:a16="http://schemas.microsoft.com/office/drawing/2014/main" id="{FEDED064-1574-47FD-A05A-79FFC99B41F3}"/>
              </a:ext>
            </a:extLst>
          </p:cNvPr>
          <p:cNvSpPr/>
          <p:nvPr/>
        </p:nvSpPr>
        <p:spPr bwMode="auto">
          <a:xfrm>
            <a:off x="2850049" y="2965739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88 h 97"/>
              <a:gd name="T4" fmla="*/ 9 w 97"/>
              <a:gd name="T5" fmla="*/ 0 h 97"/>
              <a:gd name="T6" fmla="*/ 97 w 97"/>
              <a:gd name="T7" fmla="*/ 7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88"/>
                </a:lnTo>
                <a:lnTo>
                  <a:pt x="9" y="0"/>
                </a:lnTo>
                <a:lnTo>
                  <a:pt x="97" y="7"/>
                </a:lnTo>
                <a:lnTo>
                  <a:pt x="90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2" name="ïsḻïḍè">
            <a:extLst>
              <a:ext uri="{FF2B5EF4-FFF2-40B4-BE49-F238E27FC236}">
                <a16:creationId xmlns:a16="http://schemas.microsoft.com/office/drawing/2014/main" id="{D91D9C3B-E1D4-4A85-931A-30731A8DDB4A}"/>
              </a:ext>
            </a:extLst>
          </p:cNvPr>
          <p:cNvSpPr/>
          <p:nvPr/>
        </p:nvSpPr>
        <p:spPr bwMode="auto">
          <a:xfrm>
            <a:off x="2963087" y="2992685"/>
            <a:ext cx="379207" cy="56520"/>
          </a:xfrm>
          <a:custGeom>
            <a:avLst/>
            <a:gdLst>
              <a:gd name="T0" fmla="*/ 574 w 577"/>
              <a:gd name="T1" fmla="*/ 86 h 86"/>
              <a:gd name="T2" fmla="*/ 0 w 577"/>
              <a:gd name="T3" fmla="*/ 34 h 86"/>
              <a:gd name="T4" fmla="*/ 2 w 577"/>
              <a:gd name="T5" fmla="*/ 0 h 86"/>
              <a:gd name="T6" fmla="*/ 577 w 577"/>
              <a:gd name="T7" fmla="*/ 52 h 86"/>
              <a:gd name="T8" fmla="*/ 574 w 577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7" h="86">
                <a:moveTo>
                  <a:pt x="574" y="86"/>
                </a:moveTo>
                <a:lnTo>
                  <a:pt x="0" y="34"/>
                </a:lnTo>
                <a:lnTo>
                  <a:pt x="2" y="0"/>
                </a:lnTo>
                <a:lnTo>
                  <a:pt x="577" y="52"/>
                </a:lnTo>
                <a:lnTo>
                  <a:pt x="574" y="86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3" name="ïsḻîḓe">
            <a:extLst>
              <a:ext uri="{FF2B5EF4-FFF2-40B4-BE49-F238E27FC236}">
                <a16:creationId xmlns:a16="http://schemas.microsoft.com/office/drawing/2014/main" id="{702720DB-643E-4AE2-927C-8316DDF8B830}"/>
              </a:ext>
            </a:extLst>
          </p:cNvPr>
          <p:cNvSpPr/>
          <p:nvPr/>
        </p:nvSpPr>
        <p:spPr bwMode="auto">
          <a:xfrm>
            <a:off x="2963087" y="2992685"/>
            <a:ext cx="379207" cy="56520"/>
          </a:xfrm>
          <a:custGeom>
            <a:avLst/>
            <a:gdLst>
              <a:gd name="T0" fmla="*/ 574 w 577"/>
              <a:gd name="T1" fmla="*/ 86 h 86"/>
              <a:gd name="T2" fmla="*/ 0 w 577"/>
              <a:gd name="T3" fmla="*/ 34 h 86"/>
              <a:gd name="T4" fmla="*/ 2 w 577"/>
              <a:gd name="T5" fmla="*/ 0 h 86"/>
              <a:gd name="T6" fmla="*/ 577 w 577"/>
              <a:gd name="T7" fmla="*/ 52 h 86"/>
              <a:gd name="T8" fmla="*/ 574 w 577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7" h="86">
                <a:moveTo>
                  <a:pt x="574" y="86"/>
                </a:moveTo>
                <a:lnTo>
                  <a:pt x="0" y="34"/>
                </a:lnTo>
                <a:lnTo>
                  <a:pt x="2" y="0"/>
                </a:lnTo>
                <a:lnTo>
                  <a:pt x="577" y="52"/>
                </a:lnTo>
                <a:lnTo>
                  <a:pt x="574" y="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4" name="îṣļídè">
            <a:extLst>
              <a:ext uri="{FF2B5EF4-FFF2-40B4-BE49-F238E27FC236}">
                <a16:creationId xmlns:a16="http://schemas.microsoft.com/office/drawing/2014/main" id="{933ED7D8-F8F2-401A-A29D-4CD1FA241342}"/>
              </a:ext>
            </a:extLst>
          </p:cNvPr>
          <p:cNvSpPr/>
          <p:nvPr/>
        </p:nvSpPr>
        <p:spPr bwMode="auto">
          <a:xfrm>
            <a:off x="2842162" y="3060377"/>
            <a:ext cx="63749" cy="63749"/>
          </a:xfrm>
          <a:custGeom>
            <a:avLst/>
            <a:gdLst>
              <a:gd name="T0" fmla="*/ 89 w 97"/>
              <a:gd name="T1" fmla="*/ 97 h 97"/>
              <a:gd name="T2" fmla="*/ 0 w 97"/>
              <a:gd name="T3" fmla="*/ 90 h 97"/>
              <a:gd name="T4" fmla="*/ 8 w 97"/>
              <a:gd name="T5" fmla="*/ 0 h 97"/>
              <a:gd name="T6" fmla="*/ 97 w 97"/>
              <a:gd name="T7" fmla="*/ 8 h 97"/>
              <a:gd name="T8" fmla="*/ 89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89" y="97"/>
                </a:moveTo>
                <a:lnTo>
                  <a:pt x="0" y="90"/>
                </a:lnTo>
                <a:lnTo>
                  <a:pt x="8" y="0"/>
                </a:lnTo>
                <a:lnTo>
                  <a:pt x="97" y="8"/>
                </a:lnTo>
                <a:lnTo>
                  <a:pt x="89" y="97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5" name="ïṡḷïḓê">
            <a:extLst>
              <a:ext uri="{FF2B5EF4-FFF2-40B4-BE49-F238E27FC236}">
                <a16:creationId xmlns:a16="http://schemas.microsoft.com/office/drawing/2014/main" id="{79FBC151-1EE7-4123-BC65-CB4E8CA73DEC}"/>
              </a:ext>
            </a:extLst>
          </p:cNvPr>
          <p:cNvSpPr/>
          <p:nvPr/>
        </p:nvSpPr>
        <p:spPr bwMode="auto">
          <a:xfrm>
            <a:off x="2842162" y="3060377"/>
            <a:ext cx="63749" cy="63749"/>
          </a:xfrm>
          <a:custGeom>
            <a:avLst/>
            <a:gdLst>
              <a:gd name="T0" fmla="*/ 89 w 97"/>
              <a:gd name="T1" fmla="*/ 97 h 97"/>
              <a:gd name="T2" fmla="*/ 0 w 97"/>
              <a:gd name="T3" fmla="*/ 90 h 97"/>
              <a:gd name="T4" fmla="*/ 8 w 97"/>
              <a:gd name="T5" fmla="*/ 0 h 97"/>
              <a:gd name="T6" fmla="*/ 97 w 97"/>
              <a:gd name="T7" fmla="*/ 8 h 97"/>
              <a:gd name="T8" fmla="*/ 89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89" y="97"/>
                </a:moveTo>
                <a:lnTo>
                  <a:pt x="0" y="90"/>
                </a:lnTo>
                <a:lnTo>
                  <a:pt x="8" y="0"/>
                </a:lnTo>
                <a:lnTo>
                  <a:pt x="97" y="8"/>
                </a:lnTo>
                <a:lnTo>
                  <a:pt x="89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6" name="îṥ1îďê">
            <a:extLst>
              <a:ext uri="{FF2B5EF4-FFF2-40B4-BE49-F238E27FC236}">
                <a16:creationId xmlns:a16="http://schemas.microsoft.com/office/drawing/2014/main" id="{8852FFB8-FD09-4ACA-ACFD-A87129652987}"/>
              </a:ext>
            </a:extLst>
          </p:cNvPr>
          <p:cNvSpPr/>
          <p:nvPr/>
        </p:nvSpPr>
        <p:spPr bwMode="auto">
          <a:xfrm>
            <a:off x="2954544" y="3088637"/>
            <a:ext cx="134727" cy="33518"/>
          </a:xfrm>
          <a:custGeom>
            <a:avLst/>
            <a:gdLst>
              <a:gd name="T0" fmla="*/ 202 w 205"/>
              <a:gd name="T1" fmla="*/ 51 h 51"/>
              <a:gd name="T2" fmla="*/ 0 w 205"/>
              <a:gd name="T3" fmla="*/ 34 h 51"/>
              <a:gd name="T4" fmla="*/ 3 w 205"/>
              <a:gd name="T5" fmla="*/ 0 h 51"/>
              <a:gd name="T6" fmla="*/ 205 w 205"/>
              <a:gd name="T7" fmla="*/ 17 h 51"/>
              <a:gd name="T8" fmla="*/ 202 w 205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51">
                <a:moveTo>
                  <a:pt x="202" y="51"/>
                </a:moveTo>
                <a:lnTo>
                  <a:pt x="0" y="34"/>
                </a:lnTo>
                <a:lnTo>
                  <a:pt x="3" y="0"/>
                </a:lnTo>
                <a:lnTo>
                  <a:pt x="205" y="17"/>
                </a:lnTo>
                <a:lnTo>
                  <a:pt x="202" y="5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7" name="îśļíḍe">
            <a:extLst>
              <a:ext uri="{FF2B5EF4-FFF2-40B4-BE49-F238E27FC236}">
                <a16:creationId xmlns:a16="http://schemas.microsoft.com/office/drawing/2014/main" id="{8837333E-0A72-4E79-A16D-D15390BA36AC}"/>
              </a:ext>
            </a:extLst>
          </p:cNvPr>
          <p:cNvSpPr/>
          <p:nvPr/>
        </p:nvSpPr>
        <p:spPr bwMode="auto">
          <a:xfrm>
            <a:off x="2954544" y="3088637"/>
            <a:ext cx="134727" cy="33518"/>
          </a:xfrm>
          <a:custGeom>
            <a:avLst/>
            <a:gdLst>
              <a:gd name="T0" fmla="*/ 202 w 205"/>
              <a:gd name="T1" fmla="*/ 51 h 51"/>
              <a:gd name="T2" fmla="*/ 0 w 205"/>
              <a:gd name="T3" fmla="*/ 34 h 51"/>
              <a:gd name="T4" fmla="*/ 3 w 205"/>
              <a:gd name="T5" fmla="*/ 0 h 51"/>
              <a:gd name="T6" fmla="*/ 205 w 205"/>
              <a:gd name="T7" fmla="*/ 17 h 51"/>
              <a:gd name="T8" fmla="*/ 202 w 205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51">
                <a:moveTo>
                  <a:pt x="202" y="51"/>
                </a:moveTo>
                <a:lnTo>
                  <a:pt x="0" y="34"/>
                </a:lnTo>
                <a:lnTo>
                  <a:pt x="3" y="0"/>
                </a:lnTo>
                <a:lnTo>
                  <a:pt x="205" y="17"/>
                </a:lnTo>
                <a:lnTo>
                  <a:pt x="202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8" name="íṣlíďé">
            <a:extLst>
              <a:ext uri="{FF2B5EF4-FFF2-40B4-BE49-F238E27FC236}">
                <a16:creationId xmlns:a16="http://schemas.microsoft.com/office/drawing/2014/main" id="{8B38E91E-E58D-47B6-A4C0-01A11D5B86CC}"/>
              </a:ext>
            </a:extLst>
          </p:cNvPr>
          <p:cNvSpPr/>
          <p:nvPr/>
        </p:nvSpPr>
        <p:spPr bwMode="auto">
          <a:xfrm>
            <a:off x="3110959" y="2913163"/>
            <a:ext cx="128155" cy="34175"/>
          </a:xfrm>
          <a:custGeom>
            <a:avLst/>
            <a:gdLst>
              <a:gd name="T0" fmla="*/ 193 w 195"/>
              <a:gd name="T1" fmla="*/ 52 h 52"/>
              <a:gd name="T2" fmla="*/ 0 w 195"/>
              <a:gd name="T3" fmla="*/ 34 h 52"/>
              <a:gd name="T4" fmla="*/ 3 w 195"/>
              <a:gd name="T5" fmla="*/ 0 h 52"/>
              <a:gd name="T6" fmla="*/ 195 w 195"/>
              <a:gd name="T7" fmla="*/ 17 h 52"/>
              <a:gd name="T8" fmla="*/ 193 w 19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52">
                <a:moveTo>
                  <a:pt x="193" y="52"/>
                </a:moveTo>
                <a:lnTo>
                  <a:pt x="0" y="34"/>
                </a:lnTo>
                <a:lnTo>
                  <a:pt x="3" y="0"/>
                </a:lnTo>
                <a:lnTo>
                  <a:pt x="195" y="17"/>
                </a:lnTo>
                <a:lnTo>
                  <a:pt x="193" y="52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9" name="îSlîďè">
            <a:extLst>
              <a:ext uri="{FF2B5EF4-FFF2-40B4-BE49-F238E27FC236}">
                <a16:creationId xmlns:a16="http://schemas.microsoft.com/office/drawing/2014/main" id="{C3ED3F76-4CB1-4355-8DAA-2DD2B6947710}"/>
              </a:ext>
            </a:extLst>
          </p:cNvPr>
          <p:cNvSpPr/>
          <p:nvPr/>
        </p:nvSpPr>
        <p:spPr bwMode="auto">
          <a:xfrm>
            <a:off x="3110959" y="2913163"/>
            <a:ext cx="128155" cy="34175"/>
          </a:xfrm>
          <a:custGeom>
            <a:avLst/>
            <a:gdLst>
              <a:gd name="T0" fmla="*/ 193 w 195"/>
              <a:gd name="T1" fmla="*/ 52 h 52"/>
              <a:gd name="T2" fmla="*/ 0 w 195"/>
              <a:gd name="T3" fmla="*/ 34 h 52"/>
              <a:gd name="T4" fmla="*/ 3 w 195"/>
              <a:gd name="T5" fmla="*/ 0 h 52"/>
              <a:gd name="T6" fmla="*/ 195 w 195"/>
              <a:gd name="T7" fmla="*/ 17 h 52"/>
              <a:gd name="T8" fmla="*/ 193 w 19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52">
                <a:moveTo>
                  <a:pt x="193" y="52"/>
                </a:moveTo>
                <a:lnTo>
                  <a:pt x="0" y="34"/>
                </a:lnTo>
                <a:lnTo>
                  <a:pt x="3" y="0"/>
                </a:lnTo>
                <a:lnTo>
                  <a:pt x="195" y="17"/>
                </a:lnTo>
                <a:lnTo>
                  <a:pt x="193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0" name="ïṧ1ïdé">
            <a:extLst>
              <a:ext uri="{FF2B5EF4-FFF2-40B4-BE49-F238E27FC236}">
                <a16:creationId xmlns:a16="http://schemas.microsoft.com/office/drawing/2014/main" id="{18CA4E75-7346-4B88-8DE7-D1733DD011FA}"/>
              </a:ext>
            </a:extLst>
          </p:cNvPr>
          <p:cNvSpPr/>
          <p:nvPr/>
        </p:nvSpPr>
        <p:spPr bwMode="auto">
          <a:xfrm>
            <a:off x="3515139" y="2758063"/>
            <a:ext cx="34832" cy="32860"/>
          </a:xfrm>
          <a:custGeom>
            <a:avLst/>
            <a:gdLst>
              <a:gd name="T0" fmla="*/ 18 w 37"/>
              <a:gd name="T1" fmla="*/ 35 h 35"/>
              <a:gd name="T2" fmla="*/ 17 w 37"/>
              <a:gd name="T3" fmla="*/ 35 h 35"/>
              <a:gd name="T4" fmla="*/ 5 w 37"/>
              <a:gd name="T5" fmla="*/ 29 h 35"/>
              <a:gd name="T6" fmla="*/ 1 w 37"/>
              <a:gd name="T7" fmla="*/ 16 h 35"/>
              <a:gd name="T8" fmla="*/ 18 w 37"/>
              <a:gd name="T9" fmla="*/ 0 h 35"/>
              <a:gd name="T10" fmla="*/ 20 w 37"/>
              <a:gd name="T11" fmla="*/ 0 h 35"/>
              <a:gd name="T12" fmla="*/ 36 w 37"/>
              <a:gd name="T13" fmla="*/ 19 h 35"/>
              <a:gd name="T14" fmla="*/ 18 w 37"/>
              <a:gd name="T1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5">
                <a:moveTo>
                  <a:pt x="18" y="35"/>
                </a:moveTo>
                <a:cubicBezTo>
                  <a:pt x="18" y="35"/>
                  <a:pt x="17" y="35"/>
                  <a:pt x="17" y="35"/>
                </a:cubicBezTo>
                <a:cubicBezTo>
                  <a:pt x="12" y="35"/>
                  <a:pt x="8" y="33"/>
                  <a:pt x="5" y="29"/>
                </a:cubicBezTo>
                <a:cubicBezTo>
                  <a:pt x="2" y="26"/>
                  <a:pt x="0" y="21"/>
                  <a:pt x="1" y="16"/>
                </a:cubicBezTo>
                <a:cubicBezTo>
                  <a:pt x="1" y="7"/>
                  <a:pt x="9" y="0"/>
                  <a:pt x="18" y="0"/>
                </a:cubicBezTo>
                <a:cubicBezTo>
                  <a:pt x="19" y="0"/>
                  <a:pt x="19" y="0"/>
                  <a:pt x="20" y="0"/>
                </a:cubicBezTo>
                <a:cubicBezTo>
                  <a:pt x="29" y="1"/>
                  <a:pt x="37" y="9"/>
                  <a:pt x="36" y="19"/>
                </a:cubicBezTo>
                <a:cubicBezTo>
                  <a:pt x="35" y="28"/>
                  <a:pt x="27" y="35"/>
                  <a:pt x="18" y="3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1" name="ïşliḋê">
            <a:extLst>
              <a:ext uri="{FF2B5EF4-FFF2-40B4-BE49-F238E27FC236}">
                <a16:creationId xmlns:a16="http://schemas.microsoft.com/office/drawing/2014/main" id="{A634BBEB-4C4D-4549-B311-5654898D9290}"/>
              </a:ext>
            </a:extLst>
          </p:cNvPr>
          <p:cNvSpPr/>
          <p:nvPr/>
        </p:nvSpPr>
        <p:spPr bwMode="auto">
          <a:xfrm>
            <a:off x="3511853" y="2755434"/>
            <a:ext cx="39432" cy="38118"/>
          </a:xfrm>
          <a:custGeom>
            <a:avLst/>
            <a:gdLst>
              <a:gd name="T0" fmla="*/ 21 w 42"/>
              <a:gd name="T1" fmla="*/ 6 h 41"/>
              <a:gd name="T2" fmla="*/ 22 w 42"/>
              <a:gd name="T3" fmla="*/ 6 h 41"/>
              <a:gd name="T4" fmla="*/ 36 w 42"/>
              <a:gd name="T5" fmla="*/ 22 h 41"/>
              <a:gd name="T6" fmla="*/ 21 w 42"/>
              <a:gd name="T7" fmla="*/ 36 h 41"/>
              <a:gd name="T8" fmla="*/ 20 w 42"/>
              <a:gd name="T9" fmla="*/ 36 h 41"/>
              <a:gd name="T10" fmla="*/ 6 w 42"/>
              <a:gd name="T11" fmla="*/ 20 h 41"/>
              <a:gd name="T12" fmla="*/ 21 w 42"/>
              <a:gd name="T13" fmla="*/ 6 h 41"/>
              <a:gd name="T14" fmla="*/ 21 w 42"/>
              <a:gd name="T15" fmla="*/ 0 h 41"/>
              <a:gd name="T16" fmla="*/ 1 w 42"/>
              <a:gd name="T17" fmla="*/ 19 h 41"/>
              <a:gd name="T18" fmla="*/ 6 w 42"/>
              <a:gd name="T19" fmla="*/ 34 h 41"/>
              <a:gd name="T20" fmla="*/ 20 w 42"/>
              <a:gd name="T21" fmla="*/ 41 h 41"/>
              <a:gd name="T22" fmla="*/ 21 w 42"/>
              <a:gd name="T23" fmla="*/ 41 h 41"/>
              <a:gd name="T24" fmla="*/ 42 w 42"/>
              <a:gd name="T25" fmla="*/ 22 h 41"/>
              <a:gd name="T26" fmla="*/ 37 w 42"/>
              <a:gd name="T27" fmla="*/ 7 h 41"/>
              <a:gd name="T28" fmla="*/ 23 w 42"/>
              <a:gd name="T29" fmla="*/ 0 h 41"/>
              <a:gd name="T30" fmla="*/ 21 w 42"/>
              <a:gd name="T3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1">
                <a:moveTo>
                  <a:pt x="21" y="6"/>
                </a:moveTo>
                <a:cubicBezTo>
                  <a:pt x="22" y="6"/>
                  <a:pt x="22" y="6"/>
                  <a:pt x="22" y="6"/>
                </a:cubicBezTo>
                <a:cubicBezTo>
                  <a:pt x="31" y="6"/>
                  <a:pt x="37" y="14"/>
                  <a:pt x="36" y="22"/>
                </a:cubicBezTo>
                <a:cubicBezTo>
                  <a:pt x="36" y="30"/>
                  <a:pt x="29" y="36"/>
                  <a:pt x="21" y="36"/>
                </a:cubicBezTo>
                <a:cubicBezTo>
                  <a:pt x="21" y="36"/>
                  <a:pt x="20" y="36"/>
                  <a:pt x="20" y="36"/>
                </a:cubicBezTo>
                <a:cubicBezTo>
                  <a:pt x="12" y="35"/>
                  <a:pt x="6" y="28"/>
                  <a:pt x="6" y="20"/>
                </a:cubicBezTo>
                <a:cubicBezTo>
                  <a:pt x="7" y="12"/>
                  <a:pt x="13" y="6"/>
                  <a:pt x="21" y="6"/>
                </a:cubicBezTo>
                <a:moveTo>
                  <a:pt x="21" y="0"/>
                </a:moveTo>
                <a:cubicBezTo>
                  <a:pt x="11" y="0"/>
                  <a:pt x="2" y="9"/>
                  <a:pt x="1" y="19"/>
                </a:cubicBezTo>
                <a:cubicBezTo>
                  <a:pt x="0" y="25"/>
                  <a:pt x="2" y="30"/>
                  <a:pt x="6" y="34"/>
                </a:cubicBezTo>
                <a:cubicBezTo>
                  <a:pt x="9" y="38"/>
                  <a:pt x="14" y="41"/>
                  <a:pt x="20" y="41"/>
                </a:cubicBezTo>
                <a:cubicBezTo>
                  <a:pt x="20" y="41"/>
                  <a:pt x="21" y="41"/>
                  <a:pt x="21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42" y="17"/>
                  <a:pt x="40" y="11"/>
                  <a:pt x="37" y="7"/>
                </a:cubicBezTo>
                <a:cubicBezTo>
                  <a:pt x="33" y="3"/>
                  <a:pt x="28" y="1"/>
                  <a:pt x="23" y="0"/>
                </a:cubicBezTo>
                <a:cubicBezTo>
                  <a:pt x="22" y="0"/>
                  <a:pt x="22" y="0"/>
                  <a:pt x="21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2" name="íṡliḓè">
            <a:extLst>
              <a:ext uri="{FF2B5EF4-FFF2-40B4-BE49-F238E27FC236}">
                <a16:creationId xmlns:a16="http://schemas.microsoft.com/office/drawing/2014/main" id="{E488C786-A385-46FF-813B-865F19AFA2EC}"/>
              </a:ext>
            </a:extLst>
          </p:cNvPr>
          <p:cNvSpPr/>
          <p:nvPr/>
        </p:nvSpPr>
        <p:spPr bwMode="auto">
          <a:xfrm>
            <a:off x="3396842" y="2659483"/>
            <a:ext cx="34832" cy="34175"/>
          </a:xfrm>
          <a:custGeom>
            <a:avLst/>
            <a:gdLst>
              <a:gd name="T0" fmla="*/ 19 w 37"/>
              <a:gd name="T1" fmla="*/ 36 h 36"/>
              <a:gd name="T2" fmla="*/ 17 w 37"/>
              <a:gd name="T3" fmla="*/ 36 h 36"/>
              <a:gd name="T4" fmla="*/ 1 w 37"/>
              <a:gd name="T5" fmla="*/ 17 h 36"/>
              <a:gd name="T6" fmla="*/ 19 w 37"/>
              <a:gd name="T7" fmla="*/ 0 h 36"/>
              <a:gd name="T8" fmla="*/ 20 w 37"/>
              <a:gd name="T9" fmla="*/ 0 h 36"/>
              <a:gd name="T10" fmla="*/ 36 w 37"/>
              <a:gd name="T11" fmla="*/ 19 h 36"/>
              <a:gd name="T12" fmla="*/ 19 w 37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36">
                <a:moveTo>
                  <a:pt x="19" y="36"/>
                </a:moveTo>
                <a:cubicBezTo>
                  <a:pt x="18" y="36"/>
                  <a:pt x="18" y="36"/>
                  <a:pt x="17" y="36"/>
                </a:cubicBezTo>
                <a:cubicBezTo>
                  <a:pt x="8" y="35"/>
                  <a:pt x="0" y="26"/>
                  <a:pt x="1" y="17"/>
                </a:cubicBezTo>
                <a:cubicBezTo>
                  <a:pt x="2" y="8"/>
                  <a:pt x="10" y="0"/>
                  <a:pt x="19" y="0"/>
                </a:cubicBezTo>
                <a:cubicBezTo>
                  <a:pt x="19" y="0"/>
                  <a:pt x="20" y="0"/>
                  <a:pt x="20" y="0"/>
                </a:cubicBezTo>
                <a:cubicBezTo>
                  <a:pt x="30" y="1"/>
                  <a:pt x="37" y="10"/>
                  <a:pt x="36" y="19"/>
                </a:cubicBezTo>
                <a:cubicBezTo>
                  <a:pt x="36" y="29"/>
                  <a:pt x="28" y="36"/>
                  <a:pt x="19" y="36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3" name="îś1íďè">
            <a:extLst>
              <a:ext uri="{FF2B5EF4-FFF2-40B4-BE49-F238E27FC236}">
                <a16:creationId xmlns:a16="http://schemas.microsoft.com/office/drawing/2014/main" id="{5CB064B7-6D93-4AA7-A373-45E4D1E2FE70}"/>
              </a:ext>
            </a:extLst>
          </p:cNvPr>
          <p:cNvSpPr/>
          <p:nvPr/>
        </p:nvSpPr>
        <p:spPr bwMode="auto">
          <a:xfrm>
            <a:off x="3394871" y="2657511"/>
            <a:ext cx="39432" cy="38775"/>
          </a:xfrm>
          <a:custGeom>
            <a:avLst/>
            <a:gdLst>
              <a:gd name="T0" fmla="*/ 21 w 42"/>
              <a:gd name="T1" fmla="*/ 5 h 41"/>
              <a:gd name="T2" fmla="*/ 22 w 42"/>
              <a:gd name="T3" fmla="*/ 5 h 41"/>
              <a:gd name="T4" fmla="*/ 36 w 42"/>
              <a:gd name="T5" fmla="*/ 21 h 41"/>
              <a:gd name="T6" fmla="*/ 21 w 42"/>
              <a:gd name="T7" fmla="*/ 35 h 41"/>
              <a:gd name="T8" fmla="*/ 20 w 42"/>
              <a:gd name="T9" fmla="*/ 35 h 41"/>
              <a:gd name="T10" fmla="*/ 6 w 42"/>
              <a:gd name="T11" fmla="*/ 19 h 41"/>
              <a:gd name="T12" fmla="*/ 21 w 42"/>
              <a:gd name="T13" fmla="*/ 5 h 41"/>
              <a:gd name="T14" fmla="*/ 21 w 42"/>
              <a:gd name="T15" fmla="*/ 0 h 41"/>
              <a:gd name="T16" fmla="*/ 0 w 42"/>
              <a:gd name="T17" fmla="*/ 19 h 41"/>
              <a:gd name="T18" fmla="*/ 5 w 42"/>
              <a:gd name="T19" fmla="*/ 33 h 41"/>
              <a:gd name="T20" fmla="*/ 19 w 42"/>
              <a:gd name="T21" fmla="*/ 40 h 41"/>
              <a:gd name="T22" fmla="*/ 21 w 42"/>
              <a:gd name="T23" fmla="*/ 41 h 41"/>
              <a:gd name="T24" fmla="*/ 41 w 42"/>
              <a:gd name="T25" fmla="*/ 22 h 41"/>
              <a:gd name="T26" fmla="*/ 36 w 42"/>
              <a:gd name="T27" fmla="*/ 7 h 41"/>
              <a:gd name="T28" fmla="*/ 22 w 42"/>
              <a:gd name="T29" fmla="*/ 0 h 41"/>
              <a:gd name="T30" fmla="*/ 21 w 42"/>
              <a:gd name="T3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1">
                <a:moveTo>
                  <a:pt x="21" y="5"/>
                </a:moveTo>
                <a:cubicBezTo>
                  <a:pt x="21" y="5"/>
                  <a:pt x="22" y="5"/>
                  <a:pt x="22" y="5"/>
                </a:cubicBezTo>
                <a:cubicBezTo>
                  <a:pt x="30" y="6"/>
                  <a:pt x="36" y="13"/>
                  <a:pt x="36" y="21"/>
                </a:cubicBezTo>
                <a:cubicBezTo>
                  <a:pt x="35" y="29"/>
                  <a:pt x="29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1" y="34"/>
                  <a:pt x="5" y="27"/>
                  <a:pt x="6" y="19"/>
                </a:cubicBezTo>
                <a:cubicBezTo>
                  <a:pt x="6" y="11"/>
                  <a:pt x="13" y="5"/>
                  <a:pt x="21" y="5"/>
                </a:cubicBezTo>
                <a:moveTo>
                  <a:pt x="21" y="0"/>
                </a:moveTo>
                <a:cubicBezTo>
                  <a:pt x="10" y="0"/>
                  <a:pt x="1" y="8"/>
                  <a:pt x="0" y="19"/>
                </a:cubicBezTo>
                <a:cubicBezTo>
                  <a:pt x="0" y="24"/>
                  <a:pt x="2" y="29"/>
                  <a:pt x="5" y="33"/>
                </a:cubicBezTo>
                <a:cubicBezTo>
                  <a:pt x="9" y="38"/>
                  <a:pt x="14" y="40"/>
                  <a:pt x="19" y="40"/>
                </a:cubicBezTo>
                <a:cubicBezTo>
                  <a:pt x="20" y="40"/>
                  <a:pt x="20" y="41"/>
                  <a:pt x="21" y="41"/>
                </a:cubicBezTo>
                <a:cubicBezTo>
                  <a:pt x="31" y="41"/>
                  <a:pt x="40" y="32"/>
                  <a:pt x="41" y="22"/>
                </a:cubicBezTo>
                <a:cubicBezTo>
                  <a:pt x="42" y="16"/>
                  <a:pt x="40" y="11"/>
                  <a:pt x="36" y="7"/>
                </a:cubicBezTo>
                <a:cubicBezTo>
                  <a:pt x="33" y="3"/>
                  <a:pt x="28" y="0"/>
                  <a:pt x="22" y="0"/>
                </a:cubicBezTo>
                <a:cubicBezTo>
                  <a:pt x="22" y="0"/>
                  <a:pt x="21" y="0"/>
                  <a:pt x="21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4" name="iṡľiḋé">
            <a:extLst>
              <a:ext uri="{FF2B5EF4-FFF2-40B4-BE49-F238E27FC236}">
                <a16:creationId xmlns:a16="http://schemas.microsoft.com/office/drawing/2014/main" id="{0B1BA782-9546-40B6-B5DE-FC824EBEA497}"/>
              </a:ext>
            </a:extLst>
          </p:cNvPr>
          <p:cNvSpPr/>
          <p:nvPr/>
        </p:nvSpPr>
        <p:spPr bwMode="auto">
          <a:xfrm>
            <a:off x="3227284" y="2732432"/>
            <a:ext cx="33518" cy="34175"/>
          </a:xfrm>
          <a:custGeom>
            <a:avLst/>
            <a:gdLst>
              <a:gd name="T0" fmla="*/ 18 w 36"/>
              <a:gd name="T1" fmla="*/ 36 h 36"/>
              <a:gd name="T2" fmla="*/ 16 w 36"/>
              <a:gd name="T3" fmla="*/ 36 h 36"/>
              <a:gd name="T4" fmla="*/ 4 w 36"/>
              <a:gd name="T5" fmla="*/ 29 h 36"/>
              <a:gd name="T6" fmla="*/ 0 w 36"/>
              <a:gd name="T7" fmla="*/ 17 h 36"/>
              <a:gd name="T8" fmla="*/ 18 w 36"/>
              <a:gd name="T9" fmla="*/ 0 h 36"/>
              <a:gd name="T10" fmla="*/ 19 w 36"/>
              <a:gd name="T11" fmla="*/ 0 h 36"/>
              <a:gd name="T12" fmla="*/ 35 w 36"/>
              <a:gd name="T13" fmla="*/ 19 h 36"/>
              <a:gd name="T14" fmla="*/ 18 w 36"/>
              <a:gd name="T1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36">
                <a:moveTo>
                  <a:pt x="18" y="36"/>
                </a:moveTo>
                <a:cubicBezTo>
                  <a:pt x="17" y="36"/>
                  <a:pt x="17" y="36"/>
                  <a:pt x="16" y="36"/>
                </a:cubicBezTo>
                <a:cubicBezTo>
                  <a:pt x="11" y="35"/>
                  <a:pt x="7" y="33"/>
                  <a:pt x="4" y="29"/>
                </a:cubicBezTo>
                <a:cubicBezTo>
                  <a:pt x="1" y="26"/>
                  <a:pt x="0" y="21"/>
                  <a:pt x="0" y="17"/>
                </a:cubicBezTo>
                <a:cubicBezTo>
                  <a:pt x="1" y="7"/>
                  <a:pt x="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cubicBezTo>
                  <a:pt x="29" y="1"/>
                  <a:pt x="36" y="10"/>
                  <a:pt x="35" y="19"/>
                </a:cubicBezTo>
                <a:cubicBezTo>
                  <a:pt x="35" y="28"/>
                  <a:pt x="27" y="36"/>
                  <a:pt x="18" y="36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5" name="îšļîḓe">
            <a:extLst>
              <a:ext uri="{FF2B5EF4-FFF2-40B4-BE49-F238E27FC236}">
                <a16:creationId xmlns:a16="http://schemas.microsoft.com/office/drawing/2014/main" id="{3F387747-0C4C-40DD-8B31-580DA2179156}"/>
              </a:ext>
            </a:extLst>
          </p:cNvPr>
          <p:cNvSpPr/>
          <p:nvPr/>
        </p:nvSpPr>
        <p:spPr bwMode="auto">
          <a:xfrm>
            <a:off x="3223340" y="2729803"/>
            <a:ext cx="39432" cy="38118"/>
          </a:xfrm>
          <a:custGeom>
            <a:avLst/>
            <a:gdLst>
              <a:gd name="T0" fmla="*/ 22 w 42"/>
              <a:gd name="T1" fmla="*/ 6 h 41"/>
              <a:gd name="T2" fmla="*/ 23 w 42"/>
              <a:gd name="T3" fmla="*/ 6 h 41"/>
              <a:gd name="T4" fmla="*/ 37 w 42"/>
              <a:gd name="T5" fmla="*/ 22 h 41"/>
              <a:gd name="T6" fmla="*/ 22 w 42"/>
              <a:gd name="T7" fmla="*/ 36 h 41"/>
              <a:gd name="T8" fmla="*/ 20 w 42"/>
              <a:gd name="T9" fmla="*/ 36 h 41"/>
              <a:gd name="T10" fmla="*/ 7 w 42"/>
              <a:gd name="T11" fmla="*/ 20 h 41"/>
              <a:gd name="T12" fmla="*/ 22 w 42"/>
              <a:gd name="T13" fmla="*/ 6 h 41"/>
              <a:gd name="T14" fmla="*/ 22 w 42"/>
              <a:gd name="T15" fmla="*/ 0 h 41"/>
              <a:gd name="T16" fmla="*/ 1 w 42"/>
              <a:gd name="T17" fmla="*/ 19 h 41"/>
              <a:gd name="T18" fmla="*/ 20 w 42"/>
              <a:gd name="T19" fmla="*/ 41 h 41"/>
              <a:gd name="T20" fmla="*/ 22 w 42"/>
              <a:gd name="T21" fmla="*/ 41 h 41"/>
              <a:gd name="T22" fmla="*/ 42 w 42"/>
              <a:gd name="T23" fmla="*/ 22 h 41"/>
              <a:gd name="T24" fmla="*/ 37 w 42"/>
              <a:gd name="T25" fmla="*/ 8 h 41"/>
              <a:gd name="T26" fmla="*/ 23 w 42"/>
              <a:gd name="T27" fmla="*/ 1 h 41"/>
              <a:gd name="T28" fmla="*/ 22 w 42"/>
              <a:gd name="T2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" h="41">
                <a:moveTo>
                  <a:pt x="22" y="6"/>
                </a:moveTo>
                <a:cubicBezTo>
                  <a:pt x="22" y="6"/>
                  <a:pt x="22" y="6"/>
                  <a:pt x="23" y="6"/>
                </a:cubicBezTo>
                <a:cubicBezTo>
                  <a:pt x="31" y="7"/>
                  <a:pt x="37" y="14"/>
                  <a:pt x="37" y="22"/>
                </a:cubicBezTo>
                <a:cubicBezTo>
                  <a:pt x="36" y="30"/>
                  <a:pt x="29" y="36"/>
                  <a:pt x="22" y="36"/>
                </a:cubicBezTo>
                <a:cubicBezTo>
                  <a:pt x="21" y="36"/>
                  <a:pt x="21" y="36"/>
                  <a:pt x="20" y="36"/>
                </a:cubicBezTo>
                <a:cubicBezTo>
                  <a:pt x="12" y="35"/>
                  <a:pt x="6" y="28"/>
                  <a:pt x="7" y="20"/>
                </a:cubicBezTo>
                <a:cubicBezTo>
                  <a:pt x="7" y="12"/>
                  <a:pt x="14" y="6"/>
                  <a:pt x="22" y="6"/>
                </a:cubicBezTo>
                <a:moveTo>
                  <a:pt x="22" y="0"/>
                </a:moveTo>
                <a:cubicBezTo>
                  <a:pt x="11" y="0"/>
                  <a:pt x="2" y="9"/>
                  <a:pt x="1" y="19"/>
                </a:cubicBezTo>
                <a:cubicBezTo>
                  <a:pt x="0" y="31"/>
                  <a:pt x="9" y="40"/>
                  <a:pt x="20" y="41"/>
                </a:cubicBezTo>
                <a:cubicBezTo>
                  <a:pt x="21" y="41"/>
                  <a:pt x="21" y="41"/>
                  <a:pt x="22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42" y="17"/>
                  <a:pt x="41" y="12"/>
                  <a:pt x="37" y="8"/>
                </a:cubicBezTo>
                <a:cubicBezTo>
                  <a:pt x="34" y="3"/>
                  <a:pt x="29" y="1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6" name="îṧ1ïḑé">
            <a:extLst>
              <a:ext uri="{FF2B5EF4-FFF2-40B4-BE49-F238E27FC236}">
                <a16:creationId xmlns:a16="http://schemas.microsoft.com/office/drawing/2014/main" id="{363E1120-FB0A-44F1-A6E6-5D1A4F6204CC}"/>
              </a:ext>
            </a:extLst>
          </p:cNvPr>
          <p:cNvSpPr/>
          <p:nvPr/>
        </p:nvSpPr>
        <p:spPr bwMode="auto">
          <a:xfrm>
            <a:off x="3122131" y="2681828"/>
            <a:ext cx="33518" cy="32860"/>
          </a:xfrm>
          <a:custGeom>
            <a:avLst/>
            <a:gdLst>
              <a:gd name="T0" fmla="*/ 18 w 36"/>
              <a:gd name="T1" fmla="*/ 35 h 35"/>
              <a:gd name="T2" fmla="*/ 17 w 36"/>
              <a:gd name="T3" fmla="*/ 35 h 35"/>
              <a:gd name="T4" fmla="*/ 4 w 36"/>
              <a:gd name="T5" fmla="*/ 29 h 35"/>
              <a:gd name="T6" fmla="*/ 0 w 36"/>
              <a:gd name="T7" fmla="*/ 16 h 35"/>
              <a:gd name="T8" fmla="*/ 18 w 36"/>
              <a:gd name="T9" fmla="*/ 0 h 35"/>
              <a:gd name="T10" fmla="*/ 19 w 36"/>
              <a:gd name="T11" fmla="*/ 0 h 35"/>
              <a:gd name="T12" fmla="*/ 31 w 36"/>
              <a:gd name="T13" fmla="*/ 6 h 35"/>
              <a:gd name="T14" fmla="*/ 36 w 36"/>
              <a:gd name="T15" fmla="*/ 19 h 35"/>
              <a:gd name="T16" fmla="*/ 18 w 36"/>
              <a:gd name="T1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35">
                <a:moveTo>
                  <a:pt x="18" y="35"/>
                </a:moveTo>
                <a:cubicBezTo>
                  <a:pt x="17" y="35"/>
                  <a:pt x="17" y="35"/>
                  <a:pt x="17" y="35"/>
                </a:cubicBezTo>
                <a:cubicBezTo>
                  <a:pt x="12" y="35"/>
                  <a:pt x="7" y="33"/>
                  <a:pt x="4" y="29"/>
                </a:cubicBezTo>
                <a:cubicBezTo>
                  <a:pt x="1" y="25"/>
                  <a:pt x="0" y="21"/>
                  <a:pt x="0" y="16"/>
                </a:cubicBezTo>
                <a:cubicBezTo>
                  <a:pt x="1" y="7"/>
                  <a:pt x="9" y="0"/>
                  <a:pt x="18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24" y="0"/>
                  <a:pt x="28" y="2"/>
                  <a:pt x="31" y="6"/>
                </a:cubicBezTo>
                <a:cubicBezTo>
                  <a:pt x="34" y="9"/>
                  <a:pt x="36" y="14"/>
                  <a:pt x="36" y="19"/>
                </a:cubicBezTo>
                <a:cubicBezTo>
                  <a:pt x="35" y="28"/>
                  <a:pt x="27" y="35"/>
                  <a:pt x="18" y="3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7" name="ïslídé">
            <a:extLst>
              <a:ext uri="{FF2B5EF4-FFF2-40B4-BE49-F238E27FC236}">
                <a16:creationId xmlns:a16="http://schemas.microsoft.com/office/drawing/2014/main" id="{71493EC5-44EF-47F3-8731-CED48EA17D2A}"/>
              </a:ext>
            </a:extLst>
          </p:cNvPr>
          <p:cNvSpPr/>
          <p:nvPr/>
        </p:nvSpPr>
        <p:spPr bwMode="auto">
          <a:xfrm>
            <a:off x="3119502" y="2679199"/>
            <a:ext cx="39432" cy="38775"/>
          </a:xfrm>
          <a:custGeom>
            <a:avLst/>
            <a:gdLst>
              <a:gd name="T0" fmla="*/ 21 w 42"/>
              <a:gd name="T1" fmla="*/ 5 h 41"/>
              <a:gd name="T2" fmla="*/ 22 w 42"/>
              <a:gd name="T3" fmla="*/ 5 h 41"/>
              <a:gd name="T4" fmla="*/ 36 w 42"/>
              <a:gd name="T5" fmla="*/ 22 h 41"/>
              <a:gd name="T6" fmla="*/ 21 w 42"/>
              <a:gd name="T7" fmla="*/ 35 h 41"/>
              <a:gd name="T8" fmla="*/ 20 w 42"/>
              <a:gd name="T9" fmla="*/ 35 h 41"/>
              <a:gd name="T10" fmla="*/ 6 w 42"/>
              <a:gd name="T11" fmla="*/ 19 h 41"/>
              <a:gd name="T12" fmla="*/ 21 w 42"/>
              <a:gd name="T13" fmla="*/ 5 h 41"/>
              <a:gd name="T14" fmla="*/ 21 w 42"/>
              <a:gd name="T15" fmla="*/ 0 h 41"/>
              <a:gd name="T16" fmla="*/ 0 w 42"/>
              <a:gd name="T17" fmla="*/ 19 h 41"/>
              <a:gd name="T18" fmla="*/ 5 w 42"/>
              <a:gd name="T19" fmla="*/ 34 h 41"/>
              <a:gd name="T20" fmla="*/ 19 w 42"/>
              <a:gd name="T21" fmla="*/ 41 h 41"/>
              <a:gd name="T22" fmla="*/ 21 w 42"/>
              <a:gd name="T23" fmla="*/ 41 h 41"/>
              <a:gd name="T24" fmla="*/ 41 w 42"/>
              <a:gd name="T25" fmla="*/ 22 h 41"/>
              <a:gd name="T26" fmla="*/ 36 w 42"/>
              <a:gd name="T27" fmla="*/ 7 h 41"/>
              <a:gd name="T28" fmla="*/ 22 w 42"/>
              <a:gd name="T29" fmla="*/ 0 h 41"/>
              <a:gd name="T30" fmla="*/ 21 w 42"/>
              <a:gd name="T3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1">
                <a:moveTo>
                  <a:pt x="21" y="5"/>
                </a:moveTo>
                <a:cubicBezTo>
                  <a:pt x="21" y="5"/>
                  <a:pt x="22" y="5"/>
                  <a:pt x="22" y="5"/>
                </a:cubicBezTo>
                <a:cubicBezTo>
                  <a:pt x="30" y="6"/>
                  <a:pt x="36" y="13"/>
                  <a:pt x="36" y="22"/>
                </a:cubicBezTo>
                <a:cubicBezTo>
                  <a:pt x="35" y="29"/>
                  <a:pt x="29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1" y="35"/>
                  <a:pt x="5" y="28"/>
                  <a:pt x="6" y="19"/>
                </a:cubicBezTo>
                <a:cubicBezTo>
                  <a:pt x="6" y="11"/>
                  <a:pt x="13" y="5"/>
                  <a:pt x="21" y="5"/>
                </a:cubicBezTo>
                <a:moveTo>
                  <a:pt x="21" y="0"/>
                </a:moveTo>
                <a:cubicBezTo>
                  <a:pt x="10" y="0"/>
                  <a:pt x="1" y="8"/>
                  <a:pt x="0" y="19"/>
                </a:cubicBezTo>
                <a:cubicBezTo>
                  <a:pt x="0" y="24"/>
                  <a:pt x="2" y="30"/>
                  <a:pt x="5" y="34"/>
                </a:cubicBezTo>
                <a:cubicBezTo>
                  <a:pt x="9" y="38"/>
                  <a:pt x="14" y="40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42" y="17"/>
                  <a:pt x="40" y="11"/>
                  <a:pt x="36" y="7"/>
                </a:cubicBezTo>
                <a:cubicBezTo>
                  <a:pt x="33" y="3"/>
                  <a:pt x="28" y="0"/>
                  <a:pt x="22" y="0"/>
                </a:cubicBezTo>
                <a:cubicBezTo>
                  <a:pt x="22" y="0"/>
                  <a:pt x="21" y="0"/>
                  <a:pt x="21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8" name="îṡlïḋé">
            <a:extLst>
              <a:ext uri="{FF2B5EF4-FFF2-40B4-BE49-F238E27FC236}">
                <a16:creationId xmlns:a16="http://schemas.microsoft.com/office/drawing/2014/main" id="{0F78DC5A-4F21-41E1-A6C6-1297DF26BAC9}"/>
              </a:ext>
            </a:extLst>
          </p:cNvPr>
          <p:cNvSpPr/>
          <p:nvPr/>
        </p:nvSpPr>
        <p:spPr bwMode="auto">
          <a:xfrm>
            <a:off x="3054439" y="2766607"/>
            <a:ext cx="34832" cy="32203"/>
          </a:xfrm>
          <a:custGeom>
            <a:avLst/>
            <a:gdLst>
              <a:gd name="T0" fmla="*/ 19 w 37"/>
              <a:gd name="T1" fmla="*/ 35 h 35"/>
              <a:gd name="T2" fmla="*/ 17 w 37"/>
              <a:gd name="T3" fmla="*/ 35 h 35"/>
              <a:gd name="T4" fmla="*/ 1 w 37"/>
              <a:gd name="T5" fmla="*/ 16 h 35"/>
              <a:gd name="T6" fmla="*/ 19 w 37"/>
              <a:gd name="T7" fmla="*/ 0 h 35"/>
              <a:gd name="T8" fmla="*/ 20 w 37"/>
              <a:gd name="T9" fmla="*/ 0 h 35"/>
              <a:gd name="T10" fmla="*/ 36 w 37"/>
              <a:gd name="T11" fmla="*/ 19 h 35"/>
              <a:gd name="T12" fmla="*/ 19 w 37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35">
                <a:moveTo>
                  <a:pt x="19" y="35"/>
                </a:moveTo>
                <a:cubicBezTo>
                  <a:pt x="18" y="35"/>
                  <a:pt x="18" y="35"/>
                  <a:pt x="17" y="35"/>
                </a:cubicBezTo>
                <a:cubicBezTo>
                  <a:pt x="8" y="35"/>
                  <a:pt x="0" y="26"/>
                  <a:pt x="1" y="16"/>
                </a:cubicBezTo>
                <a:cubicBezTo>
                  <a:pt x="2" y="7"/>
                  <a:pt x="9" y="0"/>
                  <a:pt x="19" y="0"/>
                </a:cubicBezTo>
                <a:cubicBezTo>
                  <a:pt x="19" y="0"/>
                  <a:pt x="20" y="0"/>
                  <a:pt x="20" y="0"/>
                </a:cubicBezTo>
                <a:cubicBezTo>
                  <a:pt x="30" y="1"/>
                  <a:pt x="37" y="9"/>
                  <a:pt x="36" y="19"/>
                </a:cubicBezTo>
                <a:cubicBezTo>
                  <a:pt x="36" y="28"/>
                  <a:pt x="28" y="35"/>
                  <a:pt x="19" y="3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9" name="iṡḻîḓê">
            <a:extLst>
              <a:ext uri="{FF2B5EF4-FFF2-40B4-BE49-F238E27FC236}">
                <a16:creationId xmlns:a16="http://schemas.microsoft.com/office/drawing/2014/main" id="{A6534CA6-5F4B-4F47-A68C-567579F81851}"/>
              </a:ext>
            </a:extLst>
          </p:cNvPr>
          <p:cNvSpPr/>
          <p:nvPr/>
        </p:nvSpPr>
        <p:spPr bwMode="auto">
          <a:xfrm>
            <a:off x="3052467" y="2763321"/>
            <a:ext cx="39432" cy="38775"/>
          </a:xfrm>
          <a:custGeom>
            <a:avLst/>
            <a:gdLst>
              <a:gd name="T0" fmla="*/ 21 w 42"/>
              <a:gd name="T1" fmla="*/ 6 h 41"/>
              <a:gd name="T2" fmla="*/ 22 w 42"/>
              <a:gd name="T3" fmla="*/ 6 h 41"/>
              <a:gd name="T4" fmla="*/ 36 w 42"/>
              <a:gd name="T5" fmla="*/ 22 h 41"/>
              <a:gd name="T6" fmla="*/ 21 w 42"/>
              <a:gd name="T7" fmla="*/ 36 h 41"/>
              <a:gd name="T8" fmla="*/ 20 w 42"/>
              <a:gd name="T9" fmla="*/ 36 h 41"/>
              <a:gd name="T10" fmla="*/ 6 w 42"/>
              <a:gd name="T11" fmla="*/ 19 h 41"/>
              <a:gd name="T12" fmla="*/ 21 w 42"/>
              <a:gd name="T13" fmla="*/ 6 h 41"/>
              <a:gd name="T14" fmla="*/ 21 w 42"/>
              <a:gd name="T15" fmla="*/ 0 h 41"/>
              <a:gd name="T16" fmla="*/ 0 w 42"/>
              <a:gd name="T17" fmla="*/ 19 h 41"/>
              <a:gd name="T18" fmla="*/ 5 w 42"/>
              <a:gd name="T19" fmla="*/ 34 h 41"/>
              <a:gd name="T20" fmla="*/ 19 w 42"/>
              <a:gd name="T21" fmla="*/ 41 h 41"/>
              <a:gd name="T22" fmla="*/ 21 w 42"/>
              <a:gd name="T23" fmla="*/ 41 h 41"/>
              <a:gd name="T24" fmla="*/ 41 w 42"/>
              <a:gd name="T25" fmla="*/ 22 h 41"/>
              <a:gd name="T26" fmla="*/ 36 w 42"/>
              <a:gd name="T27" fmla="*/ 7 h 41"/>
              <a:gd name="T28" fmla="*/ 22 w 42"/>
              <a:gd name="T29" fmla="*/ 0 h 41"/>
              <a:gd name="T30" fmla="*/ 21 w 42"/>
              <a:gd name="T3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1">
                <a:moveTo>
                  <a:pt x="21" y="6"/>
                </a:moveTo>
                <a:cubicBezTo>
                  <a:pt x="21" y="6"/>
                  <a:pt x="21" y="6"/>
                  <a:pt x="22" y="6"/>
                </a:cubicBezTo>
                <a:cubicBezTo>
                  <a:pt x="30" y="6"/>
                  <a:pt x="36" y="13"/>
                  <a:pt x="36" y="22"/>
                </a:cubicBezTo>
                <a:cubicBezTo>
                  <a:pt x="35" y="30"/>
                  <a:pt x="29" y="36"/>
                  <a:pt x="21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11" y="35"/>
                  <a:pt x="5" y="28"/>
                  <a:pt x="6" y="19"/>
                </a:cubicBezTo>
                <a:cubicBezTo>
                  <a:pt x="6" y="12"/>
                  <a:pt x="13" y="6"/>
                  <a:pt x="21" y="6"/>
                </a:cubicBezTo>
                <a:moveTo>
                  <a:pt x="21" y="0"/>
                </a:moveTo>
                <a:cubicBezTo>
                  <a:pt x="10" y="0"/>
                  <a:pt x="1" y="8"/>
                  <a:pt x="0" y="19"/>
                </a:cubicBezTo>
                <a:cubicBezTo>
                  <a:pt x="0" y="24"/>
                  <a:pt x="2" y="30"/>
                  <a:pt x="5" y="34"/>
                </a:cubicBezTo>
                <a:cubicBezTo>
                  <a:pt x="9" y="38"/>
                  <a:pt x="14" y="41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42" y="17"/>
                  <a:pt x="40" y="11"/>
                  <a:pt x="36" y="7"/>
                </a:cubicBezTo>
                <a:cubicBezTo>
                  <a:pt x="33" y="3"/>
                  <a:pt x="28" y="1"/>
                  <a:pt x="22" y="0"/>
                </a:cubicBezTo>
                <a:cubicBezTo>
                  <a:pt x="22" y="0"/>
                  <a:pt x="21" y="0"/>
                  <a:pt x="21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0" name="iṧḷîḓè">
            <a:extLst>
              <a:ext uri="{FF2B5EF4-FFF2-40B4-BE49-F238E27FC236}">
                <a16:creationId xmlns:a16="http://schemas.microsoft.com/office/drawing/2014/main" id="{C503FE11-907E-4511-9309-991782E24B19}"/>
              </a:ext>
            </a:extLst>
          </p:cNvPr>
          <p:cNvSpPr/>
          <p:nvPr/>
        </p:nvSpPr>
        <p:spPr bwMode="auto">
          <a:xfrm>
            <a:off x="2899339" y="2716659"/>
            <a:ext cx="33518" cy="32860"/>
          </a:xfrm>
          <a:custGeom>
            <a:avLst/>
            <a:gdLst>
              <a:gd name="T0" fmla="*/ 18 w 36"/>
              <a:gd name="T1" fmla="*/ 35 h 35"/>
              <a:gd name="T2" fmla="*/ 16 w 36"/>
              <a:gd name="T3" fmla="*/ 35 h 35"/>
              <a:gd name="T4" fmla="*/ 4 w 36"/>
              <a:gd name="T5" fmla="*/ 29 h 35"/>
              <a:gd name="T6" fmla="*/ 0 w 36"/>
              <a:gd name="T7" fmla="*/ 16 h 35"/>
              <a:gd name="T8" fmla="*/ 18 w 36"/>
              <a:gd name="T9" fmla="*/ 0 h 35"/>
              <a:gd name="T10" fmla="*/ 19 w 36"/>
              <a:gd name="T11" fmla="*/ 0 h 35"/>
              <a:gd name="T12" fmla="*/ 31 w 36"/>
              <a:gd name="T13" fmla="*/ 6 h 35"/>
              <a:gd name="T14" fmla="*/ 36 w 36"/>
              <a:gd name="T15" fmla="*/ 19 h 35"/>
              <a:gd name="T16" fmla="*/ 18 w 36"/>
              <a:gd name="T1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35">
                <a:moveTo>
                  <a:pt x="18" y="35"/>
                </a:moveTo>
                <a:cubicBezTo>
                  <a:pt x="17" y="35"/>
                  <a:pt x="17" y="35"/>
                  <a:pt x="16" y="35"/>
                </a:cubicBezTo>
                <a:cubicBezTo>
                  <a:pt x="12" y="35"/>
                  <a:pt x="7" y="33"/>
                  <a:pt x="4" y="29"/>
                </a:cubicBezTo>
                <a:cubicBezTo>
                  <a:pt x="1" y="26"/>
                  <a:pt x="0" y="21"/>
                  <a:pt x="0" y="16"/>
                </a:cubicBezTo>
                <a:cubicBezTo>
                  <a:pt x="1" y="7"/>
                  <a:pt x="9" y="0"/>
                  <a:pt x="18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24" y="0"/>
                  <a:pt x="28" y="2"/>
                  <a:pt x="31" y="6"/>
                </a:cubicBezTo>
                <a:cubicBezTo>
                  <a:pt x="34" y="10"/>
                  <a:pt x="36" y="14"/>
                  <a:pt x="36" y="19"/>
                </a:cubicBezTo>
                <a:cubicBezTo>
                  <a:pt x="35" y="28"/>
                  <a:pt x="27" y="35"/>
                  <a:pt x="18" y="3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1" name="íṥḷiḍe">
            <a:extLst>
              <a:ext uri="{FF2B5EF4-FFF2-40B4-BE49-F238E27FC236}">
                <a16:creationId xmlns:a16="http://schemas.microsoft.com/office/drawing/2014/main" id="{75E21A9B-77F8-4A98-92B0-F163295F8607}"/>
              </a:ext>
            </a:extLst>
          </p:cNvPr>
          <p:cNvSpPr/>
          <p:nvPr/>
        </p:nvSpPr>
        <p:spPr bwMode="auto">
          <a:xfrm>
            <a:off x="2896052" y="2714030"/>
            <a:ext cx="39432" cy="38118"/>
          </a:xfrm>
          <a:custGeom>
            <a:avLst/>
            <a:gdLst>
              <a:gd name="T0" fmla="*/ 21 w 42"/>
              <a:gd name="T1" fmla="*/ 6 h 41"/>
              <a:gd name="T2" fmla="*/ 22 w 42"/>
              <a:gd name="T3" fmla="*/ 6 h 41"/>
              <a:gd name="T4" fmla="*/ 36 w 42"/>
              <a:gd name="T5" fmla="*/ 22 h 41"/>
              <a:gd name="T6" fmla="*/ 21 w 42"/>
              <a:gd name="T7" fmla="*/ 36 h 41"/>
              <a:gd name="T8" fmla="*/ 20 w 42"/>
              <a:gd name="T9" fmla="*/ 36 h 41"/>
              <a:gd name="T10" fmla="*/ 6 w 42"/>
              <a:gd name="T11" fmla="*/ 19 h 41"/>
              <a:gd name="T12" fmla="*/ 21 w 42"/>
              <a:gd name="T13" fmla="*/ 6 h 41"/>
              <a:gd name="T14" fmla="*/ 21 w 42"/>
              <a:gd name="T15" fmla="*/ 0 h 41"/>
              <a:gd name="T16" fmla="*/ 0 w 42"/>
              <a:gd name="T17" fmla="*/ 19 h 41"/>
              <a:gd name="T18" fmla="*/ 5 w 42"/>
              <a:gd name="T19" fmla="*/ 34 h 41"/>
              <a:gd name="T20" fmla="*/ 19 w 42"/>
              <a:gd name="T21" fmla="*/ 41 h 41"/>
              <a:gd name="T22" fmla="*/ 21 w 42"/>
              <a:gd name="T23" fmla="*/ 41 h 41"/>
              <a:gd name="T24" fmla="*/ 41 w 42"/>
              <a:gd name="T25" fmla="*/ 22 h 41"/>
              <a:gd name="T26" fmla="*/ 36 w 42"/>
              <a:gd name="T27" fmla="*/ 7 h 41"/>
              <a:gd name="T28" fmla="*/ 22 w 42"/>
              <a:gd name="T29" fmla="*/ 0 h 41"/>
              <a:gd name="T30" fmla="*/ 21 w 42"/>
              <a:gd name="T3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1">
                <a:moveTo>
                  <a:pt x="21" y="6"/>
                </a:moveTo>
                <a:cubicBezTo>
                  <a:pt x="21" y="6"/>
                  <a:pt x="22" y="6"/>
                  <a:pt x="22" y="6"/>
                </a:cubicBezTo>
                <a:cubicBezTo>
                  <a:pt x="30" y="6"/>
                  <a:pt x="36" y="13"/>
                  <a:pt x="36" y="22"/>
                </a:cubicBezTo>
                <a:cubicBezTo>
                  <a:pt x="35" y="30"/>
                  <a:pt x="29" y="36"/>
                  <a:pt x="21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11" y="35"/>
                  <a:pt x="5" y="28"/>
                  <a:pt x="6" y="19"/>
                </a:cubicBezTo>
                <a:cubicBezTo>
                  <a:pt x="6" y="12"/>
                  <a:pt x="13" y="6"/>
                  <a:pt x="21" y="6"/>
                </a:cubicBezTo>
                <a:moveTo>
                  <a:pt x="21" y="0"/>
                </a:moveTo>
                <a:cubicBezTo>
                  <a:pt x="10" y="0"/>
                  <a:pt x="1" y="8"/>
                  <a:pt x="0" y="19"/>
                </a:cubicBezTo>
                <a:cubicBezTo>
                  <a:pt x="0" y="24"/>
                  <a:pt x="2" y="30"/>
                  <a:pt x="5" y="34"/>
                </a:cubicBezTo>
                <a:cubicBezTo>
                  <a:pt x="9" y="38"/>
                  <a:pt x="14" y="41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42" y="17"/>
                  <a:pt x="40" y="11"/>
                  <a:pt x="36" y="7"/>
                </a:cubicBezTo>
                <a:cubicBezTo>
                  <a:pt x="33" y="3"/>
                  <a:pt x="28" y="1"/>
                  <a:pt x="22" y="0"/>
                </a:cubicBezTo>
                <a:cubicBezTo>
                  <a:pt x="22" y="0"/>
                  <a:pt x="21" y="0"/>
                  <a:pt x="21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2" name="íṣḷîḓê">
            <a:extLst>
              <a:ext uri="{FF2B5EF4-FFF2-40B4-BE49-F238E27FC236}">
                <a16:creationId xmlns:a16="http://schemas.microsoft.com/office/drawing/2014/main" id="{165F87AE-37C2-4463-BEA9-2CAC7F3D4BA9}"/>
              </a:ext>
            </a:extLst>
          </p:cNvPr>
          <p:cNvSpPr/>
          <p:nvPr/>
        </p:nvSpPr>
        <p:spPr bwMode="auto">
          <a:xfrm>
            <a:off x="2785643" y="2475465"/>
            <a:ext cx="809018" cy="281284"/>
          </a:xfrm>
          <a:custGeom>
            <a:avLst/>
            <a:gdLst>
              <a:gd name="T0" fmla="*/ 0 w 1231"/>
              <a:gd name="T1" fmla="*/ 417 h 428"/>
              <a:gd name="T2" fmla="*/ 240 w 1231"/>
              <a:gd name="T3" fmla="*/ 31 h 428"/>
              <a:gd name="T4" fmla="*/ 412 w 1231"/>
              <a:gd name="T5" fmla="*/ 247 h 428"/>
              <a:gd name="T6" fmla="*/ 628 w 1231"/>
              <a:gd name="T7" fmla="*/ 64 h 428"/>
              <a:gd name="T8" fmla="*/ 745 w 1231"/>
              <a:gd name="T9" fmla="*/ 213 h 428"/>
              <a:gd name="T10" fmla="*/ 917 w 1231"/>
              <a:gd name="T11" fmla="*/ 0 h 428"/>
              <a:gd name="T12" fmla="*/ 1083 w 1231"/>
              <a:gd name="T13" fmla="*/ 145 h 428"/>
              <a:gd name="T14" fmla="*/ 1227 w 1231"/>
              <a:gd name="T15" fmla="*/ 114 h 428"/>
              <a:gd name="T16" fmla="*/ 1231 w 1231"/>
              <a:gd name="T17" fmla="*/ 135 h 428"/>
              <a:gd name="T18" fmla="*/ 1077 w 1231"/>
              <a:gd name="T19" fmla="*/ 169 h 428"/>
              <a:gd name="T20" fmla="*/ 920 w 1231"/>
              <a:gd name="T21" fmla="*/ 31 h 428"/>
              <a:gd name="T22" fmla="*/ 743 w 1231"/>
              <a:gd name="T23" fmla="*/ 249 h 428"/>
              <a:gd name="T24" fmla="*/ 625 w 1231"/>
              <a:gd name="T25" fmla="*/ 95 h 428"/>
              <a:gd name="T26" fmla="*/ 409 w 1231"/>
              <a:gd name="T27" fmla="*/ 279 h 428"/>
              <a:gd name="T28" fmla="*/ 242 w 1231"/>
              <a:gd name="T29" fmla="*/ 69 h 428"/>
              <a:gd name="T30" fmla="*/ 20 w 1231"/>
              <a:gd name="T31" fmla="*/ 428 h 428"/>
              <a:gd name="T32" fmla="*/ 0 w 1231"/>
              <a:gd name="T33" fmla="*/ 417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31" h="428">
                <a:moveTo>
                  <a:pt x="0" y="417"/>
                </a:moveTo>
                <a:lnTo>
                  <a:pt x="240" y="31"/>
                </a:lnTo>
                <a:lnTo>
                  <a:pt x="412" y="247"/>
                </a:lnTo>
                <a:lnTo>
                  <a:pt x="628" y="64"/>
                </a:lnTo>
                <a:lnTo>
                  <a:pt x="745" y="213"/>
                </a:lnTo>
                <a:lnTo>
                  <a:pt x="917" y="0"/>
                </a:lnTo>
                <a:lnTo>
                  <a:pt x="1083" y="145"/>
                </a:lnTo>
                <a:lnTo>
                  <a:pt x="1227" y="114"/>
                </a:lnTo>
                <a:lnTo>
                  <a:pt x="1231" y="135"/>
                </a:lnTo>
                <a:lnTo>
                  <a:pt x="1077" y="169"/>
                </a:lnTo>
                <a:lnTo>
                  <a:pt x="920" y="31"/>
                </a:lnTo>
                <a:lnTo>
                  <a:pt x="743" y="249"/>
                </a:lnTo>
                <a:lnTo>
                  <a:pt x="625" y="95"/>
                </a:lnTo>
                <a:lnTo>
                  <a:pt x="409" y="279"/>
                </a:lnTo>
                <a:lnTo>
                  <a:pt x="242" y="69"/>
                </a:lnTo>
                <a:lnTo>
                  <a:pt x="20" y="428"/>
                </a:lnTo>
                <a:lnTo>
                  <a:pt x="0" y="417"/>
                </a:lnTo>
                <a:close/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3" name="iṧlïḑê">
            <a:extLst>
              <a:ext uri="{FF2B5EF4-FFF2-40B4-BE49-F238E27FC236}">
                <a16:creationId xmlns:a16="http://schemas.microsoft.com/office/drawing/2014/main" id="{ED99284C-807B-4C23-B6B6-A909CAB00C10}"/>
              </a:ext>
            </a:extLst>
          </p:cNvPr>
          <p:cNvSpPr/>
          <p:nvPr/>
        </p:nvSpPr>
        <p:spPr bwMode="auto">
          <a:xfrm>
            <a:off x="2785643" y="2475465"/>
            <a:ext cx="809018" cy="281284"/>
          </a:xfrm>
          <a:custGeom>
            <a:avLst/>
            <a:gdLst>
              <a:gd name="T0" fmla="*/ 0 w 1231"/>
              <a:gd name="T1" fmla="*/ 417 h 428"/>
              <a:gd name="T2" fmla="*/ 240 w 1231"/>
              <a:gd name="T3" fmla="*/ 31 h 428"/>
              <a:gd name="T4" fmla="*/ 412 w 1231"/>
              <a:gd name="T5" fmla="*/ 247 h 428"/>
              <a:gd name="T6" fmla="*/ 628 w 1231"/>
              <a:gd name="T7" fmla="*/ 64 h 428"/>
              <a:gd name="T8" fmla="*/ 745 w 1231"/>
              <a:gd name="T9" fmla="*/ 213 h 428"/>
              <a:gd name="T10" fmla="*/ 917 w 1231"/>
              <a:gd name="T11" fmla="*/ 0 h 428"/>
              <a:gd name="T12" fmla="*/ 1083 w 1231"/>
              <a:gd name="T13" fmla="*/ 145 h 428"/>
              <a:gd name="T14" fmla="*/ 1227 w 1231"/>
              <a:gd name="T15" fmla="*/ 114 h 428"/>
              <a:gd name="T16" fmla="*/ 1231 w 1231"/>
              <a:gd name="T17" fmla="*/ 135 h 428"/>
              <a:gd name="T18" fmla="*/ 1077 w 1231"/>
              <a:gd name="T19" fmla="*/ 169 h 428"/>
              <a:gd name="T20" fmla="*/ 920 w 1231"/>
              <a:gd name="T21" fmla="*/ 31 h 428"/>
              <a:gd name="T22" fmla="*/ 743 w 1231"/>
              <a:gd name="T23" fmla="*/ 249 h 428"/>
              <a:gd name="T24" fmla="*/ 625 w 1231"/>
              <a:gd name="T25" fmla="*/ 95 h 428"/>
              <a:gd name="T26" fmla="*/ 409 w 1231"/>
              <a:gd name="T27" fmla="*/ 279 h 428"/>
              <a:gd name="T28" fmla="*/ 242 w 1231"/>
              <a:gd name="T29" fmla="*/ 69 h 428"/>
              <a:gd name="T30" fmla="*/ 20 w 1231"/>
              <a:gd name="T31" fmla="*/ 428 h 428"/>
              <a:gd name="T32" fmla="*/ 0 w 1231"/>
              <a:gd name="T33" fmla="*/ 417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31" h="428">
                <a:moveTo>
                  <a:pt x="0" y="417"/>
                </a:moveTo>
                <a:lnTo>
                  <a:pt x="240" y="31"/>
                </a:lnTo>
                <a:lnTo>
                  <a:pt x="412" y="247"/>
                </a:lnTo>
                <a:lnTo>
                  <a:pt x="628" y="64"/>
                </a:lnTo>
                <a:lnTo>
                  <a:pt x="745" y="213"/>
                </a:lnTo>
                <a:lnTo>
                  <a:pt x="917" y="0"/>
                </a:lnTo>
                <a:lnTo>
                  <a:pt x="1083" y="145"/>
                </a:lnTo>
                <a:lnTo>
                  <a:pt x="1227" y="114"/>
                </a:lnTo>
                <a:lnTo>
                  <a:pt x="1231" y="135"/>
                </a:lnTo>
                <a:lnTo>
                  <a:pt x="1077" y="169"/>
                </a:lnTo>
                <a:lnTo>
                  <a:pt x="920" y="31"/>
                </a:lnTo>
                <a:lnTo>
                  <a:pt x="743" y="249"/>
                </a:lnTo>
                <a:lnTo>
                  <a:pt x="625" y="95"/>
                </a:lnTo>
                <a:lnTo>
                  <a:pt x="409" y="279"/>
                </a:lnTo>
                <a:lnTo>
                  <a:pt x="242" y="69"/>
                </a:lnTo>
                <a:lnTo>
                  <a:pt x="20" y="428"/>
                </a:lnTo>
                <a:lnTo>
                  <a:pt x="0" y="4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4" name="îṣḷïḑè">
            <a:extLst>
              <a:ext uri="{FF2B5EF4-FFF2-40B4-BE49-F238E27FC236}">
                <a16:creationId xmlns:a16="http://schemas.microsoft.com/office/drawing/2014/main" id="{6A1C9E16-9E00-4349-B6B0-891C2B1C6BA2}"/>
              </a:ext>
            </a:extLst>
          </p:cNvPr>
          <p:cNvSpPr/>
          <p:nvPr/>
        </p:nvSpPr>
        <p:spPr bwMode="auto">
          <a:xfrm>
            <a:off x="2783014" y="2471522"/>
            <a:ext cx="815590" cy="289170"/>
          </a:xfrm>
          <a:custGeom>
            <a:avLst/>
            <a:gdLst>
              <a:gd name="T0" fmla="*/ 921 w 1241"/>
              <a:gd name="T1" fmla="*/ 11 h 440"/>
              <a:gd name="T2" fmla="*/ 1085 w 1241"/>
              <a:gd name="T3" fmla="*/ 155 h 440"/>
              <a:gd name="T4" fmla="*/ 1228 w 1241"/>
              <a:gd name="T5" fmla="*/ 124 h 440"/>
              <a:gd name="T6" fmla="*/ 1231 w 1241"/>
              <a:gd name="T7" fmla="*/ 138 h 440"/>
              <a:gd name="T8" fmla="*/ 1081 w 1241"/>
              <a:gd name="T9" fmla="*/ 171 h 440"/>
              <a:gd name="T10" fmla="*/ 923 w 1241"/>
              <a:gd name="T11" fmla="*/ 33 h 440"/>
              <a:gd name="T12" fmla="*/ 747 w 1241"/>
              <a:gd name="T13" fmla="*/ 249 h 440"/>
              <a:gd name="T14" fmla="*/ 629 w 1241"/>
              <a:gd name="T15" fmla="*/ 95 h 440"/>
              <a:gd name="T16" fmla="*/ 415 w 1241"/>
              <a:gd name="T17" fmla="*/ 281 h 440"/>
              <a:gd name="T18" fmla="*/ 246 w 1241"/>
              <a:gd name="T19" fmla="*/ 68 h 440"/>
              <a:gd name="T20" fmla="*/ 22 w 1241"/>
              <a:gd name="T21" fmla="*/ 429 h 440"/>
              <a:gd name="T22" fmla="*/ 10 w 1241"/>
              <a:gd name="T23" fmla="*/ 422 h 440"/>
              <a:gd name="T24" fmla="*/ 245 w 1241"/>
              <a:gd name="T25" fmla="*/ 44 h 440"/>
              <a:gd name="T26" fmla="*/ 416 w 1241"/>
              <a:gd name="T27" fmla="*/ 259 h 440"/>
              <a:gd name="T28" fmla="*/ 632 w 1241"/>
              <a:gd name="T29" fmla="*/ 75 h 440"/>
              <a:gd name="T30" fmla="*/ 747 w 1241"/>
              <a:gd name="T31" fmla="*/ 226 h 440"/>
              <a:gd name="T32" fmla="*/ 921 w 1241"/>
              <a:gd name="T33" fmla="*/ 11 h 440"/>
              <a:gd name="T34" fmla="*/ 920 w 1241"/>
              <a:gd name="T35" fmla="*/ 0 h 440"/>
              <a:gd name="T36" fmla="*/ 915 w 1241"/>
              <a:gd name="T37" fmla="*/ 7 h 440"/>
              <a:gd name="T38" fmla="*/ 749 w 1241"/>
              <a:gd name="T39" fmla="*/ 214 h 440"/>
              <a:gd name="T40" fmla="*/ 637 w 1241"/>
              <a:gd name="T41" fmla="*/ 71 h 440"/>
              <a:gd name="T42" fmla="*/ 633 w 1241"/>
              <a:gd name="T43" fmla="*/ 64 h 440"/>
              <a:gd name="T44" fmla="*/ 626 w 1241"/>
              <a:gd name="T45" fmla="*/ 70 h 440"/>
              <a:gd name="T46" fmla="*/ 418 w 1241"/>
              <a:gd name="T47" fmla="*/ 248 h 440"/>
              <a:gd name="T48" fmla="*/ 251 w 1241"/>
              <a:gd name="T49" fmla="*/ 38 h 440"/>
              <a:gd name="T50" fmla="*/ 244 w 1241"/>
              <a:gd name="T51" fmla="*/ 30 h 440"/>
              <a:gd name="T52" fmla="*/ 238 w 1241"/>
              <a:gd name="T53" fmla="*/ 40 h 440"/>
              <a:gd name="T54" fmla="*/ 4 w 1241"/>
              <a:gd name="T55" fmla="*/ 417 h 440"/>
              <a:gd name="T56" fmla="*/ 0 w 1241"/>
              <a:gd name="T57" fmla="*/ 424 h 440"/>
              <a:gd name="T58" fmla="*/ 5 w 1241"/>
              <a:gd name="T59" fmla="*/ 429 h 440"/>
              <a:gd name="T60" fmla="*/ 18 w 1241"/>
              <a:gd name="T61" fmla="*/ 436 h 440"/>
              <a:gd name="T62" fmla="*/ 24 w 1241"/>
              <a:gd name="T63" fmla="*/ 440 h 440"/>
              <a:gd name="T64" fmla="*/ 28 w 1241"/>
              <a:gd name="T65" fmla="*/ 433 h 440"/>
              <a:gd name="T66" fmla="*/ 246 w 1241"/>
              <a:gd name="T67" fmla="*/ 81 h 440"/>
              <a:gd name="T68" fmla="*/ 408 w 1241"/>
              <a:gd name="T69" fmla="*/ 285 h 440"/>
              <a:gd name="T70" fmla="*/ 413 w 1241"/>
              <a:gd name="T71" fmla="*/ 291 h 440"/>
              <a:gd name="T72" fmla="*/ 419 w 1241"/>
              <a:gd name="T73" fmla="*/ 286 h 440"/>
              <a:gd name="T74" fmla="*/ 629 w 1241"/>
              <a:gd name="T75" fmla="*/ 107 h 440"/>
              <a:gd name="T76" fmla="*/ 741 w 1241"/>
              <a:gd name="T77" fmla="*/ 253 h 440"/>
              <a:gd name="T78" fmla="*/ 747 w 1241"/>
              <a:gd name="T79" fmla="*/ 262 h 440"/>
              <a:gd name="T80" fmla="*/ 754 w 1241"/>
              <a:gd name="T81" fmla="*/ 253 h 440"/>
              <a:gd name="T82" fmla="*/ 924 w 1241"/>
              <a:gd name="T83" fmla="*/ 43 h 440"/>
              <a:gd name="T84" fmla="*/ 1077 w 1241"/>
              <a:gd name="T85" fmla="*/ 177 h 440"/>
              <a:gd name="T86" fmla="*/ 1080 w 1241"/>
              <a:gd name="T87" fmla="*/ 179 h 440"/>
              <a:gd name="T88" fmla="*/ 1082 w 1241"/>
              <a:gd name="T89" fmla="*/ 178 h 440"/>
              <a:gd name="T90" fmla="*/ 1232 w 1241"/>
              <a:gd name="T91" fmla="*/ 145 h 440"/>
              <a:gd name="T92" fmla="*/ 1241 w 1241"/>
              <a:gd name="T93" fmla="*/ 144 h 440"/>
              <a:gd name="T94" fmla="*/ 1238 w 1241"/>
              <a:gd name="T95" fmla="*/ 137 h 440"/>
              <a:gd name="T96" fmla="*/ 1235 w 1241"/>
              <a:gd name="T97" fmla="*/ 122 h 440"/>
              <a:gd name="T98" fmla="*/ 1234 w 1241"/>
              <a:gd name="T99" fmla="*/ 115 h 440"/>
              <a:gd name="T100" fmla="*/ 1226 w 1241"/>
              <a:gd name="T101" fmla="*/ 117 h 440"/>
              <a:gd name="T102" fmla="*/ 1088 w 1241"/>
              <a:gd name="T103" fmla="*/ 147 h 440"/>
              <a:gd name="T104" fmla="*/ 927 w 1241"/>
              <a:gd name="T105" fmla="*/ 6 h 440"/>
              <a:gd name="T106" fmla="*/ 920 w 1241"/>
              <a:gd name="T10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41" h="440">
                <a:moveTo>
                  <a:pt x="921" y="11"/>
                </a:moveTo>
                <a:lnTo>
                  <a:pt x="1085" y="155"/>
                </a:lnTo>
                <a:lnTo>
                  <a:pt x="1228" y="124"/>
                </a:lnTo>
                <a:lnTo>
                  <a:pt x="1231" y="138"/>
                </a:lnTo>
                <a:lnTo>
                  <a:pt x="1081" y="171"/>
                </a:lnTo>
                <a:lnTo>
                  <a:pt x="923" y="33"/>
                </a:lnTo>
                <a:lnTo>
                  <a:pt x="747" y="249"/>
                </a:lnTo>
                <a:lnTo>
                  <a:pt x="629" y="95"/>
                </a:lnTo>
                <a:lnTo>
                  <a:pt x="415" y="281"/>
                </a:lnTo>
                <a:lnTo>
                  <a:pt x="246" y="68"/>
                </a:lnTo>
                <a:lnTo>
                  <a:pt x="22" y="429"/>
                </a:lnTo>
                <a:lnTo>
                  <a:pt x="10" y="422"/>
                </a:lnTo>
                <a:lnTo>
                  <a:pt x="245" y="44"/>
                </a:lnTo>
                <a:lnTo>
                  <a:pt x="416" y="259"/>
                </a:lnTo>
                <a:lnTo>
                  <a:pt x="632" y="75"/>
                </a:lnTo>
                <a:lnTo>
                  <a:pt x="747" y="226"/>
                </a:lnTo>
                <a:lnTo>
                  <a:pt x="921" y="11"/>
                </a:lnTo>
                <a:close/>
                <a:moveTo>
                  <a:pt x="920" y="0"/>
                </a:moveTo>
                <a:lnTo>
                  <a:pt x="915" y="7"/>
                </a:lnTo>
                <a:lnTo>
                  <a:pt x="749" y="214"/>
                </a:lnTo>
                <a:lnTo>
                  <a:pt x="637" y="71"/>
                </a:lnTo>
                <a:lnTo>
                  <a:pt x="633" y="64"/>
                </a:lnTo>
                <a:lnTo>
                  <a:pt x="626" y="70"/>
                </a:lnTo>
                <a:lnTo>
                  <a:pt x="418" y="248"/>
                </a:lnTo>
                <a:lnTo>
                  <a:pt x="251" y="38"/>
                </a:lnTo>
                <a:lnTo>
                  <a:pt x="244" y="30"/>
                </a:lnTo>
                <a:lnTo>
                  <a:pt x="238" y="40"/>
                </a:lnTo>
                <a:lnTo>
                  <a:pt x="4" y="417"/>
                </a:lnTo>
                <a:lnTo>
                  <a:pt x="0" y="424"/>
                </a:lnTo>
                <a:lnTo>
                  <a:pt x="5" y="429"/>
                </a:lnTo>
                <a:lnTo>
                  <a:pt x="18" y="436"/>
                </a:lnTo>
                <a:lnTo>
                  <a:pt x="24" y="440"/>
                </a:lnTo>
                <a:lnTo>
                  <a:pt x="28" y="433"/>
                </a:lnTo>
                <a:lnTo>
                  <a:pt x="246" y="81"/>
                </a:lnTo>
                <a:lnTo>
                  <a:pt x="408" y="285"/>
                </a:lnTo>
                <a:lnTo>
                  <a:pt x="413" y="291"/>
                </a:lnTo>
                <a:lnTo>
                  <a:pt x="419" y="286"/>
                </a:lnTo>
                <a:lnTo>
                  <a:pt x="629" y="107"/>
                </a:lnTo>
                <a:lnTo>
                  <a:pt x="741" y="253"/>
                </a:lnTo>
                <a:lnTo>
                  <a:pt x="747" y="262"/>
                </a:lnTo>
                <a:lnTo>
                  <a:pt x="754" y="253"/>
                </a:lnTo>
                <a:lnTo>
                  <a:pt x="924" y="43"/>
                </a:lnTo>
                <a:lnTo>
                  <a:pt x="1077" y="177"/>
                </a:lnTo>
                <a:lnTo>
                  <a:pt x="1080" y="179"/>
                </a:lnTo>
                <a:lnTo>
                  <a:pt x="1082" y="178"/>
                </a:lnTo>
                <a:lnTo>
                  <a:pt x="1232" y="145"/>
                </a:lnTo>
                <a:lnTo>
                  <a:pt x="1241" y="144"/>
                </a:lnTo>
                <a:lnTo>
                  <a:pt x="1238" y="137"/>
                </a:lnTo>
                <a:lnTo>
                  <a:pt x="1235" y="122"/>
                </a:lnTo>
                <a:lnTo>
                  <a:pt x="1234" y="115"/>
                </a:lnTo>
                <a:lnTo>
                  <a:pt x="1226" y="117"/>
                </a:lnTo>
                <a:lnTo>
                  <a:pt x="1088" y="147"/>
                </a:lnTo>
                <a:lnTo>
                  <a:pt x="927" y="6"/>
                </a:lnTo>
                <a:lnTo>
                  <a:pt x="920" y="0"/>
                </a:lnTo>
                <a:close/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5" name="ísḻíḓé">
            <a:extLst>
              <a:ext uri="{FF2B5EF4-FFF2-40B4-BE49-F238E27FC236}">
                <a16:creationId xmlns:a16="http://schemas.microsoft.com/office/drawing/2014/main" id="{B44EDEF5-3BF2-46C0-A9D6-F3B021BFBF21}"/>
              </a:ext>
            </a:extLst>
          </p:cNvPr>
          <p:cNvSpPr/>
          <p:nvPr/>
        </p:nvSpPr>
        <p:spPr bwMode="auto">
          <a:xfrm>
            <a:off x="2783014" y="2471522"/>
            <a:ext cx="815590" cy="289170"/>
          </a:xfrm>
          <a:custGeom>
            <a:avLst/>
            <a:gdLst>
              <a:gd name="T0" fmla="*/ 921 w 1241"/>
              <a:gd name="T1" fmla="*/ 11 h 440"/>
              <a:gd name="T2" fmla="*/ 1085 w 1241"/>
              <a:gd name="T3" fmla="*/ 155 h 440"/>
              <a:gd name="T4" fmla="*/ 1228 w 1241"/>
              <a:gd name="T5" fmla="*/ 124 h 440"/>
              <a:gd name="T6" fmla="*/ 1231 w 1241"/>
              <a:gd name="T7" fmla="*/ 138 h 440"/>
              <a:gd name="T8" fmla="*/ 1081 w 1241"/>
              <a:gd name="T9" fmla="*/ 171 h 440"/>
              <a:gd name="T10" fmla="*/ 923 w 1241"/>
              <a:gd name="T11" fmla="*/ 33 h 440"/>
              <a:gd name="T12" fmla="*/ 747 w 1241"/>
              <a:gd name="T13" fmla="*/ 249 h 440"/>
              <a:gd name="T14" fmla="*/ 629 w 1241"/>
              <a:gd name="T15" fmla="*/ 95 h 440"/>
              <a:gd name="T16" fmla="*/ 415 w 1241"/>
              <a:gd name="T17" fmla="*/ 281 h 440"/>
              <a:gd name="T18" fmla="*/ 246 w 1241"/>
              <a:gd name="T19" fmla="*/ 68 h 440"/>
              <a:gd name="T20" fmla="*/ 22 w 1241"/>
              <a:gd name="T21" fmla="*/ 429 h 440"/>
              <a:gd name="T22" fmla="*/ 10 w 1241"/>
              <a:gd name="T23" fmla="*/ 422 h 440"/>
              <a:gd name="T24" fmla="*/ 245 w 1241"/>
              <a:gd name="T25" fmla="*/ 44 h 440"/>
              <a:gd name="T26" fmla="*/ 416 w 1241"/>
              <a:gd name="T27" fmla="*/ 259 h 440"/>
              <a:gd name="T28" fmla="*/ 632 w 1241"/>
              <a:gd name="T29" fmla="*/ 75 h 440"/>
              <a:gd name="T30" fmla="*/ 747 w 1241"/>
              <a:gd name="T31" fmla="*/ 226 h 440"/>
              <a:gd name="T32" fmla="*/ 921 w 1241"/>
              <a:gd name="T33" fmla="*/ 11 h 440"/>
              <a:gd name="T34" fmla="*/ 920 w 1241"/>
              <a:gd name="T35" fmla="*/ 0 h 440"/>
              <a:gd name="T36" fmla="*/ 915 w 1241"/>
              <a:gd name="T37" fmla="*/ 7 h 440"/>
              <a:gd name="T38" fmla="*/ 749 w 1241"/>
              <a:gd name="T39" fmla="*/ 214 h 440"/>
              <a:gd name="T40" fmla="*/ 637 w 1241"/>
              <a:gd name="T41" fmla="*/ 71 h 440"/>
              <a:gd name="T42" fmla="*/ 633 w 1241"/>
              <a:gd name="T43" fmla="*/ 64 h 440"/>
              <a:gd name="T44" fmla="*/ 626 w 1241"/>
              <a:gd name="T45" fmla="*/ 70 h 440"/>
              <a:gd name="T46" fmla="*/ 418 w 1241"/>
              <a:gd name="T47" fmla="*/ 248 h 440"/>
              <a:gd name="T48" fmla="*/ 251 w 1241"/>
              <a:gd name="T49" fmla="*/ 38 h 440"/>
              <a:gd name="T50" fmla="*/ 244 w 1241"/>
              <a:gd name="T51" fmla="*/ 30 h 440"/>
              <a:gd name="T52" fmla="*/ 238 w 1241"/>
              <a:gd name="T53" fmla="*/ 40 h 440"/>
              <a:gd name="T54" fmla="*/ 4 w 1241"/>
              <a:gd name="T55" fmla="*/ 417 h 440"/>
              <a:gd name="T56" fmla="*/ 0 w 1241"/>
              <a:gd name="T57" fmla="*/ 424 h 440"/>
              <a:gd name="T58" fmla="*/ 5 w 1241"/>
              <a:gd name="T59" fmla="*/ 429 h 440"/>
              <a:gd name="T60" fmla="*/ 18 w 1241"/>
              <a:gd name="T61" fmla="*/ 436 h 440"/>
              <a:gd name="T62" fmla="*/ 24 w 1241"/>
              <a:gd name="T63" fmla="*/ 440 h 440"/>
              <a:gd name="T64" fmla="*/ 28 w 1241"/>
              <a:gd name="T65" fmla="*/ 433 h 440"/>
              <a:gd name="T66" fmla="*/ 246 w 1241"/>
              <a:gd name="T67" fmla="*/ 81 h 440"/>
              <a:gd name="T68" fmla="*/ 408 w 1241"/>
              <a:gd name="T69" fmla="*/ 285 h 440"/>
              <a:gd name="T70" fmla="*/ 413 w 1241"/>
              <a:gd name="T71" fmla="*/ 291 h 440"/>
              <a:gd name="T72" fmla="*/ 419 w 1241"/>
              <a:gd name="T73" fmla="*/ 286 h 440"/>
              <a:gd name="T74" fmla="*/ 629 w 1241"/>
              <a:gd name="T75" fmla="*/ 107 h 440"/>
              <a:gd name="T76" fmla="*/ 741 w 1241"/>
              <a:gd name="T77" fmla="*/ 253 h 440"/>
              <a:gd name="T78" fmla="*/ 747 w 1241"/>
              <a:gd name="T79" fmla="*/ 262 h 440"/>
              <a:gd name="T80" fmla="*/ 754 w 1241"/>
              <a:gd name="T81" fmla="*/ 253 h 440"/>
              <a:gd name="T82" fmla="*/ 924 w 1241"/>
              <a:gd name="T83" fmla="*/ 43 h 440"/>
              <a:gd name="T84" fmla="*/ 1077 w 1241"/>
              <a:gd name="T85" fmla="*/ 177 h 440"/>
              <a:gd name="T86" fmla="*/ 1080 w 1241"/>
              <a:gd name="T87" fmla="*/ 179 h 440"/>
              <a:gd name="T88" fmla="*/ 1082 w 1241"/>
              <a:gd name="T89" fmla="*/ 178 h 440"/>
              <a:gd name="T90" fmla="*/ 1232 w 1241"/>
              <a:gd name="T91" fmla="*/ 145 h 440"/>
              <a:gd name="T92" fmla="*/ 1241 w 1241"/>
              <a:gd name="T93" fmla="*/ 144 h 440"/>
              <a:gd name="T94" fmla="*/ 1238 w 1241"/>
              <a:gd name="T95" fmla="*/ 137 h 440"/>
              <a:gd name="T96" fmla="*/ 1235 w 1241"/>
              <a:gd name="T97" fmla="*/ 122 h 440"/>
              <a:gd name="T98" fmla="*/ 1234 w 1241"/>
              <a:gd name="T99" fmla="*/ 115 h 440"/>
              <a:gd name="T100" fmla="*/ 1226 w 1241"/>
              <a:gd name="T101" fmla="*/ 117 h 440"/>
              <a:gd name="T102" fmla="*/ 1088 w 1241"/>
              <a:gd name="T103" fmla="*/ 147 h 440"/>
              <a:gd name="T104" fmla="*/ 927 w 1241"/>
              <a:gd name="T105" fmla="*/ 6 h 440"/>
              <a:gd name="T106" fmla="*/ 920 w 1241"/>
              <a:gd name="T10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41" h="440">
                <a:moveTo>
                  <a:pt x="921" y="11"/>
                </a:moveTo>
                <a:lnTo>
                  <a:pt x="1085" y="155"/>
                </a:lnTo>
                <a:lnTo>
                  <a:pt x="1228" y="124"/>
                </a:lnTo>
                <a:lnTo>
                  <a:pt x="1231" y="138"/>
                </a:lnTo>
                <a:lnTo>
                  <a:pt x="1081" y="171"/>
                </a:lnTo>
                <a:lnTo>
                  <a:pt x="923" y="33"/>
                </a:lnTo>
                <a:lnTo>
                  <a:pt x="747" y="249"/>
                </a:lnTo>
                <a:lnTo>
                  <a:pt x="629" y="95"/>
                </a:lnTo>
                <a:lnTo>
                  <a:pt x="415" y="281"/>
                </a:lnTo>
                <a:lnTo>
                  <a:pt x="246" y="68"/>
                </a:lnTo>
                <a:lnTo>
                  <a:pt x="22" y="429"/>
                </a:lnTo>
                <a:lnTo>
                  <a:pt x="10" y="422"/>
                </a:lnTo>
                <a:lnTo>
                  <a:pt x="245" y="44"/>
                </a:lnTo>
                <a:lnTo>
                  <a:pt x="416" y="259"/>
                </a:lnTo>
                <a:lnTo>
                  <a:pt x="632" y="75"/>
                </a:lnTo>
                <a:lnTo>
                  <a:pt x="747" y="226"/>
                </a:lnTo>
                <a:lnTo>
                  <a:pt x="921" y="11"/>
                </a:lnTo>
                <a:moveTo>
                  <a:pt x="920" y="0"/>
                </a:moveTo>
                <a:lnTo>
                  <a:pt x="915" y="7"/>
                </a:lnTo>
                <a:lnTo>
                  <a:pt x="749" y="214"/>
                </a:lnTo>
                <a:lnTo>
                  <a:pt x="637" y="71"/>
                </a:lnTo>
                <a:lnTo>
                  <a:pt x="633" y="64"/>
                </a:lnTo>
                <a:lnTo>
                  <a:pt x="626" y="70"/>
                </a:lnTo>
                <a:lnTo>
                  <a:pt x="418" y="248"/>
                </a:lnTo>
                <a:lnTo>
                  <a:pt x="251" y="38"/>
                </a:lnTo>
                <a:lnTo>
                  <a:pt x="244" y="30"/>
                </a:lnTo>
                <a:lnTo>
                  <a:pt x="238" y="40"/>
                </a:lnTo>
                <a:lnTo>
                  <a:pt x="4" y="417"/>
                </a:lnTo>
                <a:lnTo>
                  <a:pt x="0" y="424"/>
                </a:lnTo>
                <a:lnTo>
                  <a:pt x="5" y="429"/>
                </a:lnTo>
                <a:lnTo>
                  <a:pt x="18" y="436"/>
                </a:lnTo>
                <a:lnTo>
                  <a:pt x="24" y="440"/>
                </a:lnTo>
                <a:lnTo>
                  <a:pt x="28" y="433"/>
                </a:lnTo>
                <a:lnTo>
                  <a:pt x="246" y="81"/>
                </a:lnTo>
                <a:lnTo>
                  <a:pt x="408" y="285"/>
                </a:lnTo>
                <a:lnTo>
                  <a:pt x="413" y="291"/>
                </a:lnTo>
                <a:lnTo>
                  <a:pt x="419" y="286"/>
                </a:lnTo>
                <a:lnTo>
                  <a:pt x="629" y="107"/>
                </a:lnTo>
                <a:lnTo>
                  <a:pt x="741" y="253"/>
                </a:lnTo>
                <a:lnTo>
                  <a:pt x="747" y="262"/>
                </a:lnTo>
                <a:lnTo>
                  <a:pt x="754" y="253"/>
                </a:lnTo>
                <a:lnTo>
                  <a:pt x="924" y="43"/>
                </a:lnTo>
                <a:lnTo>
                  <a:pt x="1077" y="177"/>
                </a:lnTo>
                <a:lnTo>
                  <a:pt x="1080" y="179"/>
                </a:lnTo>
                <a:lnTo>
                  <a:pt x="1082" y="178"/>
                </a:lnTo>
                <a:lnTo>
                  <a:pt x="1232" y="145"/>
                </a:lnTo>
                <a:lnTo>
                  <a:pt x="1241" y="144"/>
                </a:lnTo>
                <a:lnTo>
                  <a:pt x="1238" y="137"/>
                </a:lnTo>
                <a:lnTo>
                  <a:pt x="1235" y="122"/>
                </a:lnTo>
                <a:lnTo>
                  <a:pt x="1234" y="115"/>
                </a:lnTo>
                <a:lnTo>
                  <a:pt x="1226" y="117"/>
                </a:lnTo>
                <a:lnTo>
                  <a:pt x="1088" y="147"/>
                </a:lnTo>
                <a:lnTo>
                  <a:pt x="927" y="6"/>
                </a:lnTo>
                <a:lnTo>
                  <a:pt x="92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6" name="ïsľïďé">
            <a:extLst>
              <a:ext uri="{FF2B5EF4-FFF2-40B4-BE49-F238E27FC236}">
                <a16:creationId xmlns:a16="http://schemas.microsoft.com/office/drawing/2014/main" id="{3FC8544C-404B-477F-95D3-DB25EA212C49}"/>
              </a:ext>
            </a:extLst>
          </p:cNvPr>
          <p:cNvSpPr/>
          <p:nvPr/>
        </p:nvSpPr>
        <p:spPr bwMode="auto">
          <a:xfrm>
            <a:off x="2778414" y="2820498"/>
            <a:ext cx="33518" cy="32860"/>
          </a:xfrm>
          <a:custGeom>
            <a:avLst/>
            <a:gdLst>
              <a:gd name="T0" fmla="*/ 18 w 36"/>
              <a:gd name="T1" fmla="*/ 35 h 35"/>
              <a:gd name="T2" fmla="*/ 16 w 36"/>
              <a:gd name="T3" fmla="*/ 35 h 35"/>
              <a:gd name="T4" fmla="*/ 4 w 36"/>
              <a:gd name="T5" fmla="*/ 29 h 35"/>
              <a:gd name="T6" fmla="*/ 0 w 36"/>
              <a:gd name="T7" fmla="*/ 16 h 35"/>
              <a:gd name="T8" fmla="*/ 18 w 36"/>
              <a:gd name="T9" fmla="*/ 0 h 35"/>
              <a:gd name="T10" fmla="*/ 19 w 36"/>
              <a:gd name="T11" fmla="*/ 0 h 35"/>
              <a:gd name="T12" fmla="*/ 31 w 36"/>
              <a:gd name="T13" fmla="*/ 6 h 35"/>
              <a:gd name="T14" fmla="*/ 35 w 36"/>
              <a:gd name="T15" fmla="*/ 19 h 35"/>
              <a:gd name="T16" fmla="*/ 18 w 36"/>
              <a:gd name="T1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35">
                <a:moveTo>
                  <a:pt x="18" y="35"/>
                </a:moveTo>
                <a:cubicBezTo>
                  <a:pt x="17" y="35"/>
                  <a:pt x="17" y="35"/>
                  <a:pt x="16" y="35"/>
                </a:cubicBezTo>
                <a:cubicBezTo>
                  <a:pt x="12" y="35"/>
                  <a:pt x="7" y="32"/>
                  <a:pt x="4" y="29"/>
                </a:cubicBezTo>
                <a:cubicBezTo>
                  <a:pt x="1" y="25"/>
                  <a:pt x="0" y="21"/>
                  <a:pt x="0" y="16"/>
                </a:cubicBezTo>
                <a:cubicBezTo>
                  <a:pt x="1" y="7"/>
                  <a:pt x="8" y="0"/>
                  <a:pt x="18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24" y="0"/>
                  <a:pt x="28" y="2"/>
                  <a:pt x="31" y="6"/>
                </a:cubicBezTo>
                <a:cubicBezTo>
                  <a:pt x="34" y="9"/>
                  <a:pt x="36" y="14"/>
                  <a:pt x="35" y="19"/>
                </a:cubicBezTo>
                <a:cubicBezTo>
                  <a:pt x="35" y="28"/>
                  <a:pt x="27" y="35"/>
                  <a:pt x="18" y="3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7" name="ïṥḻiḑé">
            <a:extLst>
              <a:ext uri="{FF2B5EF4-FFF2-40B4-BE49-F238E27FC236}">
                <a16:creationId xmlns:a16="http://schemas.microsoft.com/office/drawing/2014/main" id="{1E329B8E-448C-41A8-B2DF-BFBF3299CBB6}"/>
              </a:ext>
            </a:extLst>
          </p:cNvPr>
          <p:cNvSpPr/>
          <p:nvPr/>
        </p:nvSpPr>
        <p:spPr bwMode="auto">
          <a:xfrm>
            <a:off x="2774470" y="2817869"/>
            <a:ext cx="39432" cy="38118"/>
          </a:xfrm>
          <a:custGeom>
            <a:avLst/>
            <a:gdLst>
              <a:gd name="T0" fmla="*/ 22 w 42"/>
              <a:gd name="T1" fmla="*/ 5 h 41"/>
              <a:gd name="T2" fmla="*/ 23 w 42"/>
              <a:gd name="T3" fmla="*/ 5 h 41"/>
              <a:gd name="T4" fmla="*/ 37 w 42"/>
              <a:gd name="T5" fmla="*/ 21 h 41"/>
              <a:gd name="T6" fmla="*/ 22 w 42"/>
              <a:gd name="T7" fmla="*/ 35 h 41"/>
              <a:gd name="T8" fmla="*/ 20 w 42"/>
              <a:gd name="T9" fmla="*/ 35 h 41"/>
              <a:gd name="T10" fmla="*/ 7 w 42"/>
              <a:gd name="T11" fmla="*/ 19 h 41"/>
              <a:gd name="T12" fmla="*/ 22 w 42"/>
              <a:gd name="T13" fmla="*/ 5 h 41"/>
              <a:gd name="T14" fmla="*/ 22 w 42"/>
              <a:gd name="T15" fmla="*/ 0 h 41"/>
              <a:gd name="T16" fmla="*/ 1 w 42"/>
              <a:gd name="T17" fmla="*/ 19 h 41"/>
              <a:gd name="T18" fmla="*/ 20 w 42"/>
              <a:gd name="T19" fmla="*/ 41 h 41"/>
              <a:gd name="T20" fmla="*/ 22 w 42"/>
              <a:gd name="T21" fmla="*/ 41 h 41"/>
              <a:gd name="T22" fmla="*/ 42 w 42"/>
              <a:gd name="T23" fmla="*/ 22 h 41"/>
              <a:gd name="T24" fmla="*/ 37 w 42"/>
              <a:gd name="T25" fmla="*/ 7 h 41"/>
              <a:gd name="T26" fmla="*/ 23 w 42"/>
              <a:gd name="T27" fmla="*/ 0 h 41"/>
              <a:gd name="T28" fmla="*/ 22 w 42"/>
              <a:gd name="T2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" h="41">
                <a:moveTo>
                  <a:pt x="22" y="5"/>
                </a:moveTo>
                <a:cubicBezTo>
                  <a:pt x="22" y="5"/>
                  <a:pt x="22" y="5"/>
                  <a:pt x="23" y="5"/>
                </a:cubicBezTo>
                <a:cubicBezTo>
                  <a:pt x="31" y="6"/>
                  <a:pt x="37" y="13"/>
                  <a:pt x="37" y="21"/>
                </a:cubicBezTo>
                <a:cubicBezTo>
                  <a:pt x="36" y="29"/>
                  <a:pt x="29" y="35"/>
                  <a:pt x="22" y="35"/>
                </a:cubicBezTo>
                <a:cubicBezTo>
                  <a:pt x="21" y="35"/>
                  <a:pt x="21" y="35"/>
                  <a:pt x="20" y="35"/>
                </a:cubicBezTo>
                <a:cubicBezTo>
                  <a:pt x="12" y="35"/>
                  <a:pt x="6" y="27"/>
                  <a:pt x="7" y="19"/>
                </a:cubicBezTo>
                <a:cubicBezTo>
                  <a:pt x="7" y="11"/>
                  <a:pt x="14" y="5"/>
                  <a:pt x="22" y="5"/>
                </a:cubicBezTo>
                <a:moveTo>
                  <a:pt x="22" y="0"/>
                </a:moveTo>
                <a:cubicBezTo>
                  <a:pt x="11" y="0"/>
                  <a:pt x="2" y="8"/>
                  <a:pt x="1" y="19"/>
                </a:cubicBezTo>
                <a:cubicBezTo>
                  <a:pt x="0" y="30"/>
                  <a:pt x="9" y="40"/>
                  <a:pt x="20" y="41"/>
                </a:cubicBezTo>
                <a:cubicBezTo>
                  <a:pt x="21" y="41"/>
                  <a:pt x="21" y="41"/>
                  <a:pt x="22" y="41"/>
                </a:cubicBezTo>
                <a:cubicBezTo>
                  <a:pt x="32" y="41"/>
                  <a:pt x="41" y="32"/>
                  <a:pt x="42" y="22"/>
                </a:cubicBezTo>
                <a:cubicBezTo>
                  <a:pt x="42" y="16"/>
                  <a:pt x="41" y="11"/>
                  <a:pt x="37" y="7"/>
                </a:cubicBezTo>
                <a:cubicBezTo>
                  <a:pt x="34" y="3"/>
                  <a:pt x="29" y="0"/>
                  <a:pt x="23" y="0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8" name="ïṣḷiḍê">
            <a:extLst>
              <a:ext uri="{FF2B5EF4-FFF2-40B4-BE49-F238E27FC236}">
                <a16:creationId xmlns:a16="http://schemas.microsoft.com/office/drawing/2014/main" id="{6587A445-D6F5-486B-B253-FEC9B3F9D785}"/>
              </a:ext>
            </a:extLst>
          </p:cNvPr>
          <p:cNvSpPr/>
          <p:nvPr/>
        </p:nvSpPr>
        <p:spPr bwMode="auto">
          <a:xfrm>
            <a:off x="2783671" y="2664083"/>
            <a:ext cx="751842" cy="182703"/>
          </a:xfrm>
          <a:custGeom>
            <a:avLst/>
            <a:gdLst>
              <a:gd name="T0" fmla="*/ 9 w 802"/>
              <a:gd name="T1" fmla="*/ 195 h 195"/>
              <a:gd name="T2" fmla="*/ 7 w 802"/>
              <a:gd name="T3" fmla="*/ 195 h 195"/>
              <a:gd name="T4" fmla="*/ 1 w 802"/>
              <a:gd name="T5" fmla="*/ 187 h 195"/>
              <a:gd name="T6" fmla="*/ 1 w 802"/>
              <a:gd name="T7" fmla="*/ 183 h 195"/>
              <a:gd name="T8" fmla="*/ 135 w 802"/>
              <a:gd name="T9" fmla="*/ 65 h 195"/>
              <a:gd name="T10" fmla="*/ 137 w 802"/>
              <a:gd name="T11" fmla="*/ 64 h 195"/>
              <a:gd name="T12" fmla="*/ 138 w 802"/>
              <a:gd name="T13" fmla="*/ 64 h 195"/>
              <a:gd name="T14" fmla="*/ 306 w 802"/>
              <a:gd name="T15" fmla="*/ 118 h 195"/>
              <a:gd name="T16" fmla="*/ 377 w 802"/>
              <a:gd name="T17" fmla="*/ 28 h 195"/>
              <a:gd name="T18" fmla="*/ 379 w 802"/>
              <a:gd name="T19" fmla="*/ 27 h 195"/>
              <a:gd name="T20" fmla="*/ 380 w 802"/>
              <a:gd name="T21" fmla="*/ 28 h 195"/>
              <a:gd name="T22" fmla="*/ 486 w 802"/>
              <a:gd name="T23" fmla="*/ 86 h 195"/>
              <a:gd name="T24" fmla="*/ 674 w 802"/>
              <a:gd name="T25" fmla="*/ 0 h 195"/>
              <a:gd name="T26" fmla="*/ 675 w 802"/>
              <a:gd name="T27" fmla="*/ 0 h 195"/>
              <a:gd name="T28" fmla="*/ 677 w 802"/>
              <a:gd name="T29" fmla="*/ 1 h 195"/>
              <a:gd name="T30" fmla="*/ 801 w 802"/>
              <a:gd name="T31" fmla="*/ 113 h 195"/>
              <a:gd name="T32" fmla="*/ 801 w 802"/>
              <a:gd name="T33" fmla="*/ 117 h 195"/>
              <a:gd name="T34" fmla="*/ 795 w 802"/>
              <a:gd name="T35" fmla="*/ 124 h 195"/>
              <a:gd name="T36" fmla="*/ 793 w 802"/>
              <a:gd name="T37" fmla="*/ 125 h 195"/>
              <a:gd name="T38" fmla="*/ 793 w 802"/>
              <a:gd name="T39" fmla="*/ 125 h 195"/>
              <a:gd name="T40" fmla="*/ 791 w 802"/>
              <a:gd name="T41" fmla="*/ 124 h 195"/>
              <a:gd name="T42" fmla="*/ 672 w 802"/>
              <a:gd name="T43" fmla="*/ 18 h 195"/>
              <a:gd name="T44" fmla="*/ 487 w 802"/>
              <a:gd name="T45" fmla="*/ 103 h 195"/>
              <a:gd name="T46" fmla="*/ 486 w 802"/>
              <a:gd name="T47" fmla="*/ 103 h 195"/>
              <a:gd name="T48" fmla="*/ 485 w 802"/>
              <a:gd name="T49" fmla="*/ 103 h 195"/>
              <a:gd name="T50" fmla="*/ 382 w 802"/>
              <a:gd name="T51" fmla="*/ 46 h 195"/>
              <a:gd name="T52" fmla="*/ 313 w 802"/>
              <a:gd name="T53" fmla="*/ 135 h 195"/>
              <a:gd name="T54" fmla="*/ 310 w 802"/>
              <a:gd name="T55" fmla="*/ 136 h 195"/>
              <a:gd name="T56" fmla="*/ 310 w 802"/>
              <a:gd name="T57" fmla="*/ 136 h 195"/>
              <a:gd name="T58" fmla="*/ 140 w 802"/>
              <a:gd name="T59" fmla="*/ 81 h 195"/>
              <a:gd name="T60" fmla="*/ 11 w 802"/>
              <a:gd name="T61" fmla="*/ 195 h 195"/>
              <a:gd name="T62" fmla="*/ 10 w 802"/>
              <a:gd name="T63" fmla="*/ 195 h 195"/>
              <a:gd name="T64" fmla="*/ 9 w 802"/>
              <a:gd name="T65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02" h="195">
                <a:moveTo>
                  <a:pt x="9" y="195"/>
                </a:moveTo>
                <a:cubicBezTo>
                  <a:pt x="9" y="195"/>
                  <a:pt x="8" y="195"/>
                  <a:pt x="7" y="195"/>
                </a:cubicBezTo>
                <a:cubicBezTo>
                  <a:pt x="1" y="187"/>
                  <a:pt x="1" y="187"/>
                  <a:pt x="1" y="187"/>
                </a:cubicBezTo>
                <a:cubicBezTo>
                  <a:pt x="0" y="186"/>
                  <a:pt x="0" y="184"/>
                  <a:pt x="1" y="183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6" y="64"/>
                  <a:pt x="136" y="64"/>
                  <a:pt x="137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306" y="118"/>
                  <a:pt x="306" y="118"/>
                  <a:pt x="306" y="118"/>
                </a:cubicBezTo>
                <a:cubicBezTo>
                  <a:pt x="377" y="28"/>
                  <a:pt x="377" y="28"/>
                  <a:pt x="377" y="28"/>
                </a:cubicBezTo>
                <a:cubicBezTo>
                  <a:pt x="377" y="28"/>
                  <a:pt x="378" y="27"/>
                  <a:pt x="379" y="27"/>
                </a:cubicBezTo>
                <a:cubicBezTo>
                  <a:pt x="379" y="27"/>
                  <a:pt x="380" y="28"/>
                  <a:pt x="380" y="28"/>
                </a:cubicBezTo>
                <a:cubicBezTo>
                  <a:pt x="486" y="86"/>
                  <a:pt x="486" y="86"/>
                  <a:pt x="486" y="86"/>
                </a:cubicBezTo>
                <a:cubicBezTo>
                  <a:pt x="674" y="0"/>
                  <a:pt x="674" y="0"/>
                  <a:pt x="674" y="0"/>
                </a:cubicBezTo>
                <a:cubicBezTo>
                  <a:pt x="674" y="0"/>
                  <a:pt x="674" y="0"/>
                  <a:pt x="675" y="0"/>
                </a:cubicBezTo>
                <a:cubicBezTo>
                  <a:pt x="675" y="0"/>
                  <a:pt x="676" y="0"/>
                  <a:pt x="677" y="1"/>
                </a:cubicBezTo>
                <a:cubicBezTo>
                  <a:pt x="801" y="113"/>
                  <a:pt x="801" y="113"/>
                  <a:pt x="801" y="113"/>
                </a:cubicBezTo>
                <a:cubicBezTo>
                  <a:pt x="802" y="114"/>
                  <a:pt x="802" y="116"/>
                  <a:pt x="801" y="117"/>
                </a:cubicBezTo>
                <a:cubicBezTo>
                  <a:pt x="795" y="124"/>
                  <a:pt x="795" y="124"/>
                  <a:pt x="795" y="124"/>
                </a:cubicBezTo>
                <a:cubicBezTo>
                  <a:pt x="794" y="125"/>
                  <a:pt x="794" y="125"/>
                  <a:pt x="793" y="125"/>
                </a:cubicBezTo>
                <a:cubicBezTo>
                  <a:pt x="793" y="125"/>
                  <a:pt x="793" y="125"/>
                  <a:pt x="793" y="125"/>
                </a:cubicBezTo>
                <a:cubicBezTo>
                  <a:pt x="792" y="125"/>
                  <a:pt x="791" y="125"/>
                  <a:pt x="791" y="124"/>
                </a:cubicBezTo>
                <a:cubicBezTo>
                  <a:pt x="672" y="18"/>
                  <a:pt x="672" y="18"/>
                  <a:pt x="672" y="18"/>
                </a:cubicBezTo>
                <a:cubicBezTo>
                  <a:pt x="487" y="103"/>
                  <a:pt x="487" y="103"/>
                  <a:pt x="487" y="103"/>
                </a:cubicBezTo>
                <a:cubicBezTo>
                  <a:pt x="487" y="103"/>
                  <a:pt x="486" y="103"/>
                  <a:pt x="486" y="103"/>
                </a:cubicBezTo>
                <a:cubicBezTo>
                  <a:pt x="486" y="103"/>
                  <a:pt x="485" y="103"/>
                  <a:pt x="485" y="103"/>
                </a:cubicBezTo>
                <a:cubicBezTo>
                  <a:pt x="382" y="46"/>
                  <a:pt x="382" y="46"/>
                  <a:pt x="382" y="46"/>
                </a:cubicBezTo>
                <a:cubicBezTo>
                  <a:pt x="313" y="135"/>
                  <a:pt x="313" y="135"/>
                  <a:pt x="313" y="135"/>
                </a:cubicBezTo>
                <a:cubicBezTo>
                  <a:pt x="312" y="135"/>
                  <a:pt x="311" y="136"/>
                  <a:pt x="310" y="136"/>
                </a:cubicBezTo>
                <a:cubicBezTo>
                  <a:pt x="310" y="136"/>
                  <a:pt x="310" y="136"/>
                  <a:pt x="310" y="136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1" y="195"/>
                  <a:pt x="11" y="195"/>
                  <a:pt x="11" y="195"/>
                </a:cubicBezTo>
                <a:cubicBezTo>
                  <a:pt x="11" y="195"/>
                  <a:pt x="10" y="195"/>
                  <a:pt x="10" y="195"/>
                </a:cubicBezTo>
                <a:cubicBezTo>
                  <a:pt x="9" y="195"/>
                  <a:pt x="9" y="195"/>
                  <a:pt x="9" y="19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9" name="îṡlïde">
            <a:extLst>
              <a:ext uri="{FF2B5EF4-FFF2-40B4-BE49-F238E27FC236}">
                <a16:creationId xmlns:a16="http://schemas.microsoft.com/office/drawing/2014/main" id="{B190B26A-964D-4EC9-9DE8-34834FC9417E}"/>
              </a:ext>
            </a:extLst>
          </p:cNvPr>
          <p:cNvSpPr/>
          <p:nvPr/>
        </p:nvSpPr>
        <p:spPr bwMode="auto">
          <a:xfrm>
            <a:off x="2781042" y="2661454"/>
            <a:ext cx="757099" cy="187960"/>
          </a:xfrm>
          <a:custGeom>
            <a:avLst/>
            <a:gdLst>
              <a:gd name="T0" fmla="*/ 678 w 808"/>
              <a:gd name="T1" fmla="*/ 6 h 201"/>
              <a:gd name="T2" fmla="*/ 802 w 808"/>
              <a:gd name="T3" fmla="*/ 118 h 201"/>
              <a:gd name="T4" fmla="*/ 796 w 808"/>
              <a:gd name="T5" fmla="*/ 125 h 201"/>
              <a:gd name="T6" fmla="*/ 676 w 808"/>
              <a:gd name="T7" fmla="*/ 18 h 201"/>
              <a:gd name="T8" fmla="*/ 489 w 808"/>
              <a:gd name="T9" fmla="*/ 104 h 201"/>
              <a:gd name="T10" fmla="*/ 384 w 808"/>
              <a:gd name="T11" fmla="*/ 46 h 201"/>
              <a:gd name="T12" fmla="*/ 313 w 808"/>
              <a:gd name="T13" fmla="*/ 136 h 201"/>
              <a:gd name="T14" fmla="*/ 142 w 808"/>
              <a:gd name="T15" fmla="*/ 81 h 201"/>
              <a:gd name="T16" fmla="*/ 13 w 808"/>
              <a:gd name="T17" fmla="*/ 196 h 201"/>
              <a:gd name="T18" fmla="*/ 6 w 808"/>
              <a:gd name="T19" fmla="*/ 188 h 201"/>
              <a:gd name="T20" fmla="*/ 140 w 808"/>
              <a:gd name="T21" fmla="*/ 70 h 201"/>
              <a:gd name="T22" fmla="*/ 310 w 808"/>
              <a:gd name="T23" fmla="*/ 124 h 201"/>
              <a:gd name="T24" fmla="*/ 382 w 808"/>
              <a:gd name="T25" fmla="*/ 33 h 201"/>
              <a:gd name="T26" fmla="*/ 489 w 808"/>
              <a:gd name="T27" fmla="*/ 92 h 201"/>
              <a:gd name="T28" fmla="*/ 678 w 808"/>
              <a:gd name="T29" fmla="*/ 6 h 201"/>
              <a:gd name="T30" fmla="*/ 678 w 808"/>
              <a:gd name="T31" fmla="*/ 0 h 201"/>
              <a:gd name="T32" fmla="*/ 675 w 808"/>
              <a:gd name="T33" fmla="*/ 1 h 201"/>
              <a:gd name="T34" fmla="*/ 490 w 808"/>
              <a:gd name="T35" fmla="*/ 86 h 201"/>
              <a:gd name="T36" fmla="*/ 384 w 808"/>
              <a:gd name="T37" fmla="*/ 28 h 201"/>
              <a:gd name="T38" fmla="*/ 382 w 808"/>
              <a:gd name="T39" fmla="*/ 28 h 201"/>
              <a:gd name="T40" fmla="*/ 378 w 808"/>
              <a:gd name="T41" fmla="*/ 30 h 201"/>
              <a:gd name="T42" fmla="*/ 308 w 808"/>
              <a:gd name="T43" fmla="*/ 118 h 201"/>
              <a:gd name="T44" fmla="*/ 142 w 808"/>
              <a:gd name="T45" fmla="*/ 65 h 201"/>
              <a:gd name="T46" fmla="*/ 140 w 808"/>
              <a:gd name="T47" fmla="*/ 64 h 201"/>
              <a:gd name="T48" fmla="*/ 137 w 808"/>
              <a:gd name="T49" fmla="*/ 66 h 201"/>
              <a:gd name="T50" fmla="*/ 2 w 808"/>
              <a:gd name="T51" fmla="*/ 184 h 201"/>
              <a:gd name="T52" fmla="*/ 2 w 808"/>
              <a:gd name="T53" fmla="*/ 192 h 201"/>
              <a:gd name="T54" fmla="*/ 8 w 808"/>
              <a:gd name="T55" fmla="*/ 199 h 201"/>
              <a:gd name="T56" fmla="*/ 12 w 808"/>
              <a:gd name="T57" fmla="*/ 201 h 201"/>
              <a:gd name="T58" fmla="*/ 13 w 808"/>
              <a:gd name="T59" fmla="*/ 201 h 201"/>
              <a:gd name="T60" fmla="*/ 16 w 808"/>
              <a:gd name="T61" fmla="*/ 200 h 201"/>
              <a:gd name="T62" fmla="*/ 144 w 808"/>
              <a:gd name="T63" fmla="*/ 87 h 201"/>
              <a:gd name="T64" fmla="*/ 312 w 808"/>
              <a:gd name="T65" fmla="*/ 141 h 201"/>
              <a:gd name="T66" fmla="*/ 313 w 808"/>
              <a:gd name="T67" fmla="*/ 141 h 201"/>
              <a:gd name="T68" fmla="*/ 318 w 808"/>
              <a:gd name="T69" fmla="*/ 139 h 201"/>
              <a:gd name="T70" fmla="*/ 386 w 808"/>
              <a:gd name="T71" fmla="*/ 53 h 201"/>
              <a:gd name="T72" fmla="*/ 486 w 808"/>
              <a:gd name="T73" fmla="*/ 108 h 201"/>
              <a:gd name="T74" fmla="*/ 489 w 808"/>
              <a:gd name="T75" fmla="*/ 109 h 201"/>
              <a:gd name="T76" fmla="*/ 491 w 808"/>
              <a:gd name="T77" fmla="*/ 108 h 201"/>
              <a:gd name="T78" fmla="*/ 675 w 808"/>
              <a:gd name="T79" fmla="*/ 24 h 201"/>
              <a:gd name="T80" fmla="*/ 792 w 808"/>
              <a:gd name="T81" fmla="*/ 129 h 201"/>
              <a:gd name="T82" fmla="*/ 796 w 808"/>
              <a:gd name="T83" fmla="*/ 131 h 201"/>
              <a:gd name="T84" fmla="*/ 796 w 808"/>
              <a:gd name="T85" fmla="*/ 131 h 201"/>
              <a:gd name="T86" fmla="*/ 800 w 808"/>
              <a:gd name="T87" fmla="*/ 129 h 201"/>
              <a:gd name="T88" fmla="*/ 806 w 808"/>
              <a:gd name="T89" fmla="*/ 122 h 201"/>
              <a:gd name="T90" fmla="*/ 806 w 808"/>
              <a:gd name="T91" fmla="*/ 114 h 201"/>
              <a:gd name="T92" fmla="*/ 681 w 808"/>
              <a:gd name="T93" fmla="*/ 2 h 201"/>
              <a:gd name="T94" fmla="*/ 678 w 808"/>
              <a:gd name="T95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08" h="201">
                <a:moveTo>
                  <a:pt x="678" y="6"/>
                </a:moveTo>
                <a:cubicBezTo>
                  <a:pt x="802" y="118"/>
                  <a:pt x="802" y="118"/>
                  <a:pt x="802" y="118"/>
                </a:cubicBezTo>
                <a:cubicBezTo>
                  <a:pt x="796" y="125"/>
                  <a:pt x="796" y="125"/>
                  <a:pt x="796" y="125"/>
                </a:cubicBezTo>
                <a:cubicBezTo>
                  <a:pt x="676" y="18"/>
                  <a:pt x="676" y="18"/>
                  <a:pt x="676" y="18"/>
                </a:cubicBezTo>
                <a:cubicBezTo>
                  <a:pt x="489" y="104"/>
                  <a:pt x="489" y="104"/>
                  <a:pt x="489" y="104"/>
                </a:cubicBezTo>
                <a:cubicBezTo>
                  <a:pt x="384" y="46"/>
                  <a:pt x="384" y="46"/>
                  <a:pt x="384" y="46"/>
                </a:cubicBezTo>
                <a:cubicBezTo>
                  <a:pt x="313" y="136"/>
                  <a:pt x="313" y="136"/>
                  <a:pt x="313" y="136"/>
                </a:cubicBezTo>
                <a:cubicBezTo>
                  <a:pt x="142" y="81"/>
                  <a:pt x="142" y="81"/>
                  <a:pt x="142" y="81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6" y="188"/>
                  <a:pt x="6" y="188"/>
                  <a:pt x="6" y="188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82" y="33"/>
                  <a:pt x="382" y="33"/>
                  <a:pt x="382" y="33"/>
                </a:cubicBezTo>
                <a:cubicBezTo>
                  <a:pt x="489" y="92"/>
                  <a:pt x="489" y="92"/>
                  <a:pt x="489" y="92"/>
                </a:cubicBezTo>
                <a:cubicBezTo>
                  <a:pt x="678" y="6"/>
                  <a:pt x="678" y="6"/>
                  <a:pt x="678" y="6"/>
                </a:cubicBezTo>
                <a:moveTo>
                  <a:pt x="678" y="0"/>
                </a:moveTo>
                <a:cubicBezTo>
                  <a:pt x="677" y="0"/>
                  <a:pt x="676" y="1"/>
                  <a:pt x="675" y="1"/>
                </a:cubicBezTo>
                <a:cubicBezTo>
                  <a:pt x="490" y="86"/>
                  <a:pt x="490" y="86"/>
                  <a:pt x="490" y="86"/>
                </a:cubicBezTo>
                <a:cubicBezTo>
                  <a:pt x="384" y="28"/>
                  <a:pt x="384" y="28"/>
                  <a:pt x="384" y="28"/>
                </a:cubicBezTo>
                <a:cubicBezTo>
                  <a:pt x="384" y="28"/>
                  <a:pt x="383" y="28"/>
                  <a:pt x="382" y="28"/>
                </a:cubicBezTo>
                <a:cubicBezTo>
                  <a:pt x="380" y="28"/>
                  <a:pt x="379" y="28"/>
                  <a:pt x="378" y="30"/>
                </a:cubicBezTo>
                <a:cubicBezTo>
                  <a:pt x="308" y="118"/>
                  <a:pt x="308" y="118"/>
                  <a:pt x="308" y="118"/>
                </a:cubicBezTo>
                <a:cubicBezTo>
                  <a:pt x="142" y="65"/>
                  <a:pt x="142" y="65"/>
                  <a:pt x="142" y="65"/>
                </a:cubicBezTo>
                <a:cubicBezTo>
                  <a:pt x="141" y="65"/>
                  <a:pt x="141" y="64"/>
                  <a:pt x="140" y="64"/>
                </a:cubicBezTo>
                <a:cubicBezTo>
                  <a:pt x="139" y="64"/>
                  <a:pt x="138" y="65"/>
                  <a:pt x="137" y="66"/>
                </a:cubicBezTo>
                <a:cubicBezTo>
                  <a:pt x="2" y="184"/>
                  <a:pt x="2" y="184"/>
                  <a:pt x="2" y="184"/>
                </a:cubicBezTo>
                <a:cubicBezTo>
                  <a:pt x="0" y="186"/>
                  <a:pt x="0" y="189"/>
                  <a:pt x="2" y="192"/>
                </a:cubicBezTo>
                <a:cubicBezTo>
                  <a:pt x="8" y="199"/>
                  <a:pt x="8" y="199"/>
                  <a:pt x="8" y="199"/>
                </a:cubicBezTo>
                <a:cubicBezTo>
                  <a:pt x="9" y="200"/>
                  <a:pt x="11" y="201"/>
                  <a:pt x="12" y="201"/>
                </a:cubicBezTo>
                <a:cubicBezTo>
                  <a:pt x="13" y="201"/>
                  <a:pt x="13" y="201"/>
                  <a:pt x="13" y="201"/>
                </a:cubicBezTo>
                <a:cubicBezTo>
                  <a:pt x="14" y="201"/>
                  <a:pt x="15" y="201"/>
                  <a:pt x="16" y="200"/>
                </a:cubicBezTo>
                <a:cubicBezTo>
                  <a:pt x="144" y="87"/>
                  <a:pt x="144" y="87"/>
                  <a:pt x="144" y="87"/>
                </a:cubicBezTo>
                <a:cubicBezTo>
                  <a:pt x="312" y="141"/>
                  <a:pt x="312" y="141"/>
                  <a:pt x="312" y="141"/>
                </a:cubicBezTo>
                <a:cubicBezTo>
                  <a:pt x="312" y="141"/>
                  <a:pt x="313" y="141"/>
                  <a:pt x="313" y="141"/>
                </a:cubicBezTo>
                <a:cubicBezTo>
                  <a:pt x="315" y="141"/>
                  <a:pt x="317" y="141"/>
                  <a:pt x="318" y="139"/>
                </a:cubicBezTo>
                <a:cubicBezTo>
                  <a:pt x="386" y="53"/>
                  <a:pt x="386" y="53"/>
                  <a:pt x="386" y="53"/>
                </a:cubicBezTo>
                <a:cubicBezTo>
                  <a:pt x="486" y="108"/>
                  <a:pt x="486" y="108"/>
                  <a:pt x="486" y="108"/>
                </a:cubicBezTo>
                <a:cubicBezTo>
                  <a:pt x="487" y="109"/>
                  <a:pt x="488" y="109"/>
                  <a:pt x="489" y="109"/>
                </a:cubicBezTo>
                <a:cubicBezTo>
                  <a:pt x="490" y="109"/>
                  <a:pt x="491" y="109"/>
                  <a:pt x="491" y="108"/>
                </a:cubicBezTo>
                <a:cubicBezTo>
                  <a:pt x="675" y="24"/>
                  <a:pt x="675" y="24"/>
                  <a:pt x="675" y="24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3" y="130"/>
                  <a:pt x="794" y="131"/>
                  <a:pt x="796" y="131"/>
                </a:cubicBezTo>
                <a:cubicBezTo>
                  <a:pt x="796" y="131"/>
                  <a:pt x="796" y="131"/>
                  <a:pt x="796" y="131"/>
                </a:cubicBezTo>
                <a:cubicBezTo>
                  <a:pt x="798" y="131"/>
                  <a:pt x="799" y="130"/>
                  <a:pt x="800" y="129"/>
                </a:cubicBezTo>
                <a:cubicBezTo>
                  <a:pt x="806" y="122"/>
                  <a:pt x="806" y="122"/>
                  <a:pt x="806" y="122"/>
                </a:cubicBezTo>
                <a:cubicBezTo>
                  <a:pt x="808" y="119"/>
                  <a:pt x="808" y="116"/>
                  <a:pt x="806" y="114"/>
                </a:cubicBezTo>
                <a:cubicBezTo>
                  <a:pt x="681" y="2"/>
                  <a:pt x="681" y="2"/>
                  <a:pt x="681" y="2"/>
                </a:cubicBezTo>
                <a:cubicBezTo>
                  <a:pt x="680" y="1"/>
                  <a:pt x="679" y="0"/>
                  <a:pt x="678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0" name="îṥḻíḓè">
            <a:extLst>
              <a:ext uri="{FF2B5EF4-FFF2-40B4-BE49-F238E27FC236}">
                <a16:creationId xmlns:a16="http://schemas.microsoft.com/office/drawing/2014/main" id="{ABC0C8F9-71E5-4C79-847F-582D875105F7}"/>
              </a:ext>
            </a:extLst>
          </p:cNvPr>
          <p:cNvSpPr/>
          <p:nvPr/>
        </p:nvSpPr>
        <p:spPr bwMode="auto">
          <a:xfrm>
            <a:off x="2106093" y="1676963"/>
            <a:ext cx="594112" cy="243823"/>
          </a:xfrm>
          <a:custGeom>
            <a:avLst/>
            <a:gdLst>
              <a:gd name="T0" fmla="*/ 0 w 904"/>
              <a:gd name="T1" fmla="*/ 323 h 371"/>
              <a:gd name="T2" fmla="*/ 169 w 904"/>
              <a:gd name="T3" fmla="*/ 181 h 371"/>
              <a:gd name="T4" fmla="*/ 328 w 904"/>
              <a:gd name="T5" fmla="*/ 352 h 371"/>
              <a:gd name="T6" fmla="*/ 660 w 904"/>
              <a:gd name="T7" fmla="*/ 0 h 371"/>
              <a:gd name="T8" fmla="*/ 904 w 904"/>
              <a:gd name="T9" fmla="*/ 371 h 371"/>
              <a:gd name="T10" fmla="*/ 7 w 904"/>
              <a:gd name="T11" fmla="*/ 346 h 371"/>
              <a:gd name="T12" fmla="*/ 0 w 904"/>
              <a:gd name="T13" fmla="*/ 323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4" h="371">
                <a:moveTo>
                  <a:pt x="0" y="323"/>
                </a:moveTo>
                <a:lnTo>
                  <a:pt x="169" y="181"/>
                </a:lnTo>
                <a:lnTo>
                  <a:pt x="328" y="352"/>
                </a:lnTo>
                <a:lnTo>
                  <a:pt x="660" y="0"/>
                </a:lnTo>
                <a:lnTo>
                  <a:pt x="904" y="371"/>
                </a:lnTo>
                <a:lnTo>
                  <a:pt x="7" y="346"/>
                </a:lnTo>
                <a:lnTo>
                  <a:pt x="0" y="323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1" name="išḻiḓé">
            <a:extLst>
              <a:ext uri="{FF2B5EF4-FFF2-40B4-BE49-F238E27FC236}">
                <a16:creationId xmlns:a16="http://schemas.microsoft.com/office/drawing/2014/main" id="{F76E4B36-50FC-4221-AF6E-52BE8EE8BF5A}"/>
              </a:ext>
            </a:extLst>
          </p:cNvPr>
          <p:cNvSpPr/>
          <p:nvPr/>
        </p:nvSpPr>
        <p:spPr bwMode="auto">
          <a:xfrm>
            <a:off x="1948365" y="1732168"/>
            <a:ext cx="780758" cy="236594"/>
          </a:xfrm>
          <a:custGeom>
            <a:avLst/>
            <a:gdLst>
              <a:gd name="T0" fmla="*/ 1188 w 1188"/>
              <a:gd name="T1" fmla="*/ 202 h 360"/>
              <a:gd name="T2" fmla="*/ 1019 w 1188"/>
              <a:gd name="T3" fmla="*/ 0 h 360"/>
              <a:gd name="T4" fmla="*/ 775 w 1188"/>
              <a:gd name="T5" fmla="*/ 182 h 360"/>
              <a:gd name="T6" fmla="*/ 592 w 1188"/>
              <a:gd name="T7" fmla="*/ 23 h 360"/>
              <a:gd name="T8" fmla="*/ 370 w 1188"/>
              <a:gd name="T9" fmla="*/ 252 h 360"/>
              <a:gd name="T10" fmla="*/ 130 w 1188"/>
              <a:gd name="T11" fmla="*/ 92 h 360"/>
              <a:gd name="T12" fmla="*/ 0 w 1188"/>
              <a:gd name="T13" fmla="*/ 268 h 360"/>
              <a:gd name="T14" fmla="*/ 1156 w 1188"/>
              <a:gd name="T15" fmla="*/ 360 h 360"/>
              <a:gd name="T16" fmla="*/ 1188 w 1188"/>
              <a:gd name="T17" fmla="*/ 20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8" h="360">
                <a:moveTo>
                  <a:pt x="1188" y="202"/>
                </a:moveTo>
                <a:lnTo>
                  <a:pt x="1019" y="0"/>
                </a:lnTo>
                <a:lnTo>
                  <a:pt x="775" y="182"/>
                </a:lnTo>
                <a:lnTo>
                  <a:pt x="592" y="23"/>
                </a:lnTo>
                <a:lnTo>
                  <a:pt x="370" y="252"/>
                </a:lnTo>
                <a:lnTo>
                  <a:pt x="130" y="92"/>
                </a:lnTo>
                <a:lnTo>
                  <a:pt x="0" y="268"/>
                </a:lnTo>
                <a:lnTo>
                  <a:pt x="1156" y="360"/>
                </a:lnTo>
                <a:lnTo>
                  <a:pt x="1188" y="202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2" name="íśḻîďe">
            <a:extLst>
              <a:ext uri="{FF2B5EF4-FFF2-40B4-BE49-F238E27FC236}">
                <a16:creationId xmlns:a16="http://schemas.microsoft.com/office/drawing/2014/main" id="{504A826F-391D-4BBE-B05C-993EB8890810}"/>
              </a:ext>
            </a:extLst>
          </p:cNvPr>
          <p:cNvSpPr/>
          <p:nvPr/>
        </p:nvSpPr>
        <p:spPr bwMode="auto">
          <a:xfrm>
            <a:off x="1941136" y="1724281"/>
            <a:ext cx="795874" cy="191247"/>
          </a:xfrm>
          <a:custGeom>
            <a:avLst/>
            <a:gdLst>
              <a:gd name="T0" fmla="*/ 847 w 849"/>
              <a:gd name="T1" fmla="*/ 145 h 204"/>
              <a:gd name="T2" fmla="*/ 728 w 849"/>
              <a:gd name="T3" fmla="*/ 3 h 204"/>
              <a:gd name="T4" fmla="*/ 718 w 849"/>
              <a:gd name="T5" fmla="*/ 2 h 204"/>
              <a:gd name="T6" fmla="*/ 551 w 849"/>
              <a:gd name="T7" fmla="*/ 126 h 204"/>
              <a:gd name="T8" fmla="*/ 428 w 849"/>
              <a:gd name="T9" fmla="*/ 19 h 204"/>
              <a:gd name="T10" fmla="*/ 418 w 849"/>
              <a:gd name="T11" fmla="*/ 19 h 204"/>
              <a:gd name="T12" fmla="*/ 266 w 849"/>
              <a:gd name="T13" fmla="*/ 176 h 204"/>
              <a:gd name="T14" fmla="*/ 103 w 849"/>
              <a:gd name="T15" fmla="*/ 67 h 204"/>
              <a:gd name="T16" fmla="*/ 93 w 849"/>
              <a:gd name="T17" fmla="*/ 69 h 204"/>
              <a:gd name="T18" fmla="*/ 2 w 849"/>
              <a:gd name="T19" fmla="*/ 191 h 204"/>
              <a:gd name="T20" fmla="*/ 4 w 849"/>
              <a:gd name="T21" fmla="*/ 202 h 204"/>
              <a:gd name="T22" fmla="*/ 14 w 849"/>
              <a:gd name="T23" fmla="*/ 200 h 204"/>
              <a:gd name="T24" fmla="*/ 101 w 849"/>
              <a:gd name="T25" fmla="*/ 84 h 204"/>
              <a:gd name="T26" fmla="*/ 263 w 849"/>
              <a:gd name="T27" fmla="*/ 192 h 204"/>
              <a:gd name="T28" fmla="*/ 273 w 849"/>
              <a:gd name="T29" fmla="*/ 191 h 204"/>
              <a:gd name="T30" fmla="*/ 424 w 849"/>
              <a:gd name="T31" fmla="*/ 35 h 204"/>
              <a:gd name="T32" fmla="*/ 546 w 849"/>
              <a:gd name="T33" fmla="*/ 142 h 204"/>
              <a:gd name="T34" fmla="*/ 555 w 849"/>
              <a:gd name="T35" fmla="*/ 142 h 204"/>
              <a:gd name="T36" fmla="*/ 721 w 849"/>
              <a:gd name="T37" fmla="*/ 18 h 204"/>
              <a:gd name="T38" fmla="*/ 835 w 849"/>
              <a:gd name="T39" fmla="*/ 154 h 204"/>
              <a:gd name="T40" fmla="*/ 846 w 849"/>
              <a:gd name="T41" fmla="*/ 155 h 204"/>
              <a:gd name="T42" fmla="*/ 847 w 849"/>
              <a:gd name="T43" fmla="*/ 145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49" h="204">
                <a:moveTo>
                  <a:pt x="847" y="145"/>
                </a:moveTo>
                <a:cubicBezTo>
                  <a:pt x="728" y="3"/>
                  <a:pt x="728" y="3"/>
                  <a:pt x="728" y="3"/>
                </a:cubicBezTo>
                <a:cubicBezTo>
                  <a:pt x="726" y="0"/>
                  <a:pt x="721" y="0"/>
                  <a:pt x="718" y="2"/>
                </a:cubicBezTo>
                <a:cubicBezTo>
                  <a:pt x="551" y="126"/>
                  <a:pt x="551" y="126"/>
                  <a:pt x="551" y="126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425" y="16"/>
                  <a:pt x="421" y="16"/>
                  <a:pt x="418" y="19"/>
                </a:cubicBezTo>
                <a:cubicBezTo>
                  <a:pt x="266" y="176"/>
                  <a:pt x="266" y="176"/>
                  <a:pt x="266" y="176"/>
                </a:cubicBezTo>
                <a:cubicBezTo>
                  <a:pt x="103" y="67"/>
                  <a:pt x="103" y="67"/>
                  <a:pt x="103" y="67"/>
                </a:cubicBezTo>
                <a:cubicBezTo>
                  <a:pt x="100" y="65"/>
                  <a:pt x="95" y="66"/>
                  <a:pt x="93" y="69"/>
                </a:cubicBezTo>
                <a:cubicBezTo>
                  <a:pt x="2" y="191"/>
                  <a:pt x="2" y="191"/>
                  <a:pt x="2" y="191"/>
                </a:cubicBezTo>
                <a:cubicBezTo>
                  <a:pt x="0" y="195"/>
                  <a:pt x="0" y="199"/>
                  <a:pt x="4" y="202"/>
                </a:cubicBezTo>
                <a:cubicBezTo>
                  <a:pt x="7" y="204"/>
                  <a:pt x="12" y="204"/>
                  <a:pt x="14" y="200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263" y="192"/>
                  <a:pt x="263" y="192"/>
                  <a:pt x="263" y="192"/>
                </a:cubicBezTo>
                <a:cubicBezTo>
                  <a:pt x="266" y="194"/>
                  <a:pt x="270" y="193"/>
                  <a:pt x="273" y="191"/>
                </a:cubicBezTo>
                <a:cubicBezTo>
                  <a:pt x="424" y="35"/>
                  <a:pt x="424" y="35"/>
                  <a:pt x="424" y="35"/>
                </a:cubicBezTo>
                <a:cubicBezTo>
                  <a:pt x="546" y="142"/>
                  <a:pt x="546" y="142"/>
                  <a:pt x="546" y="142"/>
                </a:cubicBezTo>
                <a:cubicBezTo>
                  <a:pt x="548" y="144"/>
                  <a:pt x="552" y="144"/>
                  <a:pt x="555" y="142"/>
                </a:cubicBezTo>
                <a:cubicBezTo>
                  <a:pt x="721" y="18"/>
                  <a:pt x="721" y="18"/>
                  <a:pt x="721" y="18"/>
                </a:cubicBezTo>
                <a:cubicBezTo>
                  <a:pt x="835" y="154"/>
                  <a:pt x="835" y="154"/>
                  <a:pt x="835" y="154"/>
                </a:cubicBezTo>
                <a:cubicBezTo>
                  <a:pt x="838" y="158"/>
                  <a:pt x="843" y="158"/>
                  <a:pt x="846" y="155"/>
                </a:cubicBezTo>
                <a:cubicBezTo>
                  <a:pt x="849" y="153"/>
                  <a:pt x="849" y="148"/>
                  <a:pt x="847" y="1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3" name="ïṡ1iďê">
            <a:extLst>
              <a:ext uri="{FF2B5EF4-FFF2-40B4-BE49-F238E27FC236}">
                <a16:creationId xmlns:a16="http://schemas.microsoft.com/office/drawing/2014/main" id="{8743E827-856F-4710-B9C1-FA6551D9E295}"/>
              </a:ext>
            </a:extLst>
          </p:cNvPr>
          <p:cNvSpPr/>
          <p:nvPr/>
        </p:nvSpPr>
        <p:spPr bwMode="auto">
          <a:xfrm>
            <a:off x="1851756" y="1778829"/>
            <a:ext cx="899055" cy="228050"/>
          </a:xfrm>
          <a:custGeom>
            <a:avLst/>
            <a:gdLst>
              <a:gd name="T0" fmla="*/ 0 w 1368"/>
              <a:gd name="T1" fmla="*/ 225 h 347"/>
              <a:gd name="T2" fmla="*/ 167 w 1368"/>
              <a:gd name="T3" fmla="*/ 84 h 347"/>
              <a:gd name="T4" fmla="*/ 254 w 1368"/>
              <a:gd name="T5" fmla="*/ 168 h 347"/>
              <a:gd name="T6" fmla="*/ 405 w 1368"/>
              <a:gd name="T7" fmla="*/ 60 h 347"/>
              <a:gd name="T8" fmla="*/ 537 w 1368"/>
              <a:gd name="T9" fmla="*/ 175 h 347"/>
              <a:gd name="T10" fmla="*/ 829 w 1368"/>
              <a:gd name="T11" fmla="*/ 0 h 347"/>
              <a:gd name="T12" fmla="*/ 1047 w 1368"/>
              <a:gd name="T13" fmla="*/ 194 h 347"/>
              <a:gd name="T14" fmla="*/ 1368 w 1368"/>
              <a:gd name="T15" fmla="*/ 81 h 347"/>
              <a:gd name="T16" fmla="*/ 1344 w 1368"/>
              <a:gd name="T17" fmla="*/ 347 h 347"/>
              <a:gd name="T18" fmla="*/ 0 w 1368"/>
              <a:gd name="T19" fmla="*/ 22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68" h="347">
                <a:moveTo>
                  <a:pt x="0" y="225"/>
                </a:moveTo>
                <a:lnTo>
                  <a:pt x="167" y="84"/>
                </a:lnTo>
                <a:lnTo>
                  <a:pt x="254" y="168"/>
                </a:lnTo>
                <a:lnTo>
                  <a:pt x="405" y="60"/>
                </a:lnTo>
                <a:lnTo>
                  <a:pt x="537" y="175"/>
                </a:lnTo>
                <a:lnTo>
                  <a:pt x="829" y="0"/>
                </a:lnTo>
                <a:lnTo>
                  <a:pt x="1047" y="194"/>
                </a:lnTo>
                <a:lnTo>
                  <a:pt x="1368" y="81"/>
                </a:lnTo>
                <a:lnTo>
                  <a:pt x="1344" y="347"/>
                </a:lnTo>
                <a:lnTo>
                  <a:pt x="0" y="225"/>
                </a:lnTo>
                <a:close/>
              </a:path>
            </a:pathLst>
          </a:custGeom>
          <a:solidFill>
            <a:srgbClr val="22BA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4" name="îśļiďè">
            <a:extLst>
              <a:ext uri="{FF2B5EF4-FFF2-40B4-BE49-F238E27FC236}">
                <a16:creationId xmlns:a16="http://schemas.microsoft.com/office/drawing/2014/main" id="{B1F2B467-39FE-4D2C-971A-01FC350E2611}"/>
              </a:ext>
            </a:extLst>
          </p:cNvPr>
          <p:cNvSpPr/>
          <p:nvPr/>
        </p:nvSpPr>
        <p:spPr bwMode="auto">
          <a:xfrm>
            <a:off x="1954280" y="1771600"/>
            <a:ext cx="805075" cy="141956"/>
          </a:xfrm>
          <a:custGeom>
            <a:avLst/>
            <a:gdLst>
              <a:gd name="T0" fmla="*/ 3 w 859"/>
              <a:gd name="T1" fmla="*/ 73 h 152"/>
              <a:gd name="T2" fmla="*/ 64 w 859"/>
              <a:gd name="T3" fmla="*/ 132 h 152"/>
              <a:gd name="T4" fmla="*/ 73 w 859"/>
              <a:gd name="T5" fmla="*/ 132 h 152"/>
              <a:gd name="T6" fmla="*/ 175 w 859"/>
              <a:gd name="T7" fmla="*/ 59 h 152"/>
              <a:gd name="T8" fmla="*/ 262 w 859"/>
              <a:gd name="T9" fmla="*/ 136 h 152"/>
              <a:gd name="T10" fmla="*/ 271 w 859"/>
              <a:gd name="T11" fmla="*/ 137 h 152"/>
              <a:gd name="T12" fmla="*/ 472 w 859"/>
              <a:gd name="T13" fmla="*/ 17 h 152"/>
              <a:gd name="T14" fmla="*/ 620 w 859"/>
              <a:gd name="T15" fmla="*/ 149 h 152"/>
              <a:gd name="T16" fmla="*/ 627 w 859"/>
              <a:gd name="T17" fmla="*/ 151 h 152"/>
              <a:gd name="T18" fmla="*/ 853 w 859"/>
              <a:gd name="T19" fmla="*/ 72 h 152"/>
              <a:gd name="T20" fmla="*/ 857 w 859"/>
              <a:gd name="T21" fmla="*/ 62 h 152"/>
              <a:gd name="T22" fmla="*/ 848 w 859"/>
              <a:gd name="T23" fmla="*/ 57 h 152"/>
              <a:gd name="T24" fmla="*/ 626 w 859"/>
              <a:gd name="T25" fmla="*/ 135 h 152"/>
              <a:gd name="T26" fmla="*/ 477 w 859"/>
              <a:gd name="T27" fmla="*/ 2 h 152"/>
              <a:gd name="T28" fmla="*/ 469 w 859"/>
              <a:gd name="T29" fmla="*/ 1 h 152"/>
              <a:gd name="T30" fmla="*/ 268 w 859"/>
              <a:gd name="T31" fmla="*/ 122 h 152"/>
              <a:gd name="T32" fmla="*/ 180 w 859"/>
              <a:gd name="T33" fmla="*/ 44 h 152"/>
              <a:gd name="T34" fmla="*/ 171 w 859"/>
              <a:gd name="T35" fmla="*/ 43 h 152"/>
              <a:gd name="T36" fmla="*/ 70 w 859"/>
              <a:gd name="T37" fmla="*/ 116 h 152"/>
              <a:gd name="T38" fmla="*/ 13 w 859"/>
              <a:gd name="T39" fmla="*/ 62 h 152"/>
              <a:gd name="T40" fmla="*/ 3 w 859"/>
              <a:gd name="T41" fmla="*/ 62 h 152"/>
              <a:gd name="T42" fmla="*/ 3 w 859"/>
              <a:gd name="T43" fmla="*/ 7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9" h="152">
                <a:moveTo>
                  <a:pt x="3" y="73"/>
                </a:moveTo>
                <a:cubicBezTo>
                  <a:pt x="64" y="132"/>
                  <a:pt x="64" y="132"/>
                  <a:pt x="64" y="132"/>
                </a:cubicBezTo>
                <a:cubicBezTo>
                  <a:pt x="66" y="134"/>
                  <a:pt x="70" y="134"/>
                  <a:pt x="73" y="132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65" y="139"/>
                  <a:pt x="268" y="139"/>
                  <a:pt x="271" y="137"/>
                </a:cubicBezTo>
                <a:cubicBezTo>
                  <a:pt x="472" y="17"/>
                  <a:pt x="472" y="17"/>
                  <a:pt x="472" y="17"/>
                </a:cubicBezTo>
                <a:cubicBezTo>
                  <a:pt x="620" y="149"/>
                  <a:pt x="620" y="149"/>
                  <a:pt x="620" y="149"/>
                </a:cubicBezTo>
                <a:cubicBezTo>
                  <a:pt x="622" y="151"/>
                  <a:pt x="625" y="152"/>
                  <a:pt x="627" y="151"/>
                </a:cubicBezTo>
                <a:cubicBezTo>
                  <a:pt x="853" y="72"/>
                  <a:pt x="853" y="72"/>
                  <a:pt x="853" y="72"/>
                </a:cubicBezTo>
                <a:cubicBezTo>
                  <a:pt x="857" y="70"/>
                  <a:pt x="859" y="66"/>
                  <a:pt x="857" y="62"/>
                </a:cubicBezTo>
                <a:cubicBezTo>
                  <a:pt x="856" y="58"/>
                  <a:pt x="852" y="56"/>
                  <a:pt x="848" y="57"/>
                </a:cubicBezTo>
                <a:cubicBezTo>
                  <a:pt x="626" y="135"/>
                  <a:pt x="626" y="135"/>
                  <a:pt x="626" y="135"/>
                </a:cubicBezTo>
                <a:cubicBezTo>
                  <a:pt x="477" y="2"/>
                  <a:pt x="477" y="2"/>
                  <a:pt x="477" y="2"/>
                </a:cubicBezTo>
                <a:cubicBezTo>
                  <a:pt x="475" y="0"/>
                  <a:pt x="471" y="0"/>
                  <a:pt x="469" y="1"/>
                </a:cubicBezTo>
                <a:cubicBezTo>
                  <a:pt x="268" y="122"/>
                  <a:pt x="268" y="122"/>
                  <a:pt x="268" y="122"/>
                </a:cubicBezTo>
                <a:cubicBezTo>
                  <a:pt x="180" y="44"/>
                  <a:pt x="180" y="44"/>
                  <a:pt x="180" y="44"/>
                </a:cubicBezTo>
                <a:cubicBezTo>
                  <a:pt x="178" y="42"/>
                  <a:pt x="174" y="41"/>
                  <a:pt x="171" y="43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13" y="62"/>
                  <a:pt x="13" y="62"/>
                  <a:pt x="13" y="62"/>
                </a:cubicBezTo>
                <a:cubicBezTo>
                  <a:pt x="10" y="59"/>
                  <a:pt x="5" y="59"/>
                  <a:pt x="3" y="62"/>
                </a:cubicBezTo>
                <a:cubicBezTo>
                  <a:pt x="0" y="65"/>
                  <a:pt x="0" y="70"/>
                  <a:pt x="3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5" name="íS1ídè">
            <a:extLst>
              <a:ext uri="{FF2B5EF4-FFF2-40B4-BE49-F238E27FC236}">
                <a16:creationId xmlns:a16="http://schemas.microsoft.com/office/drawing/2014/main" id="{044C46F4-6996-4AFC-8887-42479C1ADF6C}"/>
              </a:ext>
            </a:extLst>
          </p:cNvPr>
          <p:cNvSpPr/>
          <p:nvPr/>
        </p:nvSpPr>
        <p:spPr bwMode="auto">
          <a:xfrm>
            <a:off x="2781042" y="2734404"/>
            <a:ext cx="28917" cy="28917"/>
          </a:xfrm>
          <a:custGeom>
            <a:avLst/>
            <a:gdLst>
              <a:gd name="T0" fmla="*/ 31 w 31"/>
              <a:gd name="T1" fmla="*/ 17 h 31"/>
              <a:gd name="T2" fmla="*/ 15 w 31"/>
              <a:gd name="T3" fmla="*/ 30 h 31"/>
              <a:gd name="T4" fmla="*/ 1 w 31"/>
              <a:gd name="T5" fmla="*/ 14 h 31"/>
              <a:gd name="T6" fmla="*/ 17 w 31"/>
              <a:gd name="T7" fmla="*/ 0 h 31"/>
              <a:gd name="T8" fmla="*/ 31 w 31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1" y="17"/>
                </a:moveTo>
                <a:cubicBezTo>
                  <a:pt x="30" y="25"/>
                  <a:pt x="23" y="31"/>
                  <a:pt x="15" y="30"/>
                </a:cubicBezTo>
                <a:cubicBezTo>
                  <a:pt x="6" y="30"/>
                  <a:pt x="0" y="23"/>
                  <a:pt x="1" y="14"/>
                </a:cubicBezTo>
                <a:cubicBezTo>
                  <a:pt x="1" y="6"/>
                  <a:pt x="9" y="0"/>
                  <a:pt x="17" y="0"/>
                </a:cubicBezTo>
                <a:cubicBezTo>
                  <a:pt x="25" y="1"/>
                  <a:pt x="31" y="8"/>
                  <a:pt x="31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6" name="îṩḷîdé">
            <a:extLst>
              <a:ext uri="{FF2B5EF4-FFF2-40B4-BE49-F238E27FC236}">
                <a16:creationId xmlns:a16="http://schemas.microsoft.com/office/drawing/2014/main" id="{868B010F-50D3-4072-B1F6-0BDEC5F1BAB8}"/>
              </a:ext>
            </a:extLst>
          </p:cNvPr>
          <p:cNvSpPr/>
          <p:nvPr/>
        </p:nvSpPr>
        <p:spPr bwMode="auto">
          <a:xfrm>
            <a:off x="2776442" y="2729803"/>
            <a:ext cx="38118" cy="38118"/>
          </a:xfrm>
          <a:custGeom>
            <a:avLst/>
            <a:gdLst>
              <a:gd name="T0" fmla="*/ 36 w 41"/>
              <a:gd name="T1" fmla="*/ 22 h 41"/>
              <a:gd name="T2" fmla="*/ 30 w 41"/>
              <a:gd name="T3" fmla="*/ 21 h 41"/>
              <a:gd name="T4" fmla="*/ 21 w 41"/>
              <a:gd name="T5" fmla="*/ 30 h 41"/>
              <a:gd name="T6" fmla="*/ 20 w 41"/>
              <a:gd name="T7" fmla="*/ 30 h 41"/>
              <a:gd name="T8" fmla="*/ 20 w 41"/>
              <a:gd name="T9" fmla="*/ 30 h 41"/>
              <a:gd name="T10" fmla="*/ 11 w 41"/>
              <a:gd name="T11" fmla="*/ 20 h 41"/>
              <a:gd name="T12" fmla="*/ 11 w 41"/>
              <a:gd name="T13" fmla="*/ 20 h 41"/>
              <a:gd name="T14" fmla="*/ 11 w 41"/>
              <a:gd name="T15" fmla="*/ 20 h 41"/>
              <a:gd name="T16" fmla="*/ 21 w 41"/>
              <a:gd name="T17" fmla="*/ 11 h 41"/>
              <a:gd name="T18" fmla="*/ 21 w 41"/>
              <a:gd name="T19" fmla="*/ 11 h 41"/>
              <a:gd name="T20" fmla="*/ 21 w 41"/>
              <a:gd name="T21" fmla="*/ 11 h 41"/>
              <a:gd name="T22" fmla="*/ 21 w 41"/>
              <a:gd name="T23" fmla="*/ 11 h 41"/>
              <a:gd name="T24" fmla="*/ 30 w 41"/>
              <a:gd name="T25" fmla="*/ 20 h 41"/>
              <a:gd name="T26" fmla="*/ 30 w 41"/>
              <a:gd name="T27" fmla="*/ 21 h 41"/>
              <a:gd name="T28" fmla="*/ 30 w 41"/>
              <a:gd name="T29" fmla="*/ 21 h 41"/>
              <a:gd name="T30" fmla="*/ 36 w 41"/>
              <a:gd name="T31" fmla="*/ 22 h 41"/>
              <a:gd name="T32" fmla="*/ 41 w 41"/>
              <a:gd name="T33" fmla="*/ 22 h 41"/>
              <a:gd name="T34" fmla="*/ 41 w 41"/>
              <a:gd name="T35" fmla="*/ 20 h 41"/>
              <a:gd name="T36" fmla="*/ 22 w 41"/>
              <a:gd name="T37" fmla="*/ 0 h 41"/>
              <a:gd name="T38" fmla="*/ 22 w 41"/>
              <a:gd name="T39" fmla="*/ 0 h 41"/>
              <a:gd name="T40" fmla="*/ 21 w 41"/>
              <a:gd name="T41" fmla="*/ 0 h 41"/>
              <a:gd name="T42" fmla="*/ 0 w 41"/>
              <a:gd name="T43" fmla="*/ 19 h 41"/>
              <a:gd name="T44" fmla="*/ 0 w 41"/>
              <a:gd name="T45" fmla="*/ 19 h 41"/>
              <a:gd name="T46" fmla="*/ 0 w 41"/>
              <a:gd name="T47" fmla="*/ 20 h 41"/>
              <a:gd name="T48" fmla="*/ 19 w 41"/>
              <a:gd name="T49" fmla="*/ 41 h 41"/>
              <a:gd name="T50" fmla="*/ 19 w 41"/>
              <a:gd name="T51" fmla="*/ 41 h 41"/>
              <a:gd name="T52" fmla="*/ 21 w 41"/>
              <a:gd name="T53" fmla="*/ 41 h 41"/>
              <a:gd name="T54" fmla="*/ 41 w 41"/>
              <a:gd name="T55" fmla="*/ 22 h 41"/>
              <a:gd name="T56" fmla="*/ 41 w 41"/>
              <a:gd name="T57" fmla="*/ 22 h 41"/>
              <a:gd name="T58" fmla="*/ 36 w 41"/>
              <a:gd name="T59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1" h="41">
                <a:moveTo>
                  <a:pt x="36" y="22"/>
                </a:moveTo>
                <a:cubicBezTo>
                  <a:pt x="30" y="21"/>
                  <a:pt x="30" y="21"/>
                  <a:pt x="30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29"/>
                  <a:pt x="11" y="25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6" y="11"/>
                  <a:pt x="30" y="16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1"/>
                  <a:pt x="41" y="21"/>
                  <a:pt x="41" y="20"/>
                </a:cubicBezTo>
                <a:cubicBezTo>
                  <a:pt x="41" y="10"/>
                  <a:pt x="33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8" y="40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36" y="22"/>
                  <a:pt x="36" y="22"/>
                  <a:pt x="36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7" name="ïšḻiḑe">
            <a:extLst>
              <a:ext uri="{FF2B5EF4-FFF2-40B4-BE49-F238E27FC236}">
                <a16:creationId xmlns:a16="http://schemas.microsoft.com/office/drawing/2014/main" id="{B1D0D593-D10A-4073-8039-19042CB941A2}"/>
              </a:ext>
            </a:extLst>
          </p:cNvPr>
          <p:cNvSpPr/>
          <p:nvPr/>
        </p:nvSpPr>
        <p:spPr bwMode="auto">
          <a:xfrm>
            <a:off x="2928913" y="2493210"/>
            <a:ext cx="28917" cy="28917"/>
          </a:xfrm>
          <a:custGeom>
            <a:avLst/>
            <a:gdLst>
              <a:gd name="T0" fmla="*/ 30 w 31"/>
              <a:gd name="T1" fmla="*/ 16 h 31"/>
              <a:gd name="T2" fmla="*/ 14 w 31"/>
              <a:gd name="T3" fmla="*/ 30 h 31"/>
              <a:gd name="T4" fmla="*/ 0 w 31"/>
              <a:gd name="T5" fmla="*/ 14 h 31"/>
              <a:gd name="T6" fmla="*/ 16 w 31"/>
              <a:gd name="T7" fmla="*/ 0 h 31"/>
              <a:gd name="T8" fmla="*/ 30 w 31"/>
              <a:gd name="T9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0" y="16"/>
                </a:moveTo>
                <a:cubicBezTo>
                  <a:pt x="30" y="25"/>
                  <a:pt x="22" y="31"/>
                  <a:pt x="14" y="30"/>
                </a:cubicBezTo>
                <a:cubicBezTo>
                  <a:pt x="6" y="30"/>
                  <a:pt x="0" y="22"/>
                  <a:pt x="0" y="14"/>
                </a:cubicBezTo>
                <a:cubicBezTo>
                  <a:pt x="1" y="6"/>
                  <a:pt x="8" y="0"/>
                  <a:pt x="16" y="0"/>
                </a:cubicBezTo>
                <a:cubicBezTo>
                  <a:pt x="25" y="1"/>
                  <a:pt x="31" y="8"/>
                  <a:pt x="30" y="16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8" name="išľíďé">
            <a:extLst>
              <a:ext uri="{FF2B5EF4-FFF2-40B4-BE49-F238E27FC236}">
                <a16:creationId xmlns:a16="http://schemas.microsoft.com/office/drawing/2014/main" id="{C819F4DF-A7A8-42D7-B20D-0EDF357DB62B}"/>
              </a:ext>
            </a:extLst>
          </p:cNvPr>
          <p:cNvSpPr/>
          <p:nvPr/>
        </p:nvSpPr>
        <p:spPr bwMode="auto">
          <a:xfrm>
            <a:off x="2923655" y="2488609"/>
            <a:ext cx="39432" cy="38118"/>
          </a:xfrm>
          <a:custGeom>
            <a:avLst/>
            <a:gdLst>
              <a:gd name="T0" fmla="*/ 36 w 42"/>
              <a:gd name="T1" fmla="*/ 21 h 41"/>
              <a:gd name="T2" fmla="*/ 31 w 42"/>
              <a:gd name="T3" fmla="*/ 21 h 41"/>
              <a:gd name="T4" fmla="*/ 21 w 42"/>
              <a:gd name="T5" fmla="*/ 30 h 41"/>
              <a:gd name="T6" fmla="*/ 20 w 42"/>
              <a:gd name="T7" fmla="*/ 30 h 41"/>
              <a:gd name="T8" fmla="*/ 20 w 42"/>
              <a:gd name="T9" fmla="*/ 30 h 41"/>
              <a:gd name="T10" fmla="*/ 12 w 42"/>
              <a:gd name="T11" fmla="*/ 20 h 41"/>
              <a:gd name="T12" fmla="*/ 12 w 42"/>
              <a:gd name="T13" fmla="*/ 20 h 41"/>
              <a:gd name="T14" fmla="*/ 21 w 42"/>
              <a:gd name="T15" fmla="*/ 11 h 41"/>
              <a:gd name="T16" fmla="*/ 22 w 42"/>
              <a:gd name="T17" fmla="*/ 11 h 41"/>
              <a:gd name="T18" fmla="*/ 22 w 42"/>
              <a:gd name="T19" fmla="*/ 11 h 41"/>
              <a:gd name="T20" fmla="*/ 31 w 42"/>
              <a:gd name="T21" fmla="*/ 20 h 41"/>
              <a:gd name="T22" fmla="*/ 31 w 42"/>
              <a:gd name="T23" fmla="*/ 21 h 41"/>
              <a:gd name="T24" fmla="*/ 31 w 42"/>
              <a:gd name="T25" fmla="*/ 21 h 41"/>
              <a:gd name="T26" fmla="*/ 36 w 42"/>
              <a:gd name="T27" fmla="*/ 21 h 41"/>
              <a:gd name="T28" fmla="*/ 42 w 42"/>
              <a:gd name="T29" fmla="*/ 22 h 41"/>
              <a:gd name="T30" fmla="*/ 42 w 42"/>
              <a:gd name="T31" fmla="*/ 20 h 41"/>
              <a:gd name="T32" fmla="*/ 23 w 42"/>
              <a:gd name="T33" fmla="*/ 0 h 41"/>
              <a:gd name="T34" fmla="*/ 23 w 42"/>
              <a:gd name="T35" fmla="*/ 0 h 41"/>
              <a:gd name="T36" fmla="*/ 21 w 42"/>
              <a:gd name="T37" fmla="*/ 0 h 41"/>
              <a:gd name="T38" fmla="*/ 1 w 42"/>
              <a:gd name="T39" fmla="*/ 19 h 41"/>
              <a:gd name="T40" fmla="*/ 0 w 42"/>
              <a:gd name="T41" fmla="*/ 20 h 41"/>
              <a:gd name="T42" fmla="*/ 20 w 42"/>
              <a:gd name="T43" fmla="*/ 41 h 41"/>
              <a:gd name="T44" fmla="*/ 20 w 42"/>
              <a:gd name="T45" fmla="*/ 41 h 41"/>
              <a:gd name="T46" fmla="*/ 21 w 42"/>
              <a:gd name="T47" fmla="*/ 41 h 41"/>
              <a:gd name="T48" fmla="*/ 42 w 42"/>
              <a:gd name="T49" fmla="*/ 22 h 41"/>
              <a:gd name="T50" fmla="*/ 42 w 42"/>
              <a:gd name="T51" fmla="*/ 22 h 41"/>
              <a:gd name="T52" fmla="*/ 36 w 42"/>
              <a:gd name="T5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" h="41">
                <a:moveTo>
                  <a:pt x="36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6" y="29"/>
                  <a:pt x="12" y="25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7" y="11"/>
                  <a:pt x="31" y="15"/>
                  <a:pt x="31" y="20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1"/>
                  <a:pt x="42" y="21"/>
                  <a:pt x="42" y="20"/>
                </a:cubicBezTo>
                <a:cubicBezTo>
                  <a:pt x="42" y="10"/>
                  <a:pt x="34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10" y="0"/>
                  <a:pt x="1" y="8"/>
                  <a:pt x="1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9" y="40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1" y="41"/>
                  <a:pt x="21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36" y="21"/>
                  <a:pt x="36" y="21"/>
                  <a:pt x="36" y="21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9" name="ïṣļiďè">
            <a:extLst>
              <a:ext uri="{FF2B5EF4-FFF2-40B4-BE49-F238E27FC236}">
                <a16:creationId xmlns:a16="http://schemas.microsoft.com/office/drawing/2014/main" id="{325032C6-1CCF-4518-8D05-BA3E46475641}"/>
              </a:ext>
            </a:extLst>
          </p:cNvPr>
          <p:cNvSpPr/>
          <p:nvPr/>
        </p:nvSpPr>
        <p:spPr bwMode="auto">
          <a:xfrm>
            <a:off x="3042609" y="2634509"/>
            <a:ext cx="28917" cy="28917"/>
          </a:xfrm>
          <a:custGeom>
            <a:avLst/>
            <a:gdLst>
              <a:gd name="T0" fmla="*/ 30 w 31"/>
              <a:gd name="T1" fmla="*/ 17 h 31"/>
              <a:gd name="T2" fmla="*/ 14 w 31"/>
              <a:gd name="T3" fmla="*/ 30 h 31"/>
              <a:gd name="T4" fmla="*/ 0 w 31"/>
              <a:gd name="T5" fmla="*/ 14 h 31"/>
              <a:gd name="T6" fmla="*/ 16 w 31"/>
              <a:gd name="T7" fmla="*/ 0 h 31"/>
              <a:gd name="T8" fmla="*/ 30 w 31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0" y="17"/>
                </a:moveTo>
                <a:cubicBezTo>
                  <a:pt x="29" y="25"/>
                  <a:pt x="22" y="31"/>
                  <a:pt x="14" y="30"/>
                </a:cubicBezTo>
                <a:cubicBezTo>
                  <a:pt x="6" y="30"/>
                  <a:pt x="0" y="23"/>
                  <a:pt x="0" y="14"/>
                </a:cubicBezTo>
                <a:cubicBezTo>
                  <a:pt x="1" y="6"/>
                  <a:pt x="8" y="0"/>
                  <a:pt x="16" y="0"/>
                </a:cubicBezTo>
                <a:cubicBezTo>
                  <a:pt x="25" y="1"/>
                  <a:pt x="31" y="8"/>
                  <a:pt x="30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0" name="ïS1íḑé">
            <a:extLst>
              <a:ext uri="{FF2B5EF4-FFF2-40B4-BE49-F238E27FC236}">
                <a16:creationId xmlns:a16="http://schemas.microsoft.com/office/drawing/2014/main" id="{A81FFB66-CB75-4262-B400-A6856382A737}"/>
              </a:ext>
            </a:extLst>
          </p:cNvPr>
          <p:cNvSpPr/>
          <p:nvPr/>
        </p:nvSpPr>
        <p:spPr bwMode="auto">
          <a:xfrm>
            <a:off x="3036695" y="2629909"/>
            <a:ext cx="39432" cy="38118"/>
          </a:xfrm>
          <a:custGeom>
            <a:avLst/>
            <a:gdLst>
              <a:gd name="T0" fmla="*/ 36 w 42"/>
              <a:gd name="T1" fmla="*/ 22 h 41"/>
              <a:gd name="T2" fmla="*/ 30 w 42"/>
              <a:gd name="T3" fmla="*/ 21 h 41"/>
              <a:gd name="T4" fmla="*/ 21 w 42"/>
              <a:gd name="T5" fmla="*/ 30 h 41"/>
              <a:gd name="T6" fmla="*/ 20 w 42"/>
              <a:gd name="T7" fmla="*/ 30 h 41"/>
              <a:gd name="T8" fmla="*/ 20 w 42"/>
              <a:gd name="T9" fmla="*/ 30 h 41"/>
              <a:gd name="T10" fmla="*/ 20 w 42"/>
              <a:gd name="T11" fmla="*/ 30 h 41"/>
              <a:gd name="T12" fmla="*/ 12 w 42"/>
              <a:gd name="T13" fmla="*/ 20 h 41"/>
              <a:gd name="T14" fmla="*/ 12 w 42"/>
              <a:gd name="T15" fmla="*/ 20 h 41"/>
              <a:gd name="T16" fmla="*/ 12 w 42"/>
              <a:gd name="T17" fmla="*/ 20 h 41"/>
              <a:gd name="T18" fmla="*/ 21 w 42"/>
              <a:gd name="T19" fmla="*/ 11 h 41"/>
              <a:gd name="T20" fmla="*/ 22 w 42"/>
              <a:gd name="T21" fmla="*/ 11 h 41"/>
              <a:gd name="T22" fmla="*/ 22 w 42"/>
              <a:gd name="T23" fmla="*/ 11 h 41"/>
              <a:gd name="T24" fmla="*/ 31 w 42"/>
              <a:gd name="T25" fmla="*/ 20 h 41"/>
              <a:gd name="T26" fmla="*/ 30 w 42"/>
              <a:gd name="T27" fmla="*/ 21 h 41"/>
              <a:gd name="T28" fmla="*/ 36 w 42"/>
              <a:gd name="T29" fmla="*/ 22 h 41"/>
              <a:gd name="T30" fmla="*/ 42 w 42"/>
              <a:gd name="T31" fmla="*/ 22 h 41"/>
              <a:gd name="T32" fmla="*/ 42 w 42"/>
              <a:gd name="T33" fmla="*/ 20 h 41"/>
              <a:gd name="T34" fmla="*/ 23 w 42"/>
              <a:gd name="T35" fmla="*/ 0 h 41"/>
              <a:gd name="T36" fmla="*/ 23 w 42"/>
              <a:gd name="T37" fmla="*/ 0 h 41"/>
              <a:gd name="T38" fmla="*/ 21 w 42"/>
              <a:gd name="T39" fmla="*/ 0 h 41"/>
              <a:gd name="T40" fmla="*/ 1 w 42"/>
              <a:gd name="T41" fmla="*/ 19 h 41"/>
              <a:gd name="T42" fmla="*/ 1 w 42"/>
              <a:gd name="T43" fmla="*/ 19 h 41"/>
              <a:gd name="T44" fmla="*/ 0 w 42"/>
              <a:gd name="T45" fmla="*/ 20 h 41"/>
              <a:gd name="T46" fmla="*/ 20 w 42"/>
              <a:gd name="T47" fmla="*/ 41 h 41"/>
              <a:gd name="T48" fmla="*/ 20 w 42"/>
              <a:gd name="T49" fmla="*/ 41 h 41"/>
              <a:gd name="T50" fmla="*/ 21 w 42"/>
              <a:gd name="T51" fmla="*/ 41 h 41"/>
              <a:gd name="T52" fmla="*/ 42 w 42"/>
              <a:gd name="T53" fmla="*/ 22 h 41"/>
              <a:gd name="T54" fmla="*/ 36 w 42"/>
              <a:gd name="T55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" h="41">
                <a:moveTo>
                  <a:pt x="36" y="22"/>
                </a:moveTo>
                <a:cubicBezTo>
                  <a:pt x="30" y="21"/>
                  <a:pt x="30" y="21"/>
                  <a:pt x="30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6" y="29"/>
                  <a:pt x="12" y="25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7" y="11"/>
                  <a:pt x="31" y="16"/>
                  <a:pt x="31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1"/>
                  <a:pt x="42" y="21"/>
                  <a:pt x="42" y="20"/>
                </a:cubicBezTo>
                <a:cubicBezTo>
                  <a:pt x="42" y="10"/>
                  <a:pt x="34" y="1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10" y="0"/>
                  <a:pt x="1" y="8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9" y="40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1" y="41"/>
                  <a:pt x="21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36" y="22"/>
                  <a:pt x="36" y="22"/>
                  <a:pt x="36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1" name="íS1ídè">
            <a:extLst>
              <a:ext uri="{FF2B5EF4-FFF2-40B4-BE49-F238E27FC236}">
                <a16:creationId xmlns:a16="http://schemas.microsoft.com/office/drawing/2014/main" id="{84C665E4-A48F-4D48-8CFD-24255595648F}"/>
              </a:ext>
            </a:extLst>
          </p:cNvPr>
          <p:cNvSpPr/>
          <p:nvPr/>
        </p:nvSpPr>
        <p:spPr bwMode="auto">
          <a:xfrm>
            <a:off x="3181279" y="2510954"/>
            <a:ext cx="30231" cy="29575"/>
          </a:xfrm>
          <a:custGeom>
            <a:avLst/>
            <a:gdLst>
              <a:gd name="T0" fmla="*/ 31 w 32"/>
              <a:gd name="T1" fmla="*/ 17 h 32"/>
              <a:gd name="T2" fmla="*/ 15 w 32"/>
              <a:gd name="T3" fmla="*/ 31 h 32"/>
              <a:gd name="T4" fmla="*/ 1 w 32"/>
              <a:gd name="T5" fmla="*/ 15 h 32"/>
              <a:gd name="T6" fmla="*/ 17 w 32"/>
              <a:gd name="T7" fmla="*/ 1 h 32"/>
              <a:gd name="T8" fmla="*/ 31 w 32"/>
              <a:gd name="T9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31" y="17"/>
                </a:moveTo>
                <a:cubicBezTo>
                  <a:pt x="30" y="25"/>
                  <a:pt x="23" y="32"/>
                  <a:pt x="15" y="31"/>
                </a:cubicBezTo>
                <a:cubicBezTo>
                  <a:pt x="6" y="30"/>
                  <a:pt x="0" y="23"/>
                  <a:pt x="1" y="15"/>
                </a:cubicBezTo>
                <a:cubicBezTo>
                  <a:pt x="1" y="7"/>
                  <a:pt x="9" y="0"/>
                  <a:pt x="17" y="1"/>
                </a:cubicBezTo>
                <a:cubicBezTo>
                  <a:pt x="25" y="2"/>
                  <a:pt x="32" y="9"/>
                  <a:pt x="31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2" name="iślíḋe">
            <a:extLst>
              <a:ext uri="{FF2B5EF4-FFF2-40B4-BE49-F238E27FC236}">
                <a16:creationId xmlns:a16="http://schemas.microsoft.com/office/drawing/2014/main" id="{52E088FB-97CA-42DC-B7E7-F8671C9E2130}"/>
              </a:ext>
            </a:extLst>
          </p:cNvPr>
          <p:cNvSpPr/>
          <p:nvPr/>
        </p:nvSpPr>
        <p:spPr bwMode="auto">
          <a:xfrm>
            <a:off x="3176679" y="2506354"/>
            <a:ext cx="39432" cy="38775"/>
          </a:xfrm>
          <a:custGeom>
            <a:avLst/>
            <a:gdLst>
              <a:gd name="T0" fmla="*/ 36 w 42"/>
              <a:gd name="T1" fmla="*/ 22 h 42"/>
              <a:gd name="T2" fmla="*/ 30 w 42"/>
              <a:gd name="T3" fmla="*/ 22 h 42"/>
              <a:gd name="T4" fmla="*/ 21 w 42"/>
              <a:gd name="T5" fmla="*/ 30 h 42"/>
              <a:gd name="T6" fmla="*/ 20 w 42"/>
              <a:gd name="T7" fmla="*/ 30 h 42"/>
              <a:gd name="T8" fmla="*/ 20 w 42"/>
              <a:gd name="T9" fmla="*/ 30 h 42"/>
              <a:gd name="T10" fmla="*/ 11 w 42"/>
              <a:gd name="T11" fmla="*/ 21 h 42"/>
              <a:gd name="T12" fmla="*/ 11 w 42"/>
              <a:gd name="T13" fmla="*/ 20 h 42"/>
              <a:gd name="T14" fmla="*/ 11 w 42"/>
              <a:gd name="T15" fmla="*/ 20 h 42"/>
              <a:gd name="T16" fmla="*/ 21 w 42"/>
              <a:gd name="T17" fmla="*/ 12 h 42"/>
              <a:gd name="T18" fmla="*/ 22 w 42"/>
              <a:gd name="T19" fmla="*/ 12 h 42"/>
              <a:gd name="T20" fmla="*/ 22 w 42"/>
              <a:gd name="T21" fmla="*/ 12 h 42"/>
              <a:gd name="T22" fmla="*/ 30 w 42"/>
              <a:gd name="T23" fmla="*/ 21 h 42"/>
              <a:gd name="T24" fmla="*/ 30 w 42"/>
              <a:gd name="T25" fmla="*/ 22 h 42"/>
              <a:gd name="T26" fmla="*/ 30 w 42"/>
              <a:gd name="T27" fmla="*/ 22 h 42"/>
              <a:gd name="T28" fmla="*/ 36 w 42"/>
              <a:gd name="T29" fmla="*/ 22 h 42"/>
              <a:gd name="T30" fmla="*/ 42 w 42"/>
              <a:gd name="T31" fmla="*/ 23 h 42"/>
              <a:gd name="T32" fmla="*/ 42 w 42"/>
              <a:gd name="T33" fmla="*/ 21 h 42"/>
              <a:gd name="T34" fmla="*/ 22 w 42"/>
              <a:gd name="T35" fmla="*/ 0 h 42"/>
              <a:gd name="T36" fmla="*/ 22 w 42"/>
              <a:gd name="T37" fmla="*/ 0 h 42"/>
              <a:gd name="T38" fmla="*/ 21 w 42"/>
              <a:gd name="T39" fmla="*/ 0 h 42"/>
              <a:gd name="T40" fmla="*/ 0 w 42"/>
              <a:gd name="T41" fmla="*/ 19 h 42"/>
              <a:gd name="T42" fmla="*/ 0 w 42"/>
              <a:gd name="T43" fmla="*/ 19 h 42"/>
              <a:gd name="T44" fmla="*/ 0 w 42"/>
              <a:gd name="T45" fmla="*/ 21 h 42"/>
              <a:gd name="T46" fmla="*/ 19 w 42"/>
              <a:gd name="T47" fmla="*/ 42 h 42"/>
              <a:gd name="T48" fmla="*/ 19 w 42"/>
              <a:gd name="T49" fmla="*/ 42 h 42"/>
              <a:gd name="T50" fmla="*/ 21 w 42"/>
              <a:gd name="T51" fmla="*/ 42 h 42"/>
              <a:gd name="T52" fmla="*/ 42 w 42"/>
              <a:gd name="T53" fmla="*/ 23 h 42"/>
              <a:gd name="T54" fmla="*/ 42 w 42"/>
              <a:gd name="T55" fmla="*/ 23 h 42"/>
              <a:gd name="T56" fmla="*/ 36 w 42"/>
              <a:gd name="T57" fmla="*/ 2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2" h="42">
                <a:moveTo>
                  <a:pt x="36" y="22"/>
                </a:moveTo>
                <a:cubicBezTo>
                  <a:pt x="30" y="22"/>
                  <a:pt x="30" y="22"/>
                  <a:pt x="30" y="22"/>
                </a:cubicBezTo>
                <a:cubicBezTo>
                  <a:pt x="30" y="27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30"/>
                  <a:pt x="11" y="26"/>
                  <a:pt x="11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15"/>
                  <a:pt x="16" y="12"/>
                  <a:pt x="21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6" y="12"/>
                  <a:pt x="30" y="16"/>
                  <a:pt x="30" y="2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2"/>
                  <a:pt x="42" y="21"/>
                  <a:pt x="42" y="21"/>
                </a:cubicBezTo>
                <a:cubicBezTo>
                  <a:pt x="42" y="10"/>
                  <a:pt x="33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0"/>
                  <a:pt x="0" y="21"/>
                </a:cubicBezTo>
                <a:cubicBezTo>
                  <a:pt x="0" y="32"/>
                  <a:pt x="8" y="41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20" y="42"/>
                  <a:pt x="20" y="42"/>
                  <a:pt x="21" y="42"/>
                </a:cubicBezTo>
                <a:cubicBezTo>
                  <a:pt x="32" y="42"/>
                  <a:pt x="41" y="33"/>
                  <a:pt x="42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36" y="22"/>
                  <a:pt x="36" y="22"/>
                  <a:pt x="36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3" name="iṡḷíďê">
            <a:extLst>
              <a:ext uri="{FF2B5EF4-FFF2-40B4-BE49-F238E27FC236}">
                <a16:creationId xmlns:a16="http://schemas.microsoft.com/office/drawing/2014/main" id="{C82E77F5-171E-4DEC-9738-A5B0F417EB0D}"/>
              </a:ext>
            </a:extLst>
          </p:cNvPr>
          <p:cNvSpPr/>
          <p:nvPr/>
        </p:nvSpPr>
        <p:spPr bwMode="auto">
          <a:xfrm>
            <a:off x="3260144" y="2612164"/>
            <a:ext cx="28917" cy="28917"/>
          </a:xfrm>
          <a:custGeom>
            <a:avLst/>
            <a:gdLst>
              <a:gd name="T0" fmla="*/ 30 w 31"/>
              <a:gd name="T1" fmla="*/ 17 h 31"/>
              <a:gd name="T2" fmla="*/ 14 w 31"/>
              <a:gd name="T3" fmla="*/ 30 h 31"/>
              <a:gd name="T4" fmla="*/ 0 w 31"/>
              <a:gd name="T5" fmla="*/ 14 h 31"/>
              <a:gd name="T6" fmla="*/ 17 w 31"/>
              <a:gd name="T7" fmla="*/ 0 h 31"/>
              <a:gd name="T8" fmla="*/ 30 w 31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0" y="17"/>
                </a:moveTo>
                <a:cubicBezTo>
                  <a:pt x="30" y="25"/>
                  <a:pt x="23" y="31"/>
                  <a:pt x="14" y="30"/>
                </a:cubicBezTo>
                <a:cubicBezTo>
                  <a:pt x="6" y="30"/>
                  <a:pt x="0" y="23"/>
                  <a:pt x="0" y="14"/>
                </a:cubicBezTo>
                <a:cubicBezTo>
                  <a:pt x="1" y="6"/>
                  <a:pt x="8" y="0"/>
                  <a:pt x="17" y="0"/>
                </a:cubicBezTo>
                <a:cubicBezTo>
                  <a:pt x="25" y="1"/>
                  <a:pt x="31" y="8"/>
                  <a:pt x="30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4" name="ïs1íḍé">
            <a:extLst>
              <a:ext uri="{FF2B5EF4-FFF2-40B4-BE49-F238E27FC236}">
                <a16:creationId xmlns:a16="http://schemas.microsoft.com/office/drawing/2014/main" id="{DBE461E6-2C0A-4ABE-916F-DA148608FDD9}"/>
              </a:ext>
            </a:extLst>
          </p:cNvPr>
          <p:cNvSpPr/>
          <p:nvPr/>
        </p:nvSpPr>
        <p:spPr bwMode="auto">
          <a:xfrm>
            <a:off x="3255543" y="2606906"/>
            <a:ext cx="38118" cy="38775"/>
          </a:xfrm>
          <a:custGeom>
            <a:avLst/>
            <a:gdLst>
              <a:gd name="T0" fmla="*/ 35 w 41"/>
              <a:gd name="T1" fmla="*/ 22 h 41"/>
              <a:gd name="T2" fmla="*/ 30 w 41"/>
              <a:gd name="T3" fmla="*/ 21 h 41"/>
              <a:gd name="T4" fmla="*/ 20 w 41"/>
              <a:gd name="T5" fmla="*/ 30 h 41"/>
              <a:gd name="T6" fmla="*/ 20 w 41"/>
              <a:gd name="T7" fmla="*/ 30 h 41"/>
              <a:gd name="T8" fmla="*/ 20 w 41"/>
              <a:gd name="T9" fmla="*/ 30 h 41"/>
              <a:gd name="T10" fmla="*/ 11 w 41"/>
              <a:gd name="T11" fmla="*/ 20 h 41"/>
              <a:gd name="T12" fmla="*/ 11 w 41"/>
              <a:gd name="T13" fmla="*/ 20 h 41"/>
              <a:gd name="T14" fmla="*/ 11 w 41"/>
              <a:gd name="T15" fmla="*/ 20 h 41"/>
              <a:gd name="T16" fmla="*/ 20 w 41"/>
              <a:gd name="T17" fmla="*/ 11 h 41"/>
              <a:gd name="T18" fmla="*/ 21 w 41"/>
              <a:gd name="T19" fmla="*/ 11 h 41"/>
              <a:gd name="T20" fmla="*/ 21 w 41"/>
              <a:gd name="T21" fmla="*/ 11 h 41"/>
              <a:gd name="T22" fmla="*/ 30 w 41"/>
              <a:gd name="T23" fmla="*/ 20 h 41"/>
              <a:gd name="T24" fmla="*/ 30 w 41"/>
              <a:gd name="T25" fmla="*/ 21 h 41"/>
              <a:gd name="T26" fmla="*/ 30 w 41"/>
              <a:gd name="T27" fmla="*/ 21 h 41"/>
              <a:gd name="T28" fmla="*/ 35 w 41"/>
              <a:gd name="T29" fmla="*/ 22 h 41"/>
              <a:gd name="T30" fmla="*/ 41 w 41"/>
              <a:gd name="T31" fmla="*/ 22 h 41"/>
              <a:gd name="T32" fmla="*/ 41 w 41"/>
              <a:gd name="T33" fmla="*/ 20 h 41"/>
              <a:gd name="T34" fmla="*/ 22 w 41"/>
              <a:gd name="T35" fmla="*/ 0 h 41"/>
              <a:gd name="T36" fmla="*/ 22 w 41"/>
              <a:gd name="T37" fmla="*/ 0 h 41"/>
              <a:gd name="T38" fmla="*/ 20 w 41"/>
              <a:gd name="T39" fmla="*/ 0 h 41"/>
              <a:gd name="T40" fmla="*/ 0 w 41"/>
              <a:gd name="T41" fmla="*/ 19 h 41"/>
              <a:gd name="T42" fmla="*/ 0 w 41"/>
              <a:gd name="T43" fmla="*/ 19 h 41"/>
              <a:gd name="T44" fmla="*/ 0 w 41"/>
              <a:gd name="T45" fmla="*/ 20 h 41"/>
              <a:gd name="T46" fmla="*/ 19 w 41"/>
              <a:gd name="T47" fmla="*/ 41 h 41"/>
              <a:gd name="T48" fmla="*/ 19 w 41"/>
              <a:gd name="T49" fmla="*/ 41 h 41"/>
              <a:gd name="T50" fmla="*/ 20 w 41"/>
              <a:gd name="T51" fmla="*/ 41 h 41"/>
              <a:gd name="T52" fmla="*/ 41 w 41"/>
              <a:gd name="T53" fmla="*/ 22 h 41"/>
              <a:gd name="T54" fmla="*/ 41 w 41"/>
              <a:gd name="T55" fmla="*/ 22 h 41"/>
              <a:gd name="T56" fmla="*/ 35 w 41"/>
              <a:gd name="T57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" h="41">
                <a:moveTo>
                  <a:pt x="35" y="22"/>
                </a:moveTo>
                <a:cubicBezTo>
                  <a:pt x="30" y="21"/>
                  <a:pt x="30" y="21"/>
                  <a:pt x="30" y="21"/>
                </a:cubicBezTo>
                <a:cubicBezTo>
                  <a:pt x="29" y="26"/>
                  <a:pt x="25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29"/>
                  <a:pt x="11" y="25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5"/>
                  <a:pt x="16" y="11"/>
                  <a:pt x="20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6" y="11"/>
                  <a:pt x="30" y="16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5" y="22"/>
                  <a:pt x="35" y="22"/>
                  <a:pt x="35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1"/>
                  <a:pt x="41" y="21"/>
                  <a:pt x="41" y="20"/>
                </a:cubicBezTo>
                <a:cubicBezTo>
                  <a:pt x="41" y="10"/>
                  <a:pt x="33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8" y="40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20" y="41"/>
                  <a:pt x="20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35" y="22"/>
                  <a:pt x="35" y="22"/>
                  <a:pt x="35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5" name="ïṥļíďe">
            <a:extLst>
              <a:ext uri="{FF2B5EF4-FFF2-40B4-BE49-F238E27FC236}">
                <a16:creationId xmlns:a16="http://schemas.microsoft.com/office/drawing/2014/main" id="{3FA2397E-3FC7-4EC2-8B06-7B918EF958E4}"/>
              </a:ext>
            </a:extLst>
          </p:cNvPr>
          <p:cNvSpPr/>
          <p:nvPr/>
        </p:nvSpPr>
        <p:spPr bwMode="auto">
          <a:xfrm>
            <a:off x="3379098" y="2472179"/>
            <a:ext cx="28917" cy="29575"/>
          </a:xfrm>
          <a:custGeom>
            <a:avLst/>
            <a:gdLst>
              <a:gd name="T0" fmla="*/ 31 w 31"/>
              <a:gd name="T1" fmla="*/ 17 h 31"/>
              <a:gd name="T2" fmla="*/ 15 w 31"/>
              <a:gd name="T3" fmla="*/ 31 h 31"/>
              <a:gd name="T4" fmla="*/ 1 w 31"/>
              <a:gd name="T5" fmla="*/ 14 h 31"/>
              <a:gd name="T6" fmla="*/ 17 w 31"/>
              <a:gd name="T7" fmla="*/ 1 h 31"/>
              <a:gd name="T8" fmla="*/ 31 w 31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1" y="17"/>
                </a:moveTo>
                <a:cubicBezTo>
                  <a:pt x="30" y="25"/>
                  <a:pt x="23" y="31"/>
                  <a:pt x="15" y="31"/>
                </a:cubicBezTo>
                <a:cubicBezTo>
                  <a:pt x="6" y="30"/>
                  <a:pt x="0" y="23"/>
                  <a:pt x="1" y="14"/>
                </a:cubicBezTo>
                <a:cubicBezTo>
                  <a:pt x="1" y="6"/>
                  <a:pt x="9" y="0"/>
                  <a:pt x="17" y="1"/>
                </a:cubicBezTo>
                <a:cubicBezTo>
                  <a:pt x="25" y="1"/>
                  <a:pt x="31" y="9"/>
                  <a:pt x="31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6" name="îśliḓé">
            <a:extLst>
              <a:ext uri="{FF2B5EF4-FFF2-40B4-BE49-F238E27FC236}">
                <a16:creationId xmlns:a16="http://schemas.microsoft.com/office/drawing/2014/main" id="{C973058C-1CE2-47BC-A671-95003B405F42}"/>
              </a:ext>
            </a:extLst>
          </p:cNvPr>
          <p:cNvSpPr/>
          <p:nvPr/>
        </p:nvSpPr>
        <p:spPr bwMode="auto">
          <a:xfrm>
            <a:off x="3374497" y="2467579"/>
            <a:ext cx="38118" cy="38775"/>
          </a:xfrm>
          <a:custGeom>
            <a:avLst/>
            <a:gdLst>
              <a:gd name="T0" fmla="*/ 36 w 41"/>
              <a:gd name="T1" fmla="*/ 22 h 41"/>
              <a:gd name="T2" fmla="*/ 30 w 41"/>
              <a:gd name="T3" fmla="*/ 21 h 41"/>
              <a:gd name="T4" fmla="*/ 21 w 41"/>
              <a:gd name="T5" fmla="*/ 30 h 41"/>
              <a:gd name="T6" fmla="*/ 20 w 41"/>
              <a:gd name="T7" fmla="*/ 30 h 41"/>
              <a:gd name="T8" fmla="*/ 20 w 41"/>
              <a:gd name="T9" fmla="*/ 30 h 41"/>
              <a:gd name="T10" fmla="*/ 11 w 41"/>
              <a:gd name="T11" fmla="*/ 21 h 41"/>
              <a:gd name="T12" fmla="*/ 11 w 41"/>
              <a:gd name="T13" fmla="*/ 20 h 41"/>
              <a:gd name="T14" fmla="*/ 11 w 41"/>
              <a:gd name="T15" fmla="*/ 20 h 41"/>
              <a:gd name="T16" fmla="*/ 21 w 41"/>
              <a:gd name="T17" fmla="*/ 11 h 41"/>
              <a:gd name="T18" fmla="*/ 21 w 41"/>
              <a:gd name="T19" fmla="*/ 11 h 41"/>
              <a:gd name="T20" fmla="*/ 21 w 41"/>
              <a:gd name="T21" fmla="*/ 11 h 41"/>
              <a:gd name="T22" fmla="*/ 30 w 41"/>
              <a:gd name="T23" fmla="*/ 21 h 41"/>
              <a:gd name="T24" fmla="*/ 30 w 41"/>
              <a:gd name="T25" fmla="*/ 21 h 41"/>
              <a:gd name="T26" fmla="*/ 36 w 41"/>
              <a:gd name="T27" fmla="*/ 22 h 41"/>
              <a:gd name="T28" fmla="*/ 41 w 41"/>
              <a:gd name="T29" fmla="*/ 22 h 41"/>
              <a:gd name="T30" fmla="*/ 41 w 41"/>
              <a:gd name="T31" fmla="*/ 21 h 41"/>
              <a:gd name="T32" fmla="*/ 22 w 41"/>
              <a:gd name="T33" fmla="*/ 0 h 41"/>
              <a:gd name="T34" fmla="*/ 22 w 41"/>
              <a:gd name="T35" fmla="*/ 0 h 41"/>
              <a:gd name="T36" fmla="*/ 21 w 41"/>
              <a:gd name="T37" fmla="*/ 0 h 41"/>
              <a:gd name="T38" fmla="*/ 0 w 41"/>
              <a:gd name="T39" fmla="*/ 19 h 41"/>
              <a:gd name="T40" fmla="*/ 0 w 41"/>
              <a:gd name="T41" fmla="*/ 19 h 41"/>
              <a:gd name="T42" fmla="*/ 0 w 41"/>
              <a:gd name="T43" fmla="*/ 21 h 41"/>
              <a:gd name="T44" fmla="*/ 19 w 41"/>
              <a:gd name="T45" fmla="*/ 41 h 41"/>
              <a:gd name="T46" fmla="*/ 19 w 41"/>
              <a:gd name="T47" fmla="*/ 41 h 41"/>
              <a:gd name="T48" fmla="*/ 21 w 41"/>
              <a:gd name="T49" fmla="*/ 41 h 41"/>
              <a:gd name="T50" fmla="*/ 41 w 41"/>
              <a:gd name="T51" fmla="*/ 22 h 41"/>
              <a:gd name="T52" fmla="*/ 36 w 41"/>
              <a:gd name="T53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" h="41">
                <a:moveTo>
                  <a:pt x="36" y="22"/>
                </a:moveTo>
                <a:cubicBezTo>
                  <a:pt x="30" y="21"/>
                  <a:pt x="30" y="21"/>
                  <a:pt x="30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30"/>
                  <a:pt x="11" y="25"/>
                  <a:pt x="11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6" y="12"/>
                  <a:pt x="30" y="16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2"/>
                  <a:pt x="41" y="21"/>
                  <a:pt x="41" y="21"/>
                </a:cubicBezTo>
                <a:cubicBezTo>
                  <a:pt x="41" y="10"/>
                  <a:pt x="33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0"/>
                  <a:pt x="0" y="21"/>
                </a:cubicBezTo>
                <a:cubicBezTo>
                  <a:pt x="0" y="31"/>
                  <a:pt x="8" y="40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36" y="22"/>
                  <a:pt x="36" y="22"/>
                  <a:pt x="36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7" name="iŝḻidé">
            <a:extLst>
              <a:ext uri="{FF2B5EF4-FFF2-40B4-BE49-F238E27FC236}">
                <a16:creationId xmlns:a16="http://schemas.microsoft.com/office/drawing/2014/main" id="{621DFCC9-B086-479A-A4B3-3144AA5565B2}"/>
              </a:ext>
            </a:extLst>
          </p:cNvPr>
          <p:cNvSpPr/>
          <p:nvPr/>
        </p:nvSpPr>
        <p:spPr bwMode="auto">
          <a:xfrm>
            <a:off x="3478336" y="2561559"/>
            <a:ext cx="30231" cy="28917"/>
          </a:xfrm>
          <a:custGeom>
            <a:avLst/>
            <a:gdLst>
              <a:gd name="T0" fmla="*/ 31 w 32"/>
              <a:gd name="T1" fmla="*/ 17 h 31"/>
              <a:gd name="T2" fmla="*/ 15 w 32"/>
              <a:gd name="T3" fmla="*/ 30 h 31"/>
              <a:gd name="T4" fmla="*/ 1 w 32"/>
              <a:gd name="T5" fmla="*/ 14 h 31"/>
              <a:gd name="T6" fmla="*/ 17 w 32"/>
              <a:gd name="T7" fmla="*/ 0 h 31"/>
              <a:gd name="T8" fmla="*/ 31 w 32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1">
                <a:moveTo>
                  <a:pt x="31" y="17"/>
                </a:moveTo>
                <a:cubicBezTo>
                  <a:pt x="30" y="25"/>
                  <a:pt x="23" y="31"/>
                  <a:pt x="15" y="30"/>
                </a:cubicBezTo>
                <a:cubicBezTo>
                  <a:pt x="7" y="30"/>
                  <a:pt x="0" y="23"/>
                  <a:pt x="1" y="14"/>
                </a:cubicBezTo>
                <a:cubicBezTo>
                  <a:pt x="2" y="6"/>
                  <a:pt x="9" y="0"/>
                  <a:pt x="17" y="0"/>
                </a:cubicBezTo>
                <a:cubicBezTo>
                  <a:pt x="25" y="1"/>
                  <a:pt x="32" y="8"/>
                  <a:pt x="31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8" name="íṥlîdè">
            <a:extLst>
              <a:ext uri="{FF2B5EF4-FFF2-40B4-BE49-F238E27FC236}">
                <a16:creationId xmlns:a16="http://schemas.microsoft.com/office/drawing/2014/main" id="{FC3C6AB3-9D49-48C0-82A6-B6B077121493}"/>
              </a:ext>
            </a:extLst>
          </p:cNvPr>
          <p:cNvSpPr/>
          <p:nvPr/>
        </p:nvSpPr>
        <p:spPr bwMode="auto">
          <a:xfrm>
            <a:off x="3473735" y="2556959"/>
            <a:ext cx="39432" cy="38118"/>
          </a:xfrm>
          <a:custGeom>
            <a:avLst/>
            <a:gdLst>
              <a:gd name="T0" fmla="*/ 36 w 42"/>
              <a:gd name="T1" fmla="*/ 22 h 41"/>
              <a:gd name="T2" fmla="*/ 30 w 42"/>
              <a:gd name="T3" fmla="*/ 21 h 41"/>
              <a:gd name="T4" fmla="*/ 21 w 42"/>
              <a:gd name="T5" fmla="*/ 30 h 41"/>
              <a:gd name="T6" fmla="*/ 20 w 42"/>
              <a:gd name="T7" fmla="*/ 30 h 41"/>
              <a:gd name="T8" fmla="*/ 20 w 42"/>
              <a:gd name="T9" fmla="*/ 30 h 41"/>
              <a:gd name="T10" fmla="*/ 12 w 42"/>
              <a:gd name="T11" fmla="*/ 20 h 41"/>
              <a:gd name="T12" fmla="*/ 12 w 42"/>
              <a:gd name="T13" fmla="*/ 20 h 41"/>
              <a:gd name="T14" fmla="*/ 12 w 42"/>
              <a:gd name="T15" fmla="*/ 20 h 41"/>
              <a:gd name="T16" fmla="*/ 21 w 42"/>
              <a:gd name="T17" fmla="*/ 11 h 41"/>
              <a:gd name="T18" fmla="*/ 22 w 42"/>
              <a:gd name="T19" fmla="*/ 11 h 41"/>
              <a:gd name="T20" fmla="*/ 22 w 42"/>
              <a:gd name="T21" fmla="*/ 11 h 41"/>
              <a:gd name="T22" fmla="*/ 30 w 42"/>
              <a:gd name="T23" fmla="*/ 20 h 41"/>
              <a:gd name="T24" fmla="*/ 30 w 42"/>
              <a:gd name="T25" fmla="*/ 21 h 41"/>
              <a:gd name="T26" fmla="*/ 30 w 42"/>
              <a:gd name="T27" fmla="*/ 21 h 41"/>
              <a:gd name="T28" fmla="*/ 36 w 42"/>
              <a:gd name="T29" fmla="*/ 22 h 41"/>
              <a:gd name="T30" fmla="*/ 42 w 42"/>
              <a:gd name="T31" fmla="*/ 22 h 41"/>
              <a:gd name="T32" fmla="*/ 42 w 42"/>
              <a:gd name="T33" fmla="*/ 20 h 41"/>
              <a:gd name="T34" fmla="*/ 23 w 42"/>
              <a:gd name="T35" fmla="*/ 0 h 41"/>
              <a:gd name="T36" fmla="*/ 23 w 42"/>
              <a:gd name="T37" fmla="*/ 0 h 41"/>
              <a:gd name="T38" fmla="*/ 21 w 42"/>
              <a:gd name="T39" fmla="*/ 0 h 41"/>
              <a:gd name="T40" fmla="*/ 0 w 42"/>
              <a:gd name="T41" fmla="*/ 19 h 41"/>
              <a:gd name="T42" fmla="*/ 0 w 42"/>
              <a:gd name="T43" fmla="*/ 19 h 41"/>
              <a:gd name="T44" fmla="*/ 0 w 42"/>
              <a:gd name="T45" fmla="*/ 20 h 41"/>
              <a:gd name="T46" fmla="*/ 19 w 42"/>
              <a:gd name="T47" fmla="*/ 41 h 41"/>
              <a:gd name="T48" fmla="*/ 20 w 42"/>
              <a:gd name="T49" fmla="*/ 41 h 41"/>
              <a:gd name="T50" fmla="*/ 21 w 42"/>
              <a:gd name="T51" fmla="*/ 41 h 41"/>
              <a:gd name="T52" fmla="*/ 42 w 42"/>
              <a:gd name="T53" fmla="*/ 22 h 41"/>
              <a:gd name="T54" fmla="*/ 42 w 42"/>
              <a:gd name="T55" fmla="*/ 22 h 41"/>
              <a:gd name="T56" fmla="*/ 36 w 42"/>
              <a:gd name="T57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2" h="41">
                <a:moveTo>
                  <a:pt x="36" y="22"/>
                </a:moveTo>
                <a:cubicBezTo>
                  <a:pt x="30" y="21"/>
                  <a:pt x="30" y="21"/>
                  <a:pt x="30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29"/>
                  <a:pt x="12" y="25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7" y="11"/>
                  <a:pt x="30" y="16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1"/>
                  <a:pt x="42" y="21"/>
                  <a:pt x="42" y="20"/>
                </a:cubicBezTo>
                <a:cubicBezTo>
                  <a:pt x="42" y="10"/>
                  <a:pt x="34" y="1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9" y="40"/>
                  <a:pt x="19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1" y="41"/>
                  <a:pt x="21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36" y="22"/>
                  <a:pt x="36" y="22"/>
                  <a:pt x="36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9" name="îṡ1iḑè">
            <a:extLst>
              <a:ext uri="{FF2B5EF4-FFF2-40B4-BE49-F238E27FC236}">
                <a16:creationId xmlns:a16="http://schemas.microsoft.com/office/drawing/2014/main" id="{17F9D034-523A-40C1-8B26-8D232D4967D0}"/>
              </a:ext>
            </a:extLst>
          </p:cNvPr>
          <p:cNvSpPr/>
          <p:nvPr/>
        </p:nvSpPr>
        <p:spPr bwMode="auto">
          <a:xfrm>
            <a:off x="3576916" y="2542500"/>
            <a:ext cx="30231" cy="28917"/>
          </a:xfrm>
          <a:custGeom>
            <a:avLst/>
            <a:gdLst>
              <a:gd name="T0" fmla="*/ 31 w 32"/>
              <a:gd name="T1" fmla="*/ 16 h 31"/>
              <a:gd name="T2" fmla="*/ 15 w 32"/>
              <a:gd name="T3" fmla="*/ 30 h 31"/>
              <a:gd name="T4" fmla="*/ 1 w 32"/>
              <a:gd name="T5" fmla="*/ 14 h 31"/>
              <a:gd name="T6" fmla="*/ 17 w 32"/>
              <a:gd name="T7" fmla="*/ 0 h 31"/>
              <a:gd name="T8" fmla="*/ 31 w 32"/>
              <a:gd name="T9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1">
                <a:moveTo>
                  <a:pt x="31" y="16"/>
                </a:moveTo>
                <a:cubicBezTo>
                  <a:pt x="30" y="25"/>
                  <a:pt x="23" y="31"/>
                  <a:pt x="15" y="30"/>
                </a:cubicBezTo>
                <a:cubicBezTo>
                  <a:pt x="7" y="30"/>
                  <a:pt x="0" y="22"/>
                  <a:pt x="1" y="14"/>
                </a:cubicBezTo>
                <a:cubicBezTo>
                  <a:pt x="2" y="6"/>
                  <a:pt x="9" y="0"/>
                  <a:pt x="17" y="0"/>
                </a:cubicBezTo>
                <a:cubicBezTo>
                  <a:pt x="25" y="1"/>
                  <a:pt x="32" y="8"/>
                  <a:pt x="31" y="16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0" name="îsļîḑè">
            <a:extLst>
              <a:ext uri="{FF2B5EF4-FFF2-40B4-BE49-F238E27FC236}">
                <a16:creationId xmlns:a16="http://schemas.microsoft.com/office/drawing/2014/main" id="{28CBE008-E1EC-4D10-B658-2B89911F90C7}"/>
              </a:ext>
            </a:extLst>
          </p:cNvPr>
          <p:cNvSpPr/>
          <p:nvPr/>
        </p:nvSpPr>
        <p:spPr bwMode="auto">
          <a:xfrm>
            <a:off x="3572316" y="2537900"/>
            <a:ext cx="39432" cy="38118"/>
          </a:xfrm>
          <a:custGeom>
            <a:avLst/>
            <a:gdLst>
              <a:gd name="T0" fmla="*/ 36 w 42"/>
              <a:gd name="T1" fmla="*/ 21 h 41"/>
              <a:gd name="T2" fmla="*/ 30 w 42"/>
              <a:gd name="T3" fmla="*/ 21 h 41"/>
              <a:gd name="T4" fmla="*/ 21 w 42"/>
              <a:gd name="T5" fmla="*/ 30 h 41"/>
              <a:gd name="T6" fmla="*/ 20 w 42"/>
              <a:gd name="T7" fmla="*/ 30 h 41"/>
              <a:gd name="T8" fmla="*/ 20 w 42"/>
              <a:gd name="T9" fmla="*/ 30 h 41"/>
              <a:gd name="T10" fmla="*/ 12 w 42"/>
              <a:gd name="T11" fmla="*/ 20 h 41"/>
              <a:gd name="T12" fmla="*/ 12 w 42"/>
              <a:gd name="T13" fmla="*/ 20 h 41"/>
              <a:gd name="T14" fmla="*/ 12 w 42"/>
              <a:gd name="T15" fmla="*/ 20 h 41"/>
              <a:gd name="T16" fmla="*/ 21 w 42"/>
              <a:gd name="T17" fmla="*/ 11 h 41"/>
              <a:gd name="T18" fmla="*/ 22 w 42"/>
              <a:gd name="T19" fmla="*/ 11 h 41"/>
              <a:gd name="T20" fmla="*/ 22 w 42"/>
              <a:gd name="T21" fmla="*/ 11 h 41"/>
              <a:gd name="T22" fmla="*/ 30 w 42"/>
              <a:gd name="T23" fmla="*/ 20 h 41"/>
              <a:gd name="T24" fmla="*/ 30 w 42"/>
              <a:gd name="T25" fmla="*/ 21 h 41"/>
              <a:gd name="T26" fmla="*/ 36 w 42"/>
              <a:gd name="T27" fmla="*/ 21 h 41"/>
              <a:gd name="T28" fmla="*/ 42 w 42"/>
              <a:gd name="T29" fmla="*/ 22 h 41"/>
              <a:gd name="T30" fmla="*/ 42 w 42"/>
              <a:gd name="T31" fmla="*/ 20 h 41"/>
              <a:gd name="T32" fmla="*/ 23 w 42"/>
              <a:gd name="T33" fmla="*/ 0 h 41"/>
              <a:gd name="T34" fmla="*/ 23 w 42"/>
              <a:gd name="T35" fmla="*/ 0 h 41"/>
              <a:gd name="T36" fmla="*/ 21 w 42"/>
              <a:gd name="T37" fmla="*/ 0 h 41"/>
              <a:gd name="T38" fmla="*/ 0 w 42"/>
              <a:gd name="T39" fmla="*/ 19 h 41"/>
              <a:gd name="T40" fmla="*/ 0 w 42"/>
              <a:gd name="T41" fmla="*/ 19 h 41"/>
              <a:gd name="T42" fmla="*/ 0 w 42"/>
              <a:gd name="T43" fmla="*/ 20 h 41"/>
              <a:gd name="T44" fmla="*/ 19 w 42"/>
              <a:gd name="T45" fmla="*/ 41 h 41"/>
              <a:gd name="T46" fmla="*/ 19 w 42"/>
              <a:gd name="T47" fmla="*/ 41 h 41"/>
              <a:gd name="T48" fmla="*/ 21 w 42"/>
              <a:gd name="T49" fmla="*/ 41 h 41"/>
              <a:gd name="T50" fmla="*/ 42 w 42"/>
              <a:gd name="T51" fmla="*/ 22 h 41"/>
              <a:gd name="T52" fmla="*/ 36 w 42"/>
              <a:gd name="T5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" h="41">
                <a:moveTo>
                  <a:pt x="36" y="21"/>
                </a:moveTo>
                <a:cubicBezTo>
                  <a:pt x="30" y="21"/>
                  <a:pt x="30" y="21"/>
                  <a:pt x="30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29"/>
                  <a:pt x="12" y="25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7" y="11"/>
                  <a:pt x="30" y="15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1"/>
                  <a:pt x="42" y="21"/>
                  <a:pt x="42" y="20"/>
                </a:cubicBezTo>
                <a:cubicBezTo>
                  <a:pt x="42" y="9"/>
                  <a:pt x="3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9" y="40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36" y="21"/>
                  <a:pt x="36" y="21"/>
                  <a:pt x="36" y="21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1" name="ïṧľiḓe">
            <a:extLst>
              <a:ext uri="{FF2B5EF4-FFF2-40B4-BE49-F238E27FC236}">
                <a16:creationId xmlns:a16="http://schemas.microsoft.com/office/drawing/2014/main" id="{8C3FC2D0-6E90-4791-BD4A-70CFDBEC92D2}"/>
              </a:ext>
            </a:extLst>
          </p:cNvPr>
          <p:cNvSpPr/>
          <p:nvPr/>
        </p:nvSpPr>
        <p:spPr bwMode="auto">
          <a:xfrm>
            <a:off x="1766319" y="3218763"/>
            <a:ext cx="672320" cy="625658"/>
          </a:xfrm>
          <a:custGeom>
            <a:avLst/>
            <a:gdLst>
              <a:gd name="T0" fmla="*/ 0 w 717"/>
              <a:gd name="T1" fmla="*/ 0 h 669"/>
              <a:gd name="T2" fmla="*/ 86 w 717"/>
              <a:gd name="T3" fmla="*/ 604 h 669"/>
              <a:gd name="T4" fmla="*/ 160 w 717"/>
              <a:gd name="T5" fmla="*/ 669 h 669"/>
              <a:gd name="T6" fmla="*/ 171 w 717"/>
              <a:gd name="T7" fmla="*/ 669 h 669"/>
              <a:gd name="T8" fmla="*/ 714 w 717"/>
              <a:gd name="T9" fmla="*/ 592 h 669"/>
              <a:gd name="T10" fmla="*/ 717 w 717"/>
              <a:gd name="T11" fmla="*/ 577 h 669"/>
              <a:gd name="T12" fmla="*/ 618 w 717"/>
              <a:gd name="T13" fmla="*/ 605 h 669"/>
              <a:gd name="T14" fmla="*/ 611 w 717"/>
              <a:gd name="T15" fmla="*/ 582 h 669"/>
              <a:gd name="T16" fmla="*/ 708 w 717"/>
              <a:gd name="T17" fmla="*/ 556 h 669"/>
              <a:gd name="T18" fmla="*/ 398 w 717"/>
              <a:gd name="T19" fmla="*/ 594 h 669"/>
              <a:gd name="T20" fmla="*/ 399 w 717"/>
              <a:gd name="T21" fmla="*/ 591 h 669"/>
              <a:gd name="T22" fmla="*/ 337 w 717"/>
              <a:gd name="T23" fmla="*/ 599 h 669"/>
              <a:gd name="T24" fmla="*/ 335 w 717"/>
              <a:gd name="T25" fmla="*/ 600 h 669"/>
              <a:gd name="T26" fmla="*/ 335 w 717"/>
              <a:gd name="T27" fmla="*/ 600 h 669"/>
              <a:gd name="T28" fmla="*/ 335 w 717"/>
              <a:gd name="T29" fmla="*/ 600 h 669"/>
              <a:gd name="T30" fmla="*/ 315 w 717"/>
              <a:gd name="T31" fmla="*/ 605 h 669"/>
              <a:gd name="T32" fmla="*/ 314 w 717"/>
              <a:gd name="T33" fmla="*/ 602 h 669"/>
              <a:gd name="T34" fmla="*/ 281 w 717"/>
              <a:gd name="T35" fmla="*/ 607 h 669"/>
              <a:gd name="T36" fmla="*/ 283 w 717"/>
              <a:gd name="T37" fmla="*/ 614 h 669"/>
              <a:gd name="T38" fmla="*/ 263 w 717"/>
              <a:gd name="T39" fmla="*/ 620 h 669"/>
              <a:gd name="T40" fmla="*/ 260 w 717"/>
              <a:gd name="T41" fmla="*/ 610 h 669"/>
              <a:gd name="T42" fmla="*/ 263 w 717"/>
              <a:gd name="T43" fmla="*/ 620 h 669"/>
              <a:gd name="T44" fmla="*/ 243 w 717"/>
              <a:gd name="T45" fmla="*/ 625 h 669"/>
              <a:gd name="T46" fmla="*/ 239 w 717"/>
              <a:gd name="T47" fmla="*/ 612 h 669"/>
              <a:gd name="T48" fmla="*/ 205 w 717"/>
              <a:gd name="T49" fmla="*/ 617 h 669"/>
              <a:gd name="T50" fmla="*/ 193 w 717"/>
              <a:gd name="T51" fmla="*/ 618 h 669"/>
              <a:gd name="T52" fmla="*/ 136 w 717"/>
              <a:gd name="T53" fmla="*/ 596 h 669"/>
              <a:gd name="T54" fmla="*/ 106 w 717"/>
              <a:gd name="T55" fmla="*/ 541 h 669"/>
              <a:gd name="T56" fmla="*/ 35 w 717"/>
              <a:gd name="T57" fmla="*/ 3 h 669"/>
              <a:gd name="T58" fmla="*/ 0 w 717"/>
              <a:gd name="T59" fmla="*/ 0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17" h="669">
                <a:moveTo>
                  <a:pt x="0" y="0"/>
                </a:moveTo>
                <a:cubicBezTo>
                  <a:pt x="86" y="604"/>
                  <a:pt x="86" y="604"/>
                  <a:pt x="86" y="604"/>
                </a:cubicBezTo>
                <a:cubicBezTo>
                  <a:pt x="91" y="642"/>
                  <a:pt x="123" y="669"/>
                  <a:pt x="160" y="669"/>
                </a:cubicBezTo>
                <a:cubicBezTo>
                  <a:pt x="164" y="669"/>
                  <a:pt x="167" y="669"/>
                  <a:pt x="171" y="669"/>
                </a:cubicBezTo>
                <a:cubicBezTo>
                  <a:pt x="714" y="592"/>
                  <a:pt x="714" y="592"/>
                  <a:pt x="714" y="592"/>
                </a:cubicBezTo>
                <a:cubicBezTo>
                  <a:pt x="717" y="577"/>
                  <a:pt x="717" y="577"/>
                  <a:pt x="717" y="577"/>
                </a:cubicBezTo>
                <a:cubicBezTo>
                  <a:pt x="618" y="605"/>
                  <a:pt x="618" y="605"/>
                  <a:pt x="618" y="605"/>
                </a:cubicBezTo>
                <a:cubicBezTo>
                  <a:pt x="611" y="582"/>
                  <a:pt x="611" y="582"/>
                  <a:pt x="611" y="582"/>
                </a:cubicBezTo>
                <a:cubicBezTo>
                  <a:pt x="708" y="556"/>
                  <a:pt x="708" y="556"/>
                  <a:pt x="708" y="556"/>
                </a:cubicBezTo>
                <a:cubicBezTo>
                  <a:pt x="398" y="594"/>
                  <a:pt x="398" y="594"/>
                  <a:pt x="398" y="594"/>
                </a:cubicBezTo>
                <a:cubicBezTo>
                  <a:pt x="399" y="591"/>
                  <a:pt x="399" y="591"/>
                  <a:pt x="399" y="591"/>
                </a:cubicBezTo>
                <a:cubicBezTo>
                  <a:pt x="337" y="599"/>
                  <a:pt x="337" y="599"/>
                  <a:pt x="337" y="599"/>
                </a:cubicBezTo>
                <a:cubicBezTo>
                  <a:pt x="335" y="600"/>
                  <a:pt x="335" y="600"/>
                  <a:pt x="335" y="600"/>
                </a:cubicBezTo>
                <a:cubicBezTo>
                  <a:pt x="335" y="600"/>
                  <a:pt x="335" y="600"/>
                  <a:pt x="335" y="600"/>
                </a:cubicBezTo>
                <a:cubicBezTo>
                  <a:pt x="335" y="600"/>
                  <a:pt x="335" y="600"/>
                  <a:pt x="335" y="600"/>
                </a:cubicBezTo>
                <a:cubicBezTo>
                  <a:pt x="315" y="605"/>
                  <a:pt x="315" y="605"/>
                  <a:pt x="315" y="605"/>
                </a:cubicBezTo>
                <a:cubicBezTo>
                  <a:pt x="314" y="602"/>
                  <a:pt x="314" y="602"/>
                  <a:pt x="314" y="602"/>
                </a:cubicBezTo>
                <a:cubicBezTo>
                  <a:pt x="281" y="607"/>
                  <a:pt x="281" y="607"/>
                  <a:pt x="281" y="607"/>
                </a:cubicBezTo>
                <a:cubicBezTo>
                  <a:pt x="283" y="614"/>
                  <a:pt x="283" y="614"/>
                  <a:pt x="283" y="614"/>
                </a:cubicBezTo>
                <a:cubicBezTo>
                  <a:pt x="263" y="620"/>
                  <a:pt x="263" y="620"/>
                  <a:pt x="263" y="620"/>
                </a:cubicBezTo>
                <a:cubicBezTo>
                  <a:pt x="260" y="610"/>
                  <a:pt x="260" y="610"/>
                  <a:pt x="260" y="610"/>
                </a:cubicBezTo>
                <a:cubicBezTo>
                  <a:pt x="263" y="620"/>
                  <a:pt x="263" y="620"/>
                  <a:pt x="263" y="620"/>
                </a:cubicBezTo>
                <a:cubicBezTo>
                  <a:pt x="243" y="625"/>
                  <a:pt x="243" y="625"/>
                  <a:pt x="243" y="625"/>
                </a:cubicBezTo>
                <a:cubicBezTo>
                  <a:pt x="239" y="612"/>
                  <a:pt x="239" y="612"/>
                  <a:pt x="239" y="612"/>
                </a:cubicBezTo>
                <a:cubicBezTo>
                  <a:pt x="205" y="617"/>
                  <a:pt x="205" y="617"/>
                  <a:pt x="205" y="617"/>
                </a:cubicBezTo>
                <a:cubicBezTo>
                  <a:pt x="201" y="617"/>
                  <a:pt x="197" y="618"/>
                  <a:pt x="193" y="618"/>
                </a:cubicBezTo>
                <a:cubicBezTo>
                  <a:pt x="171" y="618"/>
                  <a:pt x="151" y="610"/>
                  <a:pt x="136" y="596"/>
                </a:cubicBezTo>
                <a:cubicBezTo>
                  <a:pt x="120" y="583"/>
                  <a:pt x="109" y="563"/>
                  <a:pt x="106" y="541"/>
                </a:cubicBezTo>
                <a:cubicBezTo>
                  <a:pt x="35" y="3"/>
                  <a:pt x="35" y="3"/>
                  <a:pt x="35" y="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9CAB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2" name="îṧļiḍè">
            <a:extLst>
              <a:ext uri="{FF2B5EF4-FFF2-40B4-BE49-F238E27FC236}">
                <a16:creationId xmlns:a16="http://schemas.microsoft.com/office/drawing/2014/main" id="{CCF874E3-C86C-45B7-B4E5-619375CBED07}"/>
              </a:ext>
            </a:extLst>
          </p:cNvPr>
          <p:cNvSpPr/>
          <p:nvPr/>
        </p:nvSpPr>
        <p:spPr bwMode="auto">
          <a:xfrm>
            <a:off x="2339401" y="3737297"/>
            <a:ext cx="103181" cy="47319"/>
          </a:xfrm>
          <a:custGeom>
            <a:avLst/>
            <a:gdLst>
              <a:gd name="T0" fmla="*/ 157 w 157"/>
              <a:gd name="T1" fmla="*/ 0 h 72"/>
              <a:gd name="T2" fmla="*/ 138 w 157"/>
              <a:gd name="T3" fmla="*/ 2 h 72"/>
              <a:gd name="T4" fmla="*/ 0 w 157"/>
              <a:gd name="T5" fmla="*/ 40 h 72"/>
              <a:gd name="T6" fmla="*/ 10 w 157"/>
              <a:gd name="T7" fmla="*/ 72 h 72"/>
              <a:gd name="T8" fmla="*/ 151 w 157"/>
              <a:gd name="T9" fmla="*/ 32 h 72"/>
              <a:gd name="T10" fmla="*/ 157 w 157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72">
                <a:moveTo>
                  <a:pt x="157" y="0"/>
                </a:moveTo>
                <a:lnTo>
                  <a:pt x="138" y="2"/>
                </a:lnTo>
                <a:lnTo>
                  <a:pt x="0" y="40"/>
                </a:lnTo>
                <a:lnTo>
                  <a:pt x="10" y="72"/>
                </a:lnTo>
                <a:lnTo>
                  <a:pt x="151" y="32"/>
                </a:lnTo>
                <a:lnTo>
                  <a:pt x="157" y="0"/>
                </a:lnTo>
                <a:close/>
              </a:path>
            </a:pathLst>
          </a:custGeom>
          <a:solidFill>
            <a:srgbClr val="393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3" name="iṧ1îďê">
            <a:extLst>
              <a:ext uri="{FF2B5EF4-FFF2-40B4-BE49-F238E27FC236}">
                <a16:creationId xmlns:a16="http://schemas.microsoft.com/office/drawing/2014/main" id="{2118EA94-6C05-4C21-8FF9-8AB64C09243B}"/>
              </a:ext>
            </a:extLst>
          </p:cNvPr>
          <p:cNvSpPr/>
          <p:nvPr/>
        </p:nvSpPr>
        <p:spPr bwMode="auto">
          <a:xfrm>
            <a:off x="2339401" y="3737297"/>
            <a:ext cx="103181" cy="47319"/>
          </a:xfrm>
          <a:custGeom>
            <a:avLst/>
            <a:gdLst>
              <a:gd name="T0" fmla="*/ 157 w 157"/>
              <a:gd name="T1" fmla="*/ 0 h 72"/>
              <a:gd name="T2" fmla="*/ 138 w 157"/>
              <a:gd name="T3" fmla="*/ 2 h 72"/>
              <a:gd name="T4" fmla="*/ 0 w 157"/>
              <a:gd name="T5" fmla="*/ 40 h 72"/>
              <a:gd name="T6" fmla="*/ 10 w 157"/>
              <a:gd name="T7" fmla="*/ 72 h 72"/>
              <a:gd name="T8" fmla="*/ 151 w 157"/>
              <a:gd name="T9" fmla="*/ 32 h 72"/>
              <a:gd name="T10" fmla="*/ 157 w 157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72">
                <a:moveTo>
                  <a:pt x="157" y="0"/>
                </a:moveTo>
                <a:lnTo>
                  <a:pt x="138" y="2"/>
                </a:lnTo>
                <a:lnTo>
                  <a:pt x="0" y="40"/>
                </a:lnTo>
                <a:lnTo>
                  <a:pt x="10" y="72"/>
                </a:lnTo>
                <a:lnTo>
                  <a:pt x="151" y="32"/>
                </a:lnTo>
                <a:lnTo>
                  <a:pt x="1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4" name="iśľiḓé">
            <a:extLst>
              <a:ext uri="{FF2B5EF4-FFF2-40B4-BE49-F238E27FC236}">
                <a16:creationId xmlns:a16="http://schemas.microsoft.com/office/drawing/2014/main" id="{CF7700B8-481E-4E4E-9853-A57414B16CE7}"/>
              </a:ext>
            </a:extLst>
          </p:cNvPr>
          <p:cNvSpPr/>
          <p:nvPr/>
        </p:nvSpPr>
        <p:spPr bwMode="auto">
          <a:xfrm>
            <a:off x="1990425" y="3789216"/>
            <a:ext cx="23002" cy="14459"/>
          </a:xfrm>
          <a:custGeom>
            <a:avLst/>
            <a:gdLst>
              <a:gd name="T0" fmla="*/ 30 w 35"/>
              <a:gd name="T1" fmla="*/ 0 h 22"/>
              <a:gd name="T2" fmla="*/ 0 w 35"/>
              <a:gd name="T3" fmla="*/ 3 h 22"/>
              <a:gd name="T4" fmla="*/ 6 w 35"/>
              <a:gd name="T5" fmla="*/ 22 h 22"/>
              <a:gd name="T6" fmla="*/ 35 w 35"/>
              <a:gd name="T7" fmla="*/ 15 h 22"/>
              <a:gd name="T8" fmla="*/ 30 w 35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2">
                <a:moveTo>
                  <a:pt x="30" y="0"/>
                </a:moveTo>
                <a:lnTo>
                  <a:pt x="0" y="3"/>
                </a:lnTo>
                <a:lnTo>
                  <a:pt x="6" y="22"/>
                </a:lnTo>
                <a:lnTo>
                  <a:pt x="35" y="15"/>
                </a:lnTo>
                <a:lnTo>
                  <a:pt x="30" y="0"/>
                </a:lnTo>
                <a:close/>
              </a:path>
            </a:pathLst>
          </a:custGeom>
          <a:solidFill>
            <a:srgbClr val="358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5" name="ïṥļïḑé">
            <a:extLst>
              <a:ext uri="{FF2B5EF4-FFF2-40B4-BE49-F238E27FC236}">
                <a16:creationId xmlns:a16="http://schemas.microsoft.com/office/drawing/2014/main" id="{47530523-ACA8-4903-9D1E-657F8214AAA6}"/>
              </a:ext>
            </a:extLst>
          </p:cNvPr>
          <p:cNvSpPr/>
          <p:nvPr/>
        </p:nvSpPr>
        <p:spPr bwMode="auto">
          <a:xfrm>
            <a:off x="1990425" y="3789216"/>
            <a:ext cx="23002" cy="14459"/>
          </a:xfrm>
          <a:custGeom>
            <a:avLst/>
            <a:gdLst>
              <a:gd name="T0" fmla="*/ 30 w 35"/>
              <a:gd name="T1" fmla="*/ 0 h 22"/>
              <a:gd name="T2" fmla="*/ 0 w 35"/>
              <a:gd name="T3" fmla="*/ 3 h 22"/>
              <a:gd name="T4" fmla="*/ 6 w 35"/>
              <a:gd name="T5" fmla="*/ 22 h 22"/>
              <a:gd name="T6" fmla="*/ 35 w 35"/>
              <a:gd name="T7" fmla="*/ 15 h 22"/>
              <a:gd name="T8" fmla="*/ 30 w 35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2">
                <a:moveTo>
                  <a:pt x="30" y="0"/>
                </a:moveTo>
                <a:lnTo>
                  <a:pt x="0" y="3"/>
                </a:lnTo>
                <a:lnTo>
                  <a:pt x="6" y="22"/>
                </a:lnTo>
                <a:lnTo>
                  <a:pt x="35" y="15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6" name="ïṩ1íḋè">
            <a:extLst>
              <a:ext uri="{FF2B5EF4-FFF2-40B4-BE49-F238E27FC236}">
                <a16:creationId xmlns:a16="http://schemas.microsoft.com/office/drawing/2014/main" id="{4BF797D4-F1FF-40B7-A24B-694925F33C54}"/>
              </a:ext>
            </a:extLst>
          </p:cNvPr>
          <p:cNvSpPr/>
          <p:nvPr/>
        </p:nvSpPr>
        <p:spPr bwMode="auto">
          <a:xfrm>
            <a:off x="2010141" y="3786587"/>
            <a:ext cx="21688" cy="12487"/>
          </a:xfrm>
          <a:custGeom>
            <a:avLst/>
            <a:gdLst>
              <a:gd name="T0" fmla="*/ 30 w 33"/>
              <a:gd name="T1" fmla="*/ 0 h 19"/>
              <a:gd name="T2" fmla="*/ 0 w 33"/>
              <a:gd name="T3" fmla="*/ 4 h 19"/>
              <a:gd name="T4" fmla="*/ 5 w 33"/>
              <a:gd name="T5" fmla="*/ 19 h 19"/>
              <a:gd name="T6" fmla="*/ 33 w 33"/>
              <a:gd name="T7" fmla="*/ 10 h 19"/>
              <a:gd name="T8" fmla="*/ 30 w 33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9">
                <a:moveTo>
                  <a:pt x="30" y="0"/>
                </a:moveTo>
                <a:lnTo>
                  <a:pt x="0" y="4"/>
                </a:lnTo>
                <a:lnTo>
                  <a:pt x="5" y="19"/>
                </a:lnTo>
                <a:lnTo>
                  <a:pt x="33" y="10"/>
                </a:lnTo>
                <a:lnTo>
                  <a:pt x="30" y="0"/>
                </a:lnTo>
                <a:close/>
              </a:path>
            </a:pathLst>
          </a:custGeom>
          <a:solidFill>
            <a:srgbClr val="9B3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7" name="iśḷíďè">
            <a:extLst>
              <a:ext uri="{FF2B5EF4-FFF2-40B4-BE49-F238E27FC236}">
                <a16:creationId xmlns:a16="http://schemas.microsoft.com/office/drawing/2014/main" id="{09DEBB0B-FB3C-4A8B-BE0C-07CFBC341222}"/>
              </a:ext>
            </a:extLst>
          </p:cNvPr>
          <p:cNvSpPr/>
          <p:nvPr/>
        </p:nvSpPr>
        <p:spPr bwMode="auto">
          <a:xfrm>
            <a:off x="2010141" y="3786587"/>
            <a:ext cx="21688" cy="12487"/>
          </a:xfrm>
          <a:custGeom>
            <a:avLst/>
            <a:gdLst>
              <a:gd name="T0" fmla="*/ 30 w 33"/>
              <a:gd name="T1" fmla="*/ 0 h 19"/>
              <a:gd name="T2" fmla="*/ 0 w 33"/>
              <a:gd name="T3" fmla="*/ 4 h 19"/>
              <a:gd name="T4" fmla="*/ 5 w 33"/>
              <a:gd name="T5" fmla="*/ 19 h 19"/>
              <a:gd name="T6" fmla="*/ 33 w 33"/>
              <a:gd name="T7" fmla="*/ 10 h 19"/>
              <a:gd name="T8" fmla="*/ 30 w 33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9">
                <a:moveTo>
                  <a:pt x="30" y="0"/>
                </a:moveTo>
                <a:lnTo>
                  <a:pt x="0" y="4"/>
                </a:lnTo>
                <a:lnTo>
                  <a:pt x="5" y="19"/>
                </a:lnTo>
                <a:lnTo>
                  <a:pt x="33" y="10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8" name="ïṥḻïďê">
            <a:extLst>
              <a:ext uri="{FF2B5EF4-FFF2-40B4-BE49-F238E27FC236}">
                <a16:creationId xmlns:a16="http://schemas.microsoft.com/office/drawing/2014/main" id="{A5682C97-9089-46AC-A6A3-76A80B25EF5B}"/>
              </a:ext>
            </a:extLst>
          </p:cNvPr>
          <p:cNvSpPr/>
          <p:nvPr/>
        </p:nvSpPr>
        <p:spPr bwMode="auto">
          <a:xfrm>
            <a:off x="2060747" y="3780015"/>
            <a:ext cx="19716" cy="4601"/>
          </a:xfrm>
          <a:custGeom>
            <a:avLst/>
            <a:gdLst>
              <a:gd name="T0" fmla="*/ 30 w 30"/>
              <a:gd name="T1" fmla="*/ 0 h 7"/>
              <a:gd name="T2" fmla="*/ 0 w 30"/>
              <a:gd name="T3" fmla="*/ 3 h 7"/>
              <a:gd name="T4" fmla="*/ 2 w 30"/>
              <a:gd name="T5" fmla="*/ 7 h 7"/>
              <a:gd name="T6" fmla="*/ 30 w 30"/>
              <a:gd name="T7" fmla="*/ 0 h 7"/>
              <a:gd name="T8" fmla="*/ 30 w 30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7">
                <a:moveTo>
                  <a:pt x="30" y="0"/>
                </a:moveTo>
                <a:lnTo>
                  <a:pt x="0" y="3"/>
                </a:lnTo>
                <a:lnTo>
                  <a:pt x="2" y="7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358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9" name="íşlïḍe">
            <a:extLst>
              <a:ext uri="{FF2B5EF4-FFF2-40B4-BE49-F238E27FC236}">
                <a16:creationId xmlns:a16="http://schemas.microsoft.com/office/drawing/2014/main" id="{8A973062-30CF-449F-800A-A12D779BE9BF}"/>
              </a:ext>
            </a:extLst>
          </p:cNvPr>
          <p:cNvSpPr/>
          <p:nvPr/>
        </p:nvSpPr>
        <p:spPr bwMode="auto">
          <a:xfrm>
            <a:off x="2060747" y="3780015"/>
            <a:ext cx="19716" cy="4601"/>
          </a:xfrm>
          <a:custGeom>
            <a:avLst/>
            <a:gdLst>
              <a:gd name="T0" fmla="*/ 30 w 30"/>
              <a:gd name="T1" fmla="*/ 0 h 7"/>
              <a:gd name="T2" fmla="*/ 0 w 30"/>
              <a:gd name="T3" fmla="*/ 3 h 7"/>
              <a:gd name="T4" fmla="*/ 2 w 30"/>
              <a:gd name="T5" fmla="*/ 7 h 7"/>
              <a:gd name="T6" fmla="*/ 30 w 30"/>
              <a:gd name="T7" fmla="*/ 0 h 7"/>
              <a:gd name="T8" fmla="*/ 30 w 30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7">
                <a:moveTo>
                  <a:pt x="30" y="0"/>
                </a:moveTo>
                <a:lnTo>
                  <a:pt x="0" y="3"/>
                </a:lnTo>
                <a:lnTo>
                  <a:pt x="2" y="7"/>
                </a:lnTo>
                <a:lnTo>
                  <a:pt x="30" y="0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0" name="iŝḻïḋe">
            <a:extLst>
              <a:ext uri="{FF2B5EF4-FFF2-40B4-BE49-F238E27FC236}">
                <a16:creationId xmlns:a16="http://schemas.microsoft.com/office/drawing/2014/main" id="{5E28E0B9-5018-458C-97F6-04C30C7E1B79}"/>
              </a:ext>
            </a:extLst>
          </p:cNvPr>
          <p:cNvSpPr/>
          <p:nvPr/>
        </p:nvSpPr>
        <p:spPr bwMode="auto">
          <a:xfrm>
            <a:off x="2080463" y="3779359"/>
            <a:ext cx="1972" cy="658"/>
          </a:xfrm>
          <a:custGeom>
            <a:avLst/>
            <a:gdLst>
              <a:gd name="T0" fmla="*/ 3 w 3"/>
              <a:gd name="T1" fmla="*/ 0 h 1"/>
              <a:gd name="T2" fmla="*/ 0 w 3"/>
              <a:gd name="T3" fmla="*/ 1 h 1"/>
              <a:gd name="T4" fmla="*/ 0 w 3"/>
              <a:gd name="T5" fmla="*/ 1 h 1"/>
              <a:gd name="T6" fmla="*/ 3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lnTo>
                  <a:pt x="0" y="1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9B3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1" name="íṧliḋê">
            <a:extLst>
              <a:ext uri="{FF2B5EF4-FFF2-40B4-BE49-F238E27FC236}">
                <a16:creationId xmlns:a16="http://schemas.microsoft.com/office/drawing/2014/main" id="{D92A985C-3E14-4B4D-AE28-761C429F375F}"/>
              </a:ext>
            </a:extLst>
          </p:cNvPr>
          <p:cNvSpPr/>
          <p:nvPr/>
        </p:nvSpPr>
        <p:spPr bwMode="auto">
          <a:xfrm>
            <a:off x="2080463" y="3779359"/>
            <a:ext cx="1972" cy="658"/>
          </a:xfrm>
          <a:custGeom>
            <a:avLst/>
            <a:gdLst>
              <a:gd name="T0" fmla="*/ 3 w 3"/>
              <a:gd name="T1" fmla="*/ 0 h 1"/>
              <a:gd name="T2" fmla="*/ 0 w 3"/>
              <a:gd name="T3" fmla="*/ 1 h 1"/>
              <a:gd name="T4" fmla="*/ 0 w 3"/>
              <a:gd name="T5" fmla="*/ 1 h 1"/>
              <a:gd name="T6" fmla="*/ 3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lnTo>
                  <a:pt x="0" y="1"/>
                </a:lnTo>
                <a:lnTo>
                  <a:pt x="0" y="1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2" name="iŝļîḍé">
            <a:extLst>
              <a:ext uri="{FF2B5EF4-FFF2-40B4-BE49-F238E27FC236}">
                <a16:creationId xmlns:a16="http://schemas.microsoft.com/office/drawing/2014/main" id="{B9E63BC2-CEFC-4FDC-8060-9FCB617595D2}"/>
              </a:ext>
            </a:extLst>
          </p:cNvPr>
          <p:cNvSpPr/>
          <p:nvPr/>
        </p:nvSpPr>
        <p:spPr bwMode="auto">
          <a:xfrm>
            <a:off x="2436010" y="3729411"/>
            <a:ext cx="67692" cy="43376"/>
          </a:xfrm>
          <a:custGeom>
            <a:avLst/>
            <a:gdLst>
              <a:gd name="T0" fmla="*/ 103 w 103"/>
              <a:gd name="T1" fmla="*/ 0 h 66"/>
              <a:gd name="T2" fmla="*/ 37 w 103"/>
              <a:gd name="T3" fmla="*/ 9 h 66"/>
              <a:gd name="T4" fmla="*/ 44 w 103"/>
              <a:gd name="T5" fmla="*/ 34 h 66"/>
              <a:gd name="T6" fmla="*/ 4 w 103"/>
              <a:gd name="T7" fmla="*/ 44 h 66"/>
              <a:gd name="T8" fmla="*/ 0 w 103"/>
              <a:gd name="T9" fmla="*/ 66 h 66"/>
              <a:gd name="T10" fmla="*/ 94 w 103"/>
              <a:gd name="T11" fmla="*/ 52 h 66"/>
              <a:gd name="T12" fmla="*/ 103 w 103"/>
              <a:gd name="T13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66">
                <a:moveTo>
                  <a:pt x="103" y="0"/>
                </a:moveTo>
                <a:lnTo>
                  <a:pt x="37" y="9"/>
                </a:lnTo>
                <a:lnTo>
                  <a:pt x="44" y="34"/>
                </a:lnTo>
                <a:lnTo>
                  <a:pt x="4" y="44"/>
                </a:lnTo>
                <a:lnTo>
                  <a:pt x="0" y="66"/>
                </a:lnTo>
                <a:lnTo>
                  <a:pt x="94" y="52"/>
                </a:lnTo>
                <a:lnTo>
                  <a:pt x="103" y="0"/>
                </a:lnTo>
                <a:close/>
              </a:path>
            </a:pathLst>
          </a:custGeom>
          <a:solidFill>
            <a:srgbClr val="6377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3" name="išľiḍe">
            <a:extLst>
              <a:ext uri="{FF2B5EF4-FFF2-40B4-BE49-F238E27FC236}">
                <a16:creationId xmlns:a16="http://schemas.microsoft.com/office/drawing/2014/main" id="{372964DF-7FC9-49C4-AA38-D6C50174DDB4}"/>
              </a:ext>
            </a:extLst>
          </p:cNvPr>
          <p:cNvSpPr/>
          <p:nvPr/>
        </p:nvSpPr>
        <p:spPr bwMode="auto">
          <a:xfrm>
            <a:off x="2436010" y="3729411"/>
            <a:ext cx="67692" cy="43376"/>
          </a:xfrm>
          <a:custGeom>
            <a:avLst/>
            <a:gdLst>
              <a:gd name="T0" fmla="*/ 103 w 103"/>
              <a:gd name="T1" fmla="*/ 0 h 66"/>
              <a:gd name="T2" fmla="*/ 37 w 103"/>
              <a:gd name="T3" fmla="*/ 9 h 66"/>
              <a:gd name="T4" fmla="*/ 44 w 103"/>
              <a:gd name="T5" fmla="*/ 34 h 66"/>
              <a:gd name="T6" fmla="*/ 4 w 103"/>
              <a:gd name="T7" fmla="*/ 44 h 66"/>
              <a:gd name="T8" fmla="*/ 0 w 103"/>
              <a:gd name="T9" fmla="*/ 66 h 66"/>
              <a:gd name="T10" fmla="*/ 94 w 103"/>
              <a:gd name="T11" fmla="*/ 52 h 66"/>
              <a:gd name="T12" fmla="*/ 103 w 103"/>
              <a:gd name="T13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66">
                <a:moveTo>
                  <a:pt x="103" y="0"/>
                </a:moveTo>
                <a:lnTo>
                  <a:pt x="37" y="9"/>
                </a:lnTo>
                <a:lnTo>
                  <a:pt x="44" y="34"/>
                </a:lnTo>
                <a:lnTo>
                  <a:pt x="4" y="44"/>
                </a:lnTo>
                <a:lnTo>
                  <a:pt x="0" y="66"/>
                </a:lnTo>
                <a:lnTo>
                  <a:pt x="94" y="52"/>
                </a:lnTo>
                <a:lnTo>
                  <a:pt x="10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4" name="î$ļïḑé">
            <a:extLst>
              <a:ext uri="{FF2B5EF4-FFF2-40B4-BE49-F238E27FC236}">
                <a16:creationId xmlns:a16="http://schemas.microsoft.com/office/drawing/2014/main" id="{5497BCDC-D2C3-4948-90CE-E7AB1F9FB576}"/>
              </a:ext>
            </a:extLst>
          </p:cNvPr>
          <p:cNvSpPr/>
          <p:nvPr/>
        </p:nvSpPr>
        <p:spPr bwMode="auto">
          <a:xfrm>
            <a:off x="2438638" y="3735326"/>
            <a:ext cx="26288" cy="23002"/>
          </a:xfrm>
          <a:custGeom>
            <a:avLst/>
            <a:gdLst>
              <a:gd name="T0" fmla="*/ 33 w 40"/>
              <a:gd name="T1" fmla="*/ 0 h 35"/>
              <a:gd name="T2" fmla="*/ 6 w 40"/>
              <a:gd name="T3" fmla="*/ 3 h 35"/>
              <a:gd name="T4" fmla="*/ 0 w 40"/>
              <a:gd name="T5" fmla="*/ 35 h 35"/>
              <a:gd name="T6" fmla="*/ 40 w 40"/>
              <a:gd name="T7" fmla="*/ 25 h 35"/>
              <a:gd name="T8" fmla="*/ 33 w 40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35">
                <a:moveTo>
                  <a:pt x="33" y="0"/>
                </a:moveTo>
                <a:lnTo>
                  <a:pt x="6" y="3"/>
                </a:lnTo>
                <a:lnTo>
                  <a:pt x="0" y="35"/>
                </a:lnTo>
                <a:lnTo>
                  <a:pt x="40" y="25"/>
                </a:lnTo>
                <a:lnTo>
                  <a:pt x="33" y="0"/>
                </a:lnTo>
                <a:close/>
              </a:path>
            </a:pathLst>
          </a:custGeom>
          <a:solidFill>
            <a:srgbClr val="242C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5" name="ísḻïḋé">
            <a:extLst>
              <a:ext uri="{FF2B5EF4-FFF2-40B4-BE49-F238E27FC236}">
                <a16:creationId xmlns:a16="http://schemas.microsoft.com/office/drawing/2014/main" id="{A982CBFB-0281-4CA3-A6DB-923BB6E94FBB}"/>
              </a:ext>
            </a:extLst>
          </p:cNvPr>
          <p:cNvSpPr/>
          <p:nvPr/>
        </p:nvSpPr>
        <p:spPr bwMode="auto">
          <a:xfrm>
            <a:off x="2438638" y="3735326"/>
            <a:ext cx="26288" cy="23002"/>
          </a:xfrm>
          <a:custGeom>
            <a:avLst/>
            <a:gdLst>
              <a:gd name="T0" fmla="*/ 33 w 40"/>
              <a:gd name="T1" fmla="*/ 0 h 35"/>
              <a:gd name="T2" fmla="*/ 6 w 40"/>
              <a:gd name="T3" fmla="*/ 3 h 35"/>
              <a:gd name="T4" fmla="*/ 0 w 40"/>
              <a:gd name="T5" fmla="*/ 35 h 35"/>
              <a:gd name="T6" fmla="*/ 40 w 40"/>
              <a:gd name="T7" fmla="*/ 25 h 35"/>
              <a:gd name="T8" fmla="*/ 33 w 40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35">
                <a:moveTo>
                  <a:pt x="33" y="0"/>
                </a:moveTo>
                <a:lnTo>
                  <a:pt x="6" y="3"/>
                </a:lnTo>
                <a:lnTo>
                  <a:pt x="0" y="35"/>
                </a:lnTo>
                <a:lnTo>
                  <a:pt x="40" y="25"/>
                </a:lnTo>
                <a:lnTo>
                  <a:pt x="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6" name="í$1íďe">
            <a:extLst>
              <a:ext uri="{FF2B5EF4-FFF2-40B4-BE49-F238E27FC236}">
                <a16:creationId xmlns:a16="http://schemas.microsoft.com/office/drawing/2014/main" id="{29CC3819-3EC6-4A3D-A615-B7AA37D42AF1}"/>
              </a:ext>
            </a:extLst>
          </p:cNvPr>
          <p:cNvSpPr/>
          <p:nvPr/>
        </p:nvSpPr>
        <p:spPr bwMode="auto">
          <a:xfrm>
            <a:off x="2497787" y="3537507"/>
            <a:ext cx="1431390" cy="226078"/>
          </a:xfrm>
          <a:custGeom>
            <a:avLst/>
            <a:gdLst>
              <a:gd name="T0" fmla="*/ 287 w 1527"/>
              <a:gd name="T1" fmla="*/ 163 h 241"/>
              <a:gd name="T2" fmla="*/ 216 w 1527"/>
              <a:gd name="T3" fmla="*/ 172 h 241"/>
              <a:gd name="T4" fmla="*/ 215 w 1527"/>
              <a:gd name="T5" fmla="*/ 179 h 241"/>
              <a:gd name="T6" fmla="*/ 6 w 1527"/>
              <a:gd name="T7" fmla="*/ 205 h 241"/>
              <a:gd name="T8" fmla="*/ 0 w 1527"/>
              <a:gd name="T9" fmla="*/ 241 h 241"/>
              <a:gd name="T10" fmla="*/ 409 w 1527"/>
              <a:gd name="T11" fmla="*/ 184 h 241"/>
              <a:gd name="T12" fmla="*/ 287 w 1527"/>
              <a:gd name="T13" fmla="*/ 163 h 241"/>
              <a:gd name="T14" fmla="*/ 1129 w 1527"/>
              <a:gd name="T15" fmla="*/ 52 h 241"/>
              <a:gd name="T16" fmla="*/ 389 w 1527"/>
              <a:gd name="T17" fmla="*/ 149 h 241"/>
              <a:gd name="T18" fmla="*/ 509 w 1527"/>
              <a:gd name="T19" fmla="*/ 170 h 241"/>
              <a:gd name="T20" fmla="*/ 1225 w 1527"/>
              <a:gd name="T21" fmla="*/ 68 h 241"/>
              <a:gd name="T22" fmla="*/ 1129 w 1527"/>
              <a:gd name="T23" fmla="*/ 52 h 241"/>
              <a:gd name="T24" fmla="*/ 1325 w 1527"/>
              <a:gd name="T25" fmla="*/ 26 h 241"/>
              <a:gd name="T26" fmla="*/ 1197 w 1527"/>
              <a:gd name="T27" fmla="*/ 43 h 241"/>
              <a:gd name="T28" fmla="*/ 1291 w 1527"/>
              <a:gd name="T29" fmla="*/ 59 h 241"/>
              <a:gd name="T30" fmla="*/ 1415 w 1527"/>
              <a:gd name="T31" fmla="*/ 42 h 241"/>
              <a:gd name="T32" fmla="*/ 1325 w 1527"/>
              <a:gd name="T33" fmla="*/ 26 h 241"/>
              <a:gd name="T34" fmla="*/ 1520 w 1527"/>
              <a:gd name="T35" fmla="*/ 0 h 241"/>
              <a:gd name="T36" fmla="*/ 1393 w 1527"/>
              <a:gd name="T37" fmla="*/ 17 h 241"/>
              <a:gd name="T38" fmla="*/ 1480 w 1527"/>
              <a:gd name="T39" fmla="*/ 32 h 241"/>
              <a:gd name="T40" fmla="*/ 1527 w 1527"/>
              <a:gd name="T41" fmla="*/ 2 h 241"/>
              <a:gd name="T42" fmla="*/ 1520 w 1527"/>
              <a:gd name="T43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27" h="241">
                <a:moveTo>
                  <a:pt x="287" y="163"/>
                </a:moveTo>
                <a:cubicBezTo>
                  <a:pt x="216" y="172"/>
                  <a:pt x="216" y="172"/>
                  <a:pt x="216" y="172"/>
                </a:cubicBezTo>
                <a:cubicBezTo>
                  <a:pt x="215" y="179"/>
                  <a:pt x="215" y="179"/>
                  <a:pt x="215" y="179"/>
                </a:cubicBezTo>
                <a:cubicBezTo>
                  <a:pt x="6" y="205"/>
                  <a:pt x="6" y="205"/>
                  <a:pt x="6" y="205"/>
                </a:cubicBezTo>
                <a:cubicBezTo>
                  <a:pt x="0" y="241"/>
                  <a:pt x="0" y="241"/>
                  <a:pt x="0" y="241"/>
                </a:cubicBezTo>
                <a:cubicBezTo>
                  <a:pt x="409" y="184"/>
                  <a:pt x="409" y="184"/>
                  <a:pt x="409" y="184"/>
                </a:cubicBezTo>
                <a:cubicBezTo>
                  <a:pt x="287" y="163"/>
                  <a:pt x="287" y="163"/>
                  <a:pt x="287" y="163"/>
                </a:cubicBezTo>
                <a:moveTo>
                  <a:pt x="1129" y="52"/>
                </a:moveTo>
                <a:cubicBezTo>
                  <a:pt x="389" y="149"/>
                  <a:pt x="389" y="149"/>
                  <a:pt x="389" y="149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1225" y="68"/>
                  <a:pt x="1225" y="68"/>
                  <a:pt x="1225" y="68"/>
                </a:cubicBezTo>
                <a:cubicBezTo>
                  <a:pt x="1129" y="52"/>
                  <a:pt x="1129" y="52"/>
                  <a:pt x="1129" y="52"/>
                </a:cubicBezTo>
                <a:moveTo>
                  <a:pt x="1325" y="26"/>
                </a:moveTo>
                <a:cubicBezTo>
                  <a:pt x="1197" y="43"/>
                  <a:pt x="1197" y="43"/>
                  <a:pt x="1197" y="43"/>
                </a:cubicBezTo>
                <a:cubicBezTo>
                  <a:pt x="1291" y="59"/>
                  <a:pt x="1291" y="59"/>
                  <a:pt x="1291" y="59"/>
                </a:cubicBezTo>
                <a:cubicBezTo>
                  <a:pt x="1415" y="42"/>
                  <a:pt x="1415" y="42"/>
                  <a:pt x="1415" y="42"/>
                </a:cubicBezTo>
                <a:cubicBezTo>
                  <a:pt x="1325" y="26"/>
                  <a:pt x="1325" y="26"/>
                  <a:pt x="1325" y="26"/>
                </a:cubicBezTo>
                <a:moveTo>
                  <a:pt x="1520" y="0"/>
                </a:moveTo>
                <a:cubicBezTo>
                  <a:pt x="1393" y="17"/>
                  <a:pt x="1393" y="17"/>
                  <a:pt x="1393" y="17"/>
                </a:cubicBezTo>
                <a:cubicBezTo>
                  <a:pt x="1480" y="32"/>
                  <a:pt x="1480" y="32"/>
                  <a:pt x="1480" y="32"/>
                </a:cubicBezTo>
                <a:cubicBezTo>
                  <a:pt x="1500" y="28"/>
                  <a:pt x="1516" y="17"/>
                  <a:pt x="1527" y="2"/>
                </a:cubicBezTo>
                <a:cubicBezTo>
                  <a:pt x="1520" y="0"/>
                  <a:pt x="1520" y="0"/>
                  <a:pt x="1520" y="0"/>
                </a:cubicBezTo>
              </a:path>
            </a:pathLst>
          </a:custGeom>
          <a:solidFill>
            <a:srgbClr val="99A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7" name="iṧliḓe">
            <a:extLst>
              <a:ext uri="{FF2B5EF4-FFF2-40B4-BE49-F238E27FC236}">
                <a16:creationId xmlns:a16="http://schemas.microsoft.com/office/drawing/2014/main" id="{6FF76F24-DF9F-4C03-A12B-C584681F0809}"/>
              </a:ext>
            </a:extLst>
          </p:cNvPr>
          <p:cNvSpPr/>
          <p:nvPr/>
        </p:nvSpPr>
        <p:spPr bwMode="auto">
          <a:xfrm>
            <a:off x="2766584" y="3676834"/>
            <a:ext cx="208334" cy="32860"/>
          </a:xfrm>
          <a:custGeom>
            <a:avLst/>
            <a:gdLst>
              <a:gd name="T0" fmla="*/ 146 w 317"/>
              <a:gd name="T1" fmla="*/ 0 h 50"/>
              <a:gd name="T2" fmla="*/ 0 w 317"/>
              <a:gd name="T3" fmla="*/ 20 h 50"/>
              <a:gd name="T4" fmla="*/ 174 w 317"/>
              <a:gd name="T5" fmla="*/ 50 h 50"/>
              <a:gd name="T6" fmla="*/ 317 w 317"/>
              <a:gd name="T7" fmla="*/ 30 h 50"/>
              <a:gd name="T8" fmla="*/ 146 w 317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50">
                <a:moveTo>
                  <a:pt x="146" y="0"/>
                </a:moveTo>
                <a:lnTo>
                  <a:pt x="0" y="20"/>
                </a:lnTo>
                <a:lnTo>
                  <a:pt x="174" y="50"/>
                </a:lnTo>
                <a:lnTo>
                  <a:pt x="317" y="30"/>
                </a:lnTo>
                <a:lnTo>
                  <a:pt x="146" y="0"/>
                </a:lnTo>
                <a:close/>
              </a:path>
            </a:pathLst>
          </a:custGeom>
          <a:solidFill>
            <a:srgbClr val="393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8" name="iṣļîḑé">
            <a:extLst>
              <a:ext uri="{FF2B5EF4-FFF2-40B4-BE49-F238E27FC236}">
                <a16:creationId xmlns:a16="http://schemas.microsoft.com/office/drawing/2014/main" id="{204BBB02-8F26-4DAF-B7FC-F152968364EB}"/>
              </a:ext>
            </a:extLst>
          </p:cNvPr>
          <p:cNvSpPr/>
          <p:nvPr/>
        </p:nvSpPr>
        <p:spPr bwMode="auto">
          <a:xfrm>
            <a:off x="2766584" y="3676834"/>
            <a:ext cx="208334" cy="32860"/>
          </a:xfrm>
          <a:custGeom>
            <a:avLst/>
            <a:gdLst>
              <a:gd name="T0" fmla="*/ 146 w 317"/>
              <a:gd name="T1" fmla="*/ 0 h 50"/>
              <a:gd name="T2" fmla="*/ 0 w 317"/>
              <a:gd name="T3" fmla="*/ 20 h 50"/>
              <a:gd name="T4" fmla="*/ 174 w 317"/>
              <a:gd name="T5" fmla="*/ 50 h 50"/>
              <a:gd name="T6" fmla="*/ 317 w 317"/>
              <a:gd name="T7" fmla="*/ 30 h 50"/>
              <a:gd name="T8" fmla="*/ 146 w 317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50">
                <a:moveTo>
                  <a:pt x="146" y="0"/>
                </a:moveTo>
                <a:lnTo>
                  <a:pt x="0" y="20"/>
                </a:lnTo>
                <a:lnTo>
                  <a:pt x="174" y="50"/>
                </a:lnTo>
                <a:lnTo>
                  <a:pt x="317" y="30"/>
                </a:lnTo>
                <a:lnTo>
                  <a:pt x="14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9" name="ïšlïḍe">
            <a:extLst>
              <a:ext uri="{FF2B5EF4-FFF2-40B4-BE49-F238E27FC236}">
                <a16:creationId xmlns:a16="http://schemas.microsoft.com/office/drawing/2014/main" id="{F20CC27B-3F1F-4A25-886D-E72514AC8226}"/>
              </a:ext>
            </a:extLst>
          </p:cNvPr>
          <p:cNvSpPr/>
          <p:nvPr/>
        </p:nvSpPr>
        <p:spPr bwMode="auto">
          <a:xfrm>
            <a:off x="3922606" y="3536850"/>
            <a:ext cx="8544" cy="2629"/>
          </a:xfrm>
          <a:custGeom>
            <a:avLst/>
            <a:gdLst>
              <a:gd name="T0" fmla="*/ 9 w 9"/>
              <a:gd name="T1" fmla="*/ 0 h 3"/>
              <a:gd name="T2" fmla="*/ 0 w 9"/>
              <a:gd name="T3" fmla="*/ 1 h 3"/>
              <a:gd name="T4" fmla="*/ 7 w 9"/>
              <a:gd name="T5" fmla="*/ 3 h 3"/>
              <a:gd name="T6" fmla="*/ 9 w 9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3">
                <a:moveTo>
                  <a:pt x="9" y="0"/>
                </a:moveTo>
                <a:cubicBezTo>
                  <a:pt x="0" y="1"/>
                  <a:pt x="0" y="1"/>
                  <a:pt x="0" y="1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1"/>
                  <a:pt x="9" y="0"/>
                </a:cubicBezTo>
              </a:path>
            </a:pathLst>
          </a:custGeom>
          <a:solidFill>
            <a:srgbClr val="5E6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0" name="îṥlîḑe">
            <a:extLst>
              <a:ext uri="{FF2B5EF4-FFF2-40B4-BE49-F238E27FC236}">
                <a16:creationId xmlns:a16="http://schemas.microsoft.com/office/drawing/2014/main" id="{3E58F320-6B0B-4AA5-9786-78F7A8E4F90D}"/>
              </a:ext>
            </a:extLst>
          </p:cNvPr>
          <p:cNvSpPr/>
          <p:nvPr/>
        </p:nvSpPr>
        <p:spPr bwMode="auto">
          <a:xfrm>
            <a:off x="3739902" y="3553280"/>
            <a:ext cx="145242" cy="23659"/>
          </a:xfrm>
          <a:custGeom>
            <a:avLst/>
            <a:gdLst>
              <a:gd name="T0" fmla="*/ 68 w 155"/>
              <a:gd name="T1" fmla="*/ 0 h 25"/>
              <a:gd name="T2" fmla="*/ 0 w 155"/>
              <a:gd name="T3" fmla="*/ 9 h 25"/>
              <a:gd name="T4" fmla="*/ 90 w 155"/>
              <a:gd name="T5" fmla="*/ 25 h 25"/>
              <a:gd name="T6" fmla="*/ 151 w 155"/>
              <a:gd name="T7" fmla="*/ 16 h 25"/>
              <a:gd name="T8" fmla="*/ 155 w 155"/>
              <a:gd name="T9" fmla="*/ 15 h 25"/>
              <a:gd name="T10" fmla="*/ 68 w 155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" h="25">
                <a:moveTo>
                  <a:pt x="68" y="0"/>
                </a:moveTo>
                <a:cubicBezTo>
                  <a:pt x="0" y="9"/>
                  <a:pt x="0" y="9"/>
                  <a:pt x="0" y="9"/>
                </a:cubicBezTo>
                <a:cubicBezTo>
                  <a:pt x="90" y="25"/>
                  <a:pt x="90" y="25"/>
                  <a:pt x="90" y="25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52" y="16"/>
                  <a:pt x="154" y="16"/>
                  <a:pt x="155" y="15"/>
                </a:cubicBezTo>
                <a:cubicBezTo>
                  <a:pt x="68" y="0"/>
                  <a:pt x="68" y="0"/>
                  <a:pt x="68" y="0"/>
                </a:cubicBezTo>
              </a:path>
            </a:pathLst>
          </a:custGeom>
          <a:solidFill>
            <a:srgbClr val="5E6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1" name="ï$ľiḍe">
            <a:extLst>
              <a:ext uri="{FF2B5EF4-FFF2-40B4-BE49-F238E27FC236}">
                <a16:creationId xmlns:a16="http://schemas.microsoft.com/office/drawing/2014/main" id="{DFED5D4B-CC4B-4A6E-8E4D-EBB5386AF822}"/>
              </a:ext>
            </a:extLst>
          </p:cNvPr>
          <p:cNvSpPr/>
          <p:nvPr/>
        </p:nvSpPr>
        <p:spPr bwMode="auto">
          <a:xfrm>
            <a:off x="3556543" y="3578254"/>
            <a:ext cx="151814" cy="23002"/>
          </a:xfrm>
          <a:custGeom>
            <a:avLst/>
            <a:gdLst>
              <a:gd name="T0" fmla="*/ 97 w 231"/>
              <a:gd name="T1" fmla="*/ 0 h 35"/>
              <a:gd name="T2" fmla="*/ 0 w 231"/>
              <a:gd name="T3" fmla="*/ 12 h 35"/>
              <a:gd name="T4" fmla="*/ 136 w 231"/>
              <a:gd name="T5" fmla="*/ 35 h 35"/>
              <a:gd name="T6" fmla="*/ 231 w 231"/>
              <a:gd name="T7" fmla="*/ 22 h 35"/>
              <a:gd name="T8" fmla="*/ 97 w 231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35">
                <a:moveTo>
                  <a:pt x="97" y="0"/>
                </a:moveTo>
                <a:lnTo>
                  <a:pt x="0" y="12"/>
                </a:lnTo>
                <a:lnTo>
                  <a:pt x="136" y="35"/>
                </a:lnTo>
                <a:lnTo>
                  <a:pt x="231" y="22"/>
                </a:lnTo>
                <a:lnTo>
                  <a:pt x="97" y="0"/>
                </a:lnTo>
                <a:close/>
              </a:path>
            </a:pathLst>
          </a:custGeom>
          <a:solidFill>
            <a:srgbClr val="5E6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2" name="îŝḻídé">
            <a:extLst>
              <a:ext uri="{FF2B5EF4-FFF2-40B4-BE49-F238E27FC236}">
                <a16:creationId xmlns:a16="http://schemas.microsoft.com/office/drawing/2014/main" id="{8CCF5340-F88A-439B-90C0-88CBB6BD2DCC}"/>
              </a:ext>
            </a:extLst>
          </p:cNvPr>
          <p:cNvSpPr/>
          <p:nvPr/>
        </p:nvSpPr>
        <p:spPr bwMode="auto">
          <a:xfrm>
            <a:off x="3556543" y="3578254"/>
            <a:ext cx="151814" cy="23002"/>
          </a:xfrm>
          <a:custGeom>
            <a:avLst/>
            <a:gdLst>
              <a:gd name="T0" fmla="*/ 97 w 231"/>
              <a:gd name="T1" fmla="*/ 0 h 35"/>
              <a:gd name="T2" fmla="*/ 0 w 231"/>
              <a:gd name="T3" fmla="*/ 12 h 35"/>
              <a:gd name="T4" fmla="*/ 136 w 231"/>
              <a:gd name="T5" fmla="*/ 35 h 35"/>
              <a:gd name="T6" fmla="*/ 231 w 231"/>
              <a:gd name="T7" fmla="*/ 22 h 35"/>
              <a:gd name="T8" fmla="*/ 97 w 231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35">
                <a:moveTo>
                  <a:pt x="97" y="0"/>
                </a:moveTo>
                <a:lnTo>
                  <a:pt x="0" y="12"/>
                </a:lnTo>
                <a:lnTo>
                  <a:pt x="136" y="35"/>
                </a:lnTo>
                <a:lnTo>
                  <a:pt x="231" y="22"/>
                </a:lnTo>
                <a:lnTo>
                  <a:pt x="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3" name="ïṩľíḑê">
            <a:extLst>
              <a:ext uri="{FF2B5EF4-FFF2-40B4-BE49-F238E27FC236}">
                <a16:creationId xmlns:a16="http://schemas.microsoft.com/office/drawing/2014/main" id="{102A9ADD-E215-49A4-98A5-33D6CCCF8B23}"/>
              </a:ext>
            </a:extLst>
          </p:cNvPr>
          <p:cNvSpPr/>
          <p:nvPr/>
        </p:nvSpPr>
        <p:spPr bwMode="auto">
          <a:xfrm>
            <a:off x="1761061" y="3176045"/>
            <a:ext cx="38118" cy="45347"/>
          </a:xfrm>
          <a:custGeom>
            <a:avLst/>
            <a:gdLst>
              <a:gd name="T0" fmla="*/ 0 w 58"/>
              <a:gd name="T1" fmla="*/ 0 h 69"/>
              <a:gd name="T2" fmla="*/ 8 w 58"/>
              <a:gd name="T3" fmla="*/ 65 h 69"/>
              <a:gd name="T4" fmla="*/ 58 w 58"/>
              <a:gd name="T5" fmla="*/ 69 h 69"/>
              <a:gd name="T6" fmla="*/ 51 w 58"/>
              <a:gd name="T7" fmla="*/ 5 h 69"/>
              <a:gd name="T8" fmla="*/ 0 w 58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69">
                <a:moveTo>
                  <a:pt x="0" y="0"/>
                </a:moveTo>
                <a:lnTo>
                  <a:pt x="8" y="65"/>
                </a:lnTo>
                <a:lnTo>
                  <a:pt x="58" y="69"/>
                </a:lnTo>
                <a:lnTo>
                  <a:pt x="51" y="5"/>
                </a:lnTo>
                <a:lnTo>
                  <a:pt x="0" y="0"/>
                </a:lnTo>
                <a:close/>
              </a:path>
            </a:pathLst>
          </a:custGeom>
          <a:solidFill>
            <a:srgbClr val="6377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4" name="iṧļídè">
            <a:extLst>
              <a:ext uri="{FF2B5EF4-FFF2-40B4-BE49-F238E27FC236}">
                <a16:creationId xmlns:a16="http://schemas.microsoft.com/office/drawing/2014/main" id="{865EFA42-F528-4C4A-84CC-E8F074753AEF}"/>
              </a:ext>
            </a:extLst>
          </p:cNvPr>
          <p:cNvSpPr/>
          <p:nvPr/>
        </p:nvSpPr>
        <p:spPr bwMode="auto">
          <a:xfrm>
            <a:off x="1761061" y="3176045"/>
            <a:ext cx="38118" cy="45347"/>
          </a:xfrm>
          <a:custGeom>
            <a:avLst/>
            <a:gdLst>
              <a:gd name="T0" fmla="*/ 0 w 58"/>
              <a:gd name="T1" fmla="*/ 0 h 69"/>
              <a:gd name="T2" fmla="*/ 8 w 58"/>
              <a:gd name="T3" fmla="*/ 65 h 69"/>
              <a:gd name="T4" fmla="*/ 58 w 58"/>
              <a:gd name="T5" fmla="*/ 69 h 69"/>
              <a:gd name="T6" fmla="*/ 51 w 58"/>
              <a:gd name="T7" fmla="*/ 5 h 69"/>
              <a:gd name="T8" fmla="*/ 0 w 58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69">
                <a:moveTo>
                  <a:pt x="0" y="0"/>
                </a:moveTo>
                <a:lnTo>
                  <a:pt x="8" y="65"/>
                </a:lnTo>
                <a:lnTo>
                  <a:pt x="58" y="69"/>
                </a:lnTo>
                <a:lnTo>
                  <a:pt x="51" y="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5" name="iṥḷiďè">
            <a:extLst>
              <a:ext uri="{FF2B5EF4-FFF2-40B4-BE49-F238E27FC236}">
                <a16:creationId xmlns:a16="http://schemas.microsoft.com/office/drawing/2014/main" id="{8226C4AF-3940-4599-A0E1-12896CEF2608}"/>
              </a:ext>
            </a:extLst>
          </p:cNvPr>
          <p:cNvSpPr/>
          <p:nvPr/>
        </p:nvSpPr>
        <p:spPr bwMode="auto">
          <a:xfrm>
            <a:off x="1663138" y="2449177"/>
            <a:ext cx="131441" cy="730154"/>
          </a:xfrm>
          <a:custGeom>
            <a:avLst/>
            <a:gdLst>
              <a:gd name="T0" fmla="*/ 37 w 140"/>
              <a:gd name="T1" fmla="*/ 0 h 780"/>
              <a:gd name="T2" fmla="*/ 5 w 140"/>
              <a:gd name="T3" fmla="*/ 73 h 780"/>
              <a:gd name="T4" fmla="*/ 104 w 140"/>
              <a:gd name="T5" fmla="*/ 777 h 780"/>
              <a:gd name="T6" fmla="*/ 140 w 140"/>
              <a:gd name="T7" fmla="*/ 780 h 780"/>
              <a:gd name="T8" fmla="*/ 37 w 140"/>
              <a:gd name="T9" fmla="*/ 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780">
                <a:moveTo>
                  <a:pt x="37" y="0"/>
                </a:moveTo>
                <a:cubicBezTo>
                  <a:pt x="14" y="16"/>
                  <a:pt x="0" y="44"/>
                  <a:pt x="5" y="73"/>
                </a:cubicBezTo>
                <a:cubicBezTo>
                  <a:pt x="104" y="777"/>
                  <a:pt x="104" y="777"/>
                  <a:pt x="104" y="777"/>
                </a:cubicBezTo>
                <a:cubicBezTo>
                  <a:pt x="140" y="780"/>
                  <a:pt x="140" y="780"/>
                  <a:pt x="140" y="780"/>
                </a:cubicBezTo>
                <a:cubicBezTo>
                  <a:pt x="37" y="0"/>
                  <a:pt x="37" y="0"/>
                  <a:pt x="37" y="0"/>
                </a:cubicBezTo>
              </a:path>
            </a:pathLst>
          </a:custGeom>
          <a:solidFill>
            <a:srgbClr val="9DAC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6" name="ïṥlidé">
            <a:extLst>
              <a:ext uri="{FF2B5EF4-FFF2-40B4-BE49-F238E27FC236}">
                <a16:creationId xmlns:a16="http://schemas.microsoft.com/office/drawing/2014/main" id="{B80B5873-5630-433F-BB6B-FF6DF87424BF}"/>
              </a:ext>
            </a:extLst>
          </p:cNvPr>
          <p:cNvSpPr/>
          <p:nvPr/>
        </p:nvSpPr>
        <p:spPr bwMode="auto">
          <a:xfrm>
            <a:off x="1702570" y="2096259"/>
            <a:ext cx="2300214" cy="1694272"/>
          </a:xfrm>
          <a:custGeom>
            <a:avLst/>
            <a:gdLst>
              <a:gd name="T0" fmla="*/ 2448 w 2453"/>
              <a:gd name="T1" fmla="*/ 1442 h 1810"/>
              <a:gd name="T2" fmla="*/ 2382 w 2453"/>
              <a:gd name="T3" fmla="*/ 1527 h 1810"/>
              <a:gd name="T4" fmla="*/ 271 w 2453"/>
              <a:gd name="T5" fmla="*/ 1805 h 1810"/>
              <a:gd name="T6" fmla="*/ 185 w 2453"/>
              <a:gd name="T7" fmla="*/ 1739 h 1810"/>
              <a:gd name="T8" fmla="*/ 5 w 2453"/>
              <a:gd name="T9" fmla="*/ 369 h 1810"/>
              <a:gd name="T10" fmla="*/ 71 w 2453"/>
              <a:gd name="T11" fmla="*/ 283 h 1810"/>
              <a:gd name="T12" fmla="*/ 2182 w 2453"/>
              <a:gd name="T13" fmla="*/ 5 h 1810"/>
              <a:gd name="T14" fmla="*/ 2268 w 2453"/>
              <a:gd name="T15" fmla="*/ 71 h 1810"/>
              <a:gd name="T16" fmla="*/ 2448 w 2453"/>
              <a:gd name="T17" fmla="*/ 1442 h 1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3" h="1810">
                <a:moveTo>
                  <a:pt x="2448" y="1442"/>
                </a:moveTo>
                <a:cubicBezTo>
                  <a:pt x="2453" y="1483"/>
                  <a:pt x="2424" y="1522"/>
                  <a:pt x="2382" y="1527"/>
                </a:cubicBezTo>
                <a:cubicBezTo>
                  <a:pt x="271" y="1805"/>
                  <a:pt x="271" y="1805"/>
                  <a:pt x="271" y="1805"/>
                </a:cubicBezTo>
                <a:cubicBezTo>
                  <a:pt x="229" y="1810"/>
                  <a:pt x="191" y="1781"/>
                  <a:pt x="185" y="1739"/>
                </a:cubicBezTo>
                <a:cubicBezTo>
                  <a:pt x="5" y="369"/>
                  <a:pt x="5" y="369"/>
                  <a:pt x="5" y="369"/>
                </a:cubicBezTo>
                <a:cubicBezTo>
                  <a:pt x="0" y="327"/>
                  <a:pt x="29" y="288"/>
                  <a:pt x="71" y="283"/>
                </a:cubicBezTo>
                <a:cubicBezTo>
                  <a:pt x="2182" y="5"/>
                  <a:pt x="2182" y="5"/>
                  <a:pt x="2182" y="5"/>
                </a:cubicBezTo>
                <a:cubicBezTo>
                  <a:pt x="2224" y="0"/>
                  <a:pt x="2262" y="29"/>
                  <a:pt x="2268" y="71"/>
                </a:cubicBezTo>
                <a:cubicBezTo>
                  <a:pt x="2448" y="1442"/>
                  <a:pt x="2448" y="1442"/>
                  <a:pt x="2448" y="1442"/>
                </a:cubicBezTo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7" name="îslídê">
            <a:extLst>
              <a:ext uri="{FF2B5EF4-FFF2-40B4-BE49-F238E27FC236}">
                <a16:creationId xmlns:a16="http://schemas.microsoft.com/office/drawing/2014/main" id="{DC469F64-1595-4548-82DB-C188CD516CFE}"/>
              </a:ext>
            </a:extLst>
          </p:cNvPr>
          <p:cNvSpPr/>
          <p:nvPr/>
        </p:nvSpPr>
        <p:spPr bwMode="auto">
          <a:xfrm>
            <a:off x="1717686" y="2111374"/>
            <a:ext cx="2272611" cy="1664040"/>
          </a:xfrm>
          <a:custGeom>
            <a:avLst/>
            <a:gdLst>
              <a:gd name="T0" fmla="*/ 2290 w 2424"/>
              <a:gd name="T1" fmla="*/ 551 h 1778"/>
              <a:gd name="T2" fmla="*/ 2406 w 2424"/>
              <a:gd name="T3" fmla="*/ 1429 h 1778"/>
              <a:gd name="T4" fmla="*/ 2396 w 2424"/>
              <a:gd name="T5" fmla="*/ 1466 h 1778"/>
              <a:gd name="T6" fmla="*/ 2363 w 2424"/>
              <a:gd name="T7" fmla="*/ 1485 h 1778"/>
              <a:gd name="T8" fmla="*/ 1057 w 2424"/>
              <a:gd name="T9" fmla="*/ 1657 h 1778"/>
              <a:gd name="T10" fmla="*/ 1053 w 2424"/>
              <a:gd name="T11" fmla="*/ 1672 h 1778"/>
              <a:gd name="T12" fmla="*/ 2365 w 2424"/>
              <a:gd name="T13" fmla="*/ 1500 h 1778"/>
              <a:gd name="T14" fmla="*/ 2405 w 2424"/>
              <a:gd name="T15" fmla="*/ 1478 h 1778"/>
              <a:gd name="T16" fmla="*/ 2421 w 2424"/>
              <a:gd name="T17" fmla="*/ 1436 h 1778"/>
              <a:gd name="T18" fmla="*/ 2421 w 2424"/>
              <a:gd name="T19" fmla="*/ 1427 h 1778"/>
              <a:gd name="T20" fmla="*/ 2424 w 2424"/>
              <a:gd name="T21" fmla="*/ 1426 h 1778"/>
              <a:gd name="T22" fmla="*/ 2424 w 2424"/>
              <a:gd name="T23" fmla="*/ 1426 h 1778"/>
              <a:gd name="T24" fmla="*/ 2421 w 2424"/>
              <a:gd name="T25" fmla="*/ 1427 h 1778"/>
              <a:gd name="T26" fmla="*/ 2306 w 2424"/>
              <a:gd name="T27" fmla="*/ 557 h 1778"/>
              <a:gd name="T28" fmla="*/ 2290 w 2424"/>
              <a:gd name="T29" fmla="*/ 551 h 1778"/>
              <a:gd name="T30" fmla="*/ 789 w 2424"/>
              <a:gd name="T31" fmla="*/ 182 h 1778"/>
              <a:gd name="T32" fmla="*/ 57 w 2424"/>
              <a:gd name="T33" fmla="*/ 278 h 1778"/>
              <a:gd name="T34" fmla="*/ 16 w 2424"/>
              <a:gd name="T35" fmla="*/ 300 h 1778"/>
              <a:gd name="T36" fmla="*/ 0 w 2424"/>
              <a:gd name="T37" fmla="*/ 343 h 1778"/>
              <a:gd name="T38" fmla="*/ 1 w 2424"/>
              <a:gd name="T39" fmla="*/ 351 h 1778"/>
              <a:gd name="T40" fmla="*/ 181 w 2424"/>
              <a:gd name="T41" fmla="*/ 1721 h 1778"/>
              <a:gd name="T42" fmla="*/ 202 w 2424"/>
              <a:gd name="T43" fmla="*/ 1762 h 1778"/>
              <a:gd name="T44" fmla="*/ 245 w 2424"/>
              <a:gd name="T45" fmla="*/ 1778 h 1778"/>
              <a:gd name="T46" fmla="*/ 254 w 2424"/>
              <a:gd name="T47" fmla="*/ 1777 h 1778"/>
              <a:gd name="T48" fmla="*/ 456 w 2424"/>
              <a:gd name="T49" fmla="*/ 1751 h 1778"/>
              <a:gd name="T50" fmla="*/ 459 w 2424"/>
              <a:gd name="T51" fmla="*/ 1735 h 1778"/>
              <a:gd name="T52" fmla="*/ 252 w 2424"/>
              <a:gd name="T53" fmla="*/ 1762 h 1778"/>
              <a:gd name="T54" fmla="*/ 245 w 2424"/>
              <a:gd name="T55" fmla="*/ 1763 h 1778"/>
              <a:gd name="T56" fmla="*/ 196 w 2424"/>
              <a:gd name="T57" fmla="*/ 1719 h 1778"/>
              <a:gd name="T58" fmla="*/ 15 w 2424"/>
              <a:gd name="T59" fmla="*/ 349 h 1778"/>
              <a:gd name="T60" fmla="*/ 58 w 2424"/>
              <a:gd name="T61" fmla="*/ 293 h 1778"/>
              <a:gd name="T62" fmla="*/ 786 w 2424"/>
              <a:gd name="T63" fmla="*/ 198 h 1778"/>
              <a:gd name="T64" fmla="*/ 789 w 2424"/>
              <a:gd name="T65" fmla="*/ 182 h 1778"/>
              <a:gd name="T66" fmla="*/ 2176 w 2424"/>
              <a:gd name="T67" fmla="*/ 0 h 1778"/>
              <a:gd name="T68" fmla="*/ 2168 w 2424"/>
              <a:gd name="T69" fmla="*/ 1 h 1778"/>
              <a:gd name="T70" fmla="*/ 1387 w 2424"/>
              <a:gd name="T71" fmla="*/ 103 h 1778"/>
              <a:gd name="T72" fmla="*/ 1384 w 2424"/>
              <a:gd name="T73" fmla="*/ 119 h 1778"/>
              <a:gd name="T74" fmla="*/ 2170 w 2424"/>
              <a:gd name="T75" fmla="*/ 16 h 1778"/>
              <a:gd name="T76" fmla="*/ 2176 w 2424"/>
              <a:gd name="T77" fmla="*/ 15 h 1778"/>
              <a:gd name="T78" fmla="*/ 2226 w 2424"/>
              <a:gd name="T79" fmla="*/ 59 h 1778"/>
              <a:gd name="T80" fmla="*/ 2284 w 2424"/>
              <a:gd name="T81" fmla="*/ 505 h 1778"/>
              <a:gd name="T82" fmla="*/ 2300 w 2424"/>
              <a:gd name="T83" fmla="*/ 512 h 1778"/>
              <a:gd name="T84" fmla="*/ 2241 w 2424"/>
              <a:gd name="T85" fmla="*/ 57 h 1778"/>
              <a:gd name="T86" fmla="*/ 2219 w 2424"/>
              <a:gd name="T87" fmla="*/ 16 h 1778"/>
              <a:gd name="T88" fmla="*/ 2176 w 2424"/>
              <a:gd name="T89" fmla="*/ 0 h 1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24" h="1778">
                <a:moveTo>
                  <a:pt x="2290" y="551"/>
                </a:moveTo>
                <a:cubicBezTo>
                  <a:pt x="2406" y="1429"/>
                  <a:pt x="2406" y="1429"/>
                  <a:pt x="2406" y="1429"/>
                </a:cubicBezTo>
                <a:cubicBezTo>
                  <a:pt x="2407" y="1442"/>
                  <a:pt x="2404" y="1455"/>
                  <a:pt x="2396" y="1466"/>
                </a:cubicBezTo>
                <a:cubicBezTo>
                  <a:pt x="2388" y="1476"/>
                  <a:pt x="2376" y="1483"/>
                  <a:pt x="2363" y="1485"/>
                </a:cubicBezTo>
                <a:cubicBezTo>
                  <a:pt x="1057" y="1657"/>
                  <a:pt x="1057" y="1657"/>
                  <a:pt x="1057" y="1657"/>
                </a:cubicBezTo>
                <a:cubicBezTo>
                  <a:pt x="1053" y="1672"/>
                  <a:pt x="1053" y="1672"/>
                  <a:pt x="1053" y="1672"/>
                </a:cubicBezTo>
                <a:cubicBezTo>
                  <a:pt x="2365" y="1500"/>
                  <a:pt x="2365" y="1500"/>
                  <a:pt x="2365" y="1500"/>
                </a:cubicBezTo>
                <a:cubicBezTo>
                  <a:pt x="2381" y="1498"/>
                  <a:pt x="2395" y="1490"/>
                  <a:pt x="2405" y="1478"/>
                </a:cubicBezTo>
                <a:cubicBezTo>
                  <a:pt x="2415" y="1467"/>
                  <a:pt x="2421" y="1452"/>
                  <a:pt x="2421" y="1436"/>
                </a:cubicBezTo>
                <a:cubicBezTo>
                  <a:pt x="2421" y="1433"/>
                  <a:pt x="2421" y="1430"/>
                  <a:pt x="2421" y="1427"/>
                </a:cubicBezTo>
                <a:cubicBezTo>
                  <a:pt x="2424" y="1426"/>
                  <a:pt x="2424" y="1426"/>
                  <a:pt x="2424" y="1426"/>
                </a:cubicBezTo>
                <a:cubicBezTo>
                  <a:pt x="2424" y="1426"/>
                  <a:pt x="2424" y="1426"/>
                  <a:pt x="2424" y="1426"/>
                </a:cubicBezTo>
                <a:cubicBezTo>
                  <a:pt x="2421" y="1427"/>
                  <a:pt x="2421" y="1427"/>
                  <a:pt x="2421" y="1427"/>
                </a:cubicBezTo>
                <a:cubicBezTo>
                  <a:pt x="2306" y="557"/>
                  <a:pt x="2306" y="557"/>
                  <a:pt x="2306" y="557"/>
                </a:cubicBezTo>
                <a:cubicBezTo>
                  <a:pt x="2290" y="551"/>
                  <a:pt x="2290" y="551"/>
                  <a:pt x="2290" y="551"/>
                </a:cubicBezTo>
                <a:moveTo>
                  <a:pt x="789" y="182"/>
                </a:moveTo>
                <a:cubicBezTo>
                  <a:pt x="57" y="278"/>
                  <a:pt x="57" y="278"/>
                  <a:pt x="57" y="278"/>
                </a:cubicBezTo>
                <a:cubicBezTo>
                  <a:pt x="40" y="280"/>
                  <a:pt x="26" y="288"/>
                  <a:pt x="16" y="300"/>
                </a:cubicBezTo>
                <a:cubicBezTo>
                  <a:pt x="6" y="312"/>
                  <a:pt x="0" y="327"/>
                  <a:pt x="0" y="343"/>
                </a:cubicBezTo>
                <a:cubicBezTo>
                  <a:pt x="0" y="345"/>
                  <a:pt x="0" y="348"/>
                  <a:pt x="1" y="351"/>
                </a:cubicBezTo>
                <a:cubicBezTo>
                  <a:pt x="181" y="1721"/>
                  <a:pt x="181" y="1721"/>
                  <a:pt x="181" y="1721"/>
                </a:cubicBezTo>
                <a:cubicBezTo>
                  <a:pt x="183" y="1738"/>
                  <a:pt x="191" y="1752"/>
                  <a:pt x="202" y="1762"/>
                </a:cubicBezTo>
                <a:cubicBezTo>
                  <a:pt x="214" y="1772"/>
                  <a:pt x="229" y="1778"/>
                  <a:pt x="245" y="1778"/>
                </a:cubicBezTo>
                <a:cubicBezTo>
                  <a:pt x="248" y="1778"/>
                  <a:pt x="251" y="1778"/>
                  <a:pt x="254" y="1777"/>
                </a:cubicBezTo>
                <a:cubicBezTo>
                  <a:pt x="456" y="1751"/>
                  <a:pt x="456" y="1751"/>
                  <a:pt x="456" y="1751"/>
                </a:cubicBezTo>
                <a:cubicBezTo>
                  <a:pt x="459" y="1735"/>
                  <a:pt x="459" y="1735"/>
                  <a:pt x="459" y="1735"/>
                </a:cubicBezTo>
                <a:cubicBezTo>
                  <a:pt x="252" y="1762"/>
                  <a:pt x="252" y="1762"/>
                  <a:pt x="252" y="1762"/>
                </a:cubicBezTo>
                <a:cubicBezTo>
                  <a:pt x="249" y="1763"/>
                  <a:pt x="247" y="1763"/>
                  <a:pt x="245" y="1763"/>
                </a:cubicBezTo>
                <a:cubicBezTo>
                  <a:pt x="220" y="1763"/>
                  <a:pt x="199" y="1744"/>
                  <a:pt x="196" y="1719"/>
                </a:cubicBezTo>
                <a:cubicBezTo>
                  <a:pt x="15" y="349"/>
                  <a:pt x="15" y="349"/>
                  <a:pt x="15" y="349"/>
                </a:cubicBezTo>
                <a:cubicBezTo>
                  <a:pt x="12" y="322"/>
                  <a:pt x="31" y="297"/>
                  <a:pt x="58" y="293"/>
                </a:cubicBezTo>
                <a:cubicBezTo>
                  <a:pt x="786" y="198"/>
                  <a:pt x="786" y="198"/>
                  <a:pt x="786" y="198"/>
                </a:cubicBezTo>
                <a:cubicBezTo>
                  <a:pt x="789" y="182"/>
                  <a:pt x="789" y="182"/>
                  <a:pt x="789" y="182"/>
                </a:cubicBezTo>
                <a:moveTo>
                  <a:pt x="2176" y="0"/>
                </a:moveTo>
                <a:cubicBezTo>
                  <a:pt x="2173" y="0"/>
                  <a:pt x="2170" y="0"/>
                  <a:pt x="2168" y="1"/>
                </a:cubicBezTo>
                <a:cubicBezTo>
                  <a:pt x="1387" y="103"/>
                  <a:pt x="1387" y="103"/>
                  <a:pt x="1387" y="103"/>
                </a:cubicBezTo>
                <a:cubicBezTo>
                  <a:pt x="1384" y="119"/>
                  <a:pt x="1384" y="119"/>
                  <a:pt x="1384" y="119"/>
                </a:cubicBezTo>
                <a:cubicBezTo>
                  <a:pt x="2170" y="16"/>
                  <a:pt x="2170" y="16"/>
                  <a:pt x="2170" y="16"/>
                </a:cubicBezTo>
                <a:cubicBezTo>
                  <a:pt x="2172" y="15"/>
                  <a:pt x="2174" y="15"/>
                  <a:pt x="2176" y="15"/>
                </a:cubicBezTo>
                <a:cubicBezTo>
                  <a:pt x="2201" y="15"/>
                  <a:pt x="2222" y="34"/>
                  <a:pt x="2226" y="59"/>
                </a:cubicBezTo>
                <a:cubicBezTo>
                  <a:pt x="2284" y="505"/>
                  <a:pt x="2284" y="505"/>
                  <a:pt x="2284" y="505"/>
                </a:cubicBezTo>
                <a:cubicBezTo>
                  <a:pt x="2300" y="512"/>
                  <a:pt x="2300" y="512"/>
                  <a:pt x="2300" y="512"/>
                </a:cubicBezTo>
                <a:cubicBezTo>
                  <a:pt x="2241" y="57"/>
                  <a:pt x="2241" y="57"/>
                  <a:pt x="2241" y="57"/>
                </a:cubicBezTo>
                <a:cubicBezTo>
                  <a:pt x="2238" y="40"/>
                  <a:pt x="2230" y="26"/>
                  <a:pt x="2219" y="16"/>
                </a:cubicBezTo>
                <a:cubicBezTo>
                  <a:pt x="2207" y="6"/>
                  <a:pt x="2192" y="0"/>
                  <a:pt x="2176" y="0"/>
                </a:cubicBezTo>
              </a:path>
            </a:pathLst>
          </a:custGeom>
          <a:solidFill>
            <a:srgbClr val="373B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8" name="îṣḷîḓe">
            <a:extLst>
              <a:ext uri="{FF2B5EF4-FFF2-40B4-BE49-F238E27FC236}">
                <a16:creationId xmlns:a16="http://schemas.microsoft.com/office/drawing/2014/main" id="{1C465C64-FB87-4A5A-95E7-A8E01098538A}"/>
              </a:ext>
            </a:extLst>
          </p:cNvPr>
          <p:cNvSpPr/>
          <p:nvPr/>
        </p:nvSpPr>
        <p:spPr bwMode="auto">
          <a:xfrm>
            <a:off x="1695998" y="2089687"/>
            <a:ext cx="2313358" cy="1707416"/>
          </a:xfrm>
          <a:custGeom>
            <a:avLst/>
            <a:gdLst>
              <a:gd name="T0" fmla="*/ 2455 w 2467"/>
              <a:gd name="T1" fmla="*/ 1449 h 1824"/>
              <a:gd name="T2" fmla="*/ 2444 w 2467"/>
              <a:gd name="T3" fmla="*/ 1450 h 1824"/>
              <a:gd name="T4" fmla="*/ 2444 w 2467"/>
              <a:gd name="T5" fmla="*/ 1459 h 1824"/>
              <a:gd name="T6" fmla="*/ 2428 w 2467"/>
              <a:gd name="T7" fmla="*/ 1501 h 1824"/>
              <a:gd name="T8" fmla="*/ 2388 w 2467"/>
              <a:gd name="T9" fmla="*/ 1523 h 1824"/>
              <a:gd name="T10" fmla="*/ 277 w 2467"/>
              <a:gd name="T11" fmla="*/ 1800 h 1824"/>
              <a:gd name="T12" fmla="*/ 268 w 2467"/>
              <a:gd name="T13" fmla="*/ 1801 h 1824"/>
              <a:gd name="T14" fmla="*/ 225 w 2467"/>
              <a:gd name="T15" fmla="*/ 1785 h 1824"/>
              <a:gd name="T16" fmla="*/ 204 w 2467"/>
              <a:gd name="T17" fmla="*/ 1744 h 1824"/>
              <a:gd name="T18" fmla="*/ 24 w 2467"/>
              <a:gd name="T19" fmla="*/ 374 h 1824"/>
              <a:gd name="T20" fmla="*/ 23 w 2467"/>
              <a:gd name="T21" fmla="*/ 366 h 1824"/>
              <a:gd name="T22" fmla="*/ 39 w 2467"/>
              <a:gd name="T23" fmla="*/ 323 h 1824"/>
              <a:gd name="T24" fmla="*/ 80 w 2467"/>
              <a:gd name="T25" fmla="*/ 301 h 1824"/>
              <a:gd name="T26" fmla="*/ 2191 w 2467"/>
              <a:gd name="T27" fmla="*/ 24 h 1824"/>
              <a:gd name="T28" fmla="*/ 2199 w 2467"/>
              <a:gd name="T29" fmla="*/ 23 h 1824"/>
              <a:gd name="T30" fmla="*/ 2242 w 2467"/>
              <a:gd name="T31" fmla="*/ 39 h 1824"/>
              <a:gd name="T32" fmla="*/ 2264 w 2467"/>
              <a:gd name="T33" fmla="*/ 80 h 1824"/>
              <a:gd name="T34" fmla="*/ 2444 w 2467"/>
              <a:gd name="T35" fmla="*/ 1450 h 1824"/>
              <a:gd name="T36" fmla="*/ 2455 w 2467"/>
              <a:gd name="T37" fmla="*/ 1449 h 1824"/>
              <a:gd name="T38" fmla="*/ 2466 w 2467"/>
              <a:gd name="T39" fmla="*/ 1447 h 1824"/>
              <a:gd name="T40" fmla="*/ 2286 w 2467"/>
              <a:gd name="T41" fmla="*/ 77 h 1824"/>
              <a:gd name="T42" fmla="*/ 2257 w 2467"/>
              <a:gd name="T43" fmla="*/ 22 h 1824"/>
              <a:gd name="T44" fmla="*/ 2199 w 2467"/>
              <a:gd name="T45" fmla="*/ 0 h 1824"/>
              <a:gd name="T46" fmla="*/ 2188 w 2467"/>
              <a:gd name="T47" fmla="*/ 1 h 1824"/>
              <a:gd name="T48" fmla="*/ 77 w 2467"/>
              <a:gd name="T49" fmla="*/ 279 h 1824"/>
              <a:gd name="T50" fmla="*/ 22 w 2467"/>
              <a:gd name="T51" fmla="*/ 308 h 1824"/>
              <a:gd name="T52" fmla="*/ 0 w 2467"/>
              <a:gd name="T53" fmla="*/ 366 h 1824"/>
              <a:gd name="T54" fmla="*/ 1 w 2467"/>
              <a:gd name="T55" fmla="*/ 377 h 1824"/>
              <a:gd name="T56" fmla="*/ 181 w 2467"/>
              <a:gd name="T57" fmla="*/ 1747 h 1824"/>
              <a:gd name="T58" fmla="*/ 211 w 2467"/>
              <a:gd name="T59" fmla="*/ 1802 h 1824"/>
              <a:gd name="T60" fmla="*/ 268 w 2467"/>
              <a:gd name="T61" fmla="*/ 1824 h 1824"/>
              <a:gd name="T62" fmla="*/ 280 w 2467"/>
              <a:gd name="T63" fmla="*/ 1823 h 1824"/>
              <a:gd name="T64" fmla="*/ 2391 w 2467"/>
              <a:gd name="T65" fmla="*/ 1545 h 1824"/>
              <a:gd name="T66" fmla="*/ 2445 w 2467"/>
              <a:gd name="T67" fmla="*/ 1516 h 1824"/>
              <a:gd name="T68" fmla="*/ 2467 w 2467"/>
              <a:gd name="T69" fmla="*/ 1459 h 1824"/>
              <a:gd name="T70" fmla="*/ 2466 w 2467"/>
              <a:gd name="T71" fmla="*/ 1447 h 1824"/>
              <a:gd name="T72" fmla="*/ 2455 w 2467"/>
              <a:gd name="T73" fmla="*/ 1449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67" h="1824">
                <a:moveTo>
                  <a:pt x="2455" y="1449"/>
                </a:moveTo>
                <a:cubicBezTo>
                  <a:pt x="2444" y="1450"/>
                  <a:pt x="2444" y="1450"/>
                  <a:pt x="2444" y="1450"/>
                </a:cubicBezTo>
                <a:cubicBezTo>
                  <a:pt x="2444" y="1453"/>
                  <a:pt x="2444" y="1456"/>
                  <a:pt x="2444" y="1459"/>
                </a:cubicBezTo>
                <a:cubicBezTo>
                  <a:pt x="2444" y="1475"/>
                  <a:pt x="2438" y="1490"/>
                  <a:pt x="2428" y="1501"/>
                </a:cubicBezTo>
                <a:cubicBezTo>
                  <a:pt x="2418" y="1513"/>
                  <a:pt x="2404" y="1521"/>
                  <a:pt x="2388" y="1523"/>
                </a:cubicBezTo>
                <a:cubicBezTo>
                  <a:pt x="277" y="1800"/>
                  <a:pt x="277" y="1800"/>
                  <a:pt x="277" y="1800"/>
                </a:cubicBezTo>
                <a:cubicBezTo>
                  <a:pt x="274" y="1801"/>
                  <a:pt x="271" y="1801"/>
                  <a:pt x="268" y="1801"/>
                </a:cubicBezTo>
                <a:cubicBezTo>
                  <a:pt x="252" y="1801"/>
                  <a:pt x="237" y="1795"/>
                  <a:pt x="225" y="1785"/>
                </a:cubicBezTo>
                <a:cubicBezTo>
                  <a:pt x="214" y="1775"/>
                  <a:pt x="206" y="1761"/>
                  <a:pt x="204" y="1744"/>
                </a:cubicBezTo>
                <a:cubicBezTo>
                  <a:pt x="24" y="374"/>
                  <a:pt x="24" y="374"/>
                  <a:pt x="24" y="374"/>
                </a:cubicBezTo>
                <a:cubicBezTo>
                  <a:pt x="23" y="371"/>
                  <a:pt x="23" y="368"/>
                  <a:pt x="23" y="366"/>
                </a:cubicBezTo>
                <a:cubicBezTo>
                  <a:pt x="23" y="350"/>
                  <a:pt x="29" y="335"/>
                  <a:pt x="39" y="323"/>
                </a:cubicBezTo>
                <a:cubicBezTo>
                  <a:pt x="49" y="311"/>
                  <a:pt x="63" y="303"/>
                  <a:pt x="80" y="301"/>
                </a:cubicBezTo>
                <a:cubicBezTo>
                  <a:pt x="2191" y="24"/>
                  <a:pt x="2191" y="24"/>
                  <a:pt x="2191" y="24"/>
                </a:cubicBezTo>
                <a:cubicBezTo>
                  <a:pt x="2193" y="23"/>
                  <a:pt x="2196" y="23"/>
                  <a:pt x="2199" y="23"/>
                </a:cubicBezTo>
                <a:cubicBezTo>
                  <a:pt x="2215" y="23"/>
                  <a:pt x="2230" y="29"/>
                  <a:pt x="2242" y="39"/>
                </a:cubicBezTo>
                <a:cubicBezTo>
                  <a:pt x="2253" y="49"/>
                  <a:pt x="2261" y="63"/>
                  <a:pt x="2264" y="80"/>
                </a:cubicBezTo>
                <a:cubicBezTo>
                  <a:pt x="2444" y="1450"/>
                  <a:pt x="2444" y="1450"/>
                  <a:pt x="2444" y="1450"/>
                </a:cubicBezTo>
                <a:cubicBezTo>
                  <a:pt x="2455" y="1449"/>
                  <a:pt x="2455" y="1449"/>
                  <a:pt x="2455" y="1449"/>
                </a:cubicBezTo>
                <a:cubicBezTo>
                  <a:pt x="2466" y="1447"/>
                  <a:pt x="2466" y="1447"/>
                  <a:pt x="2466" y="1447"/>
                </a:cubicBezTo>
                <a:cubicBezTo>
                  <a:pt x="2286" y="77"/>
                  <a:pt x="2286" y="77"/>
                  <a:pt x="2286" y="77"/>
                </a:cubicBezTo>
                <a:cubicBezTo>
                  <a:pt x="2283" y="55"/>
                  <a:pt x="2272" y="36"/>
                  <a:pt x="2257" y="22"/>
                </a:cubicBezTo>
                <a:cubicBezTo>
                  <a:pt x="2241" y="9"/>
                  <a:pt x="2221" y="0"/>
                  <a:pt x="2199" y="0"/>
                </a:cubicBezTo>
                <a:cubicBezTo>
                  <a:pt x="2195" y="0"/>
                  <a:pt x="2192" y="1"/>
                  <a:pt x="2188" y="1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55" y="282"/>
                  <a:pt x="35" y="293"/>
                  <a:pt x="22" y="308"/>
                </a:cubicBezTo>
                <a:cubicBezTo>
                  <a:pt x="8" y="324"/>
                  <a:pt x="0" y="344"/>
                  <a:pt x="0" y="366"/>
                </a:cubicBezTo>
                <a:cubicBezTo>
                  <a:pt x="0" y="369"/>
                  <a:pt x="1" y="373"/>
                  <a:pt x="1" y="377"/>
                </a:cubicBezTo>
                <a:cubicBezTo>
                  <a:pt x="181" y="1747"/>
                  <a:pt x="181" y="1747"/>
                  <a:pt x="181" y="1747"/>
                </a:cubicBezTo>
                <a:cubicBezTo>
                  <a:pt x="184" y="1769"/>
                  <a:pt x="195" y="1789"/>
                  <a:pt x="211" y="1802"/>
                </a:cubicBezTo>
                <a:cubicBezTo>
                  <a:pt x="226" y="1816"/>
                  <a:pt x="246" y="1824"/>
                  <a:pt x="268" y="1824"/>
                </a:cubicBezTo>
                <a:cubicBezTo>
                  <a:pt x="272" y="1824"/>
                  <a:pt x="276" y="1823"/>
                  <a:pt x="280" y="1823"/>
                </a:cubicBezTo>
                <a:cubicBezTo>
                  <a:pt x="2391" y="1545"/>
                  <a:pt x="2391" y="1545"/>
                  <a:pt x="2391" y="1545"/>
                </a:cubicBezTo>
                <a:cubicBezTo>
                  <a:pt x="2413" y="1542"/>
                  <a:pt x="2432" y="1532"/>
                  <a:pt x="2445" y="1516"/>
                </a:cubicBezTo>
                <a:cubicBezTo>
                  <a:pt x="2459" y="1500"/>
                  <a:pt x="2467" y="1480"/>
                  <a:pt x="2467" y="1459"/>
                </a:cubicBezTo>
                <a:cubicBezTo>
                  <a:pt x="2467" y="1455"/>
                  <a:pt x="2467" y="1451"/>
                  <a:pt x="2466" y="1447"/>
                </a:cubicBezTo>
                <a:cubicBezTo>
                  <a:pt x="2455" y="1449"/>
                  <a:pt x="2455" y="1449"/>
                  <a:pt x="2455" y="1449"/>
                </a:cubicBezTo>
              </a:path>
            </a:pathLst>
          </a:custGeom>
          <a:solidFill>
            <a:srgbClr val="BFC9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9" name="î$ḻíḍé">
            <a:extLst>
              <a:ext uri="{FF2B5EF4-FFF2-40B4-BE49-F238E27FC236}">
                <a16:creationId xmlns:a16="http://schemas.microsoft.com/office/drawing/2014/main" id="{1DEB1746-010F-4822-9B99-699829504CA0}"/>
              </a:ext>
            </a:extLst>
          </p:cNvPr>
          <p:cNvSpPr/>
          <p:nvPr/>
        </p:nvSpPr>
        <p:spPr bwMode="auto">
          <a:xfrm>
            <a:off x="2462298" y="2248073"/>
            <a:ext cx="88066" cy="11173"/>
          </a:xfrm>
          <a:custGeom>
            <a:avLst/>
            <a:gdLst>
              <a:gd name="T0" fmla="*/ 134 w 134"/>
              <a:gd name="T1" fmla="*/ 0 h 17"/>
              <a:gd name="T2" fmla="*/ 1 w 134"/>
              <a:gd name="T3" fmla="*/ 17 h 17"/>
              <a:gd name="T4" fmla="*/ 0 w 134"/>
              <a:gd name="T5" fmla="*/ 17 h 17"/>
              <a:gd name="T6" fmla="*/ 134 w 134"/>
              <a:gd name="T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7">
                <a:moveTo>
                  <a:pt x="134" y="0"/>
                </a:moveTo>
                <a:lnTo>
                  <a:pt x="1" y="17"/>
                </a:lnTo>
                <a:lnTo>
                  <a:pt x="0" y="17"/>
                </a:lnTo>
                <a:lnTo>
                  <a:pt x="134" y="0"/>
                </a:lnTo>
                <a:close/>
              </a:path>
            </a:pathLst>
          </a:cu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0" name="îṥ1iďê">
            <a:extLst>
              <a:ext uri="{FF2B5EF4-FFF2-40B4-BE49-F238E27FC236}">
                <a16:creationId xmlns:a16="http://schemas.microsoft.com/office/drawing/2014/main" id="{982F7E98-36E8-4640-8A99-E91FD1436627}"/>
              </a:ext>
            </a:extLst>
          </p:cNvPr>
          <p:cNvSpPr/>
          <p:nvPr/>
        </p:nvSpPr>
        <p:spPr bwMode="auto">
          <a:xfrm>
            <a:off x="2462298" y="2248073"/>
            <a:ext cx="88066" cy="11173"/>
          </a:xfrm>
          <a:custGeom>
            <a:avLst/>
            <a:gdLst>
              <a:gd name="T0" fmla="*/ 134 w 134"/>
              <a:gd name="T1" fmla="*/ 0 h 17"/>
              <a:gd name="T2" fmla="*/ 1 w 134"/>
              <a:gd name="T3" fmla="*/ 17 h 17"/>
              <a:gd name="T4" fmla="*/ 0 w 134"/>
              <a:gd name="T5" fmla="*/ 17 h 17"/>
              <a:gd name="T6" fmla="*/ 134 w 134"/>
              <a:gd name="T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7">
                <a:moveTo>
                  <a:pt x="134" y="0"/>
                </a:moveTo>
                <a:lnTo>
                  <a:pt x="1" y="17"/>
                </a:lnTo>
                <a:lnTo>
                  <a:pt x="0" y="17"/>
                </a:lnTo>
                <a:lnTo>
                  <a:pt x="13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1" name="íṥḻíḍé">
            <a:extLst>
              <a:ext uri="{FF2B5EF4-FFF2-40B4-BE49-F238E27FC236}">
                <a16:creationId xmlns:a16="http://schemas.microsoft.com/office/drawing/2014/main" id="{2B440AA2-C906-42E8-A801-014B81807BE2}"/>
              </a:ext>
            </a:extLst>
          </p:cNvPr>
          <p:cNvSpPr/>
          <p:nvPr/>
        </p:nvSpPr>
        <p:spPr bwMode="auto">
          <a:xfrm>
            <a:off x="2424837" y="2222442"/>
            <a:ext cx="590169" cy="214249"/>
          </a:xfrm>
          <a:custGeom>
            <a:avLst/>
            <a:gdLst>
              <a:gd name="T0" fmla="*/ 674 w 898"/>
              <a:gd name="T1" fmla="*/ 30 h 326"/>
              <a:gd name="T2" fmla="*/ 45 w 898"/>
              <a:gd name="T3" fmla="*/ 113 h 326"/>
              <a:gd name="T4" fmla="*/ 0 w 898"/>
              <a:gd name="T5" fmla="*/ 326 h 326"/>
              <a:gd name="T6" fmla="*/ 853 w 898"/>
              <a:gd name="T7" fmla="*/ 215 h 326"/>
              <a:gd name="T8" fmla="*/ 876 w 898"/>
              <a:gd name="T9" fmla="*/ 107 h 326"/>
              <a:gd name="T10" fmla="*/ 674 w 898"/>
              <a:gd name="T11" fmla="*/ 30 h 326"/>
              <a:gd name="T12" fmla="*/ 898 w 898"/>
              <a:gd name="T13" fmla="*/ 0 h 326"/>
              <a:gd name="T14" fmla="*/ 810 w 898"/>
              <a:gd name="T15" fmla="*/ 11 h 326"/>
              <a:gd name="T16" fmla="*/ 888 w 898"/>
              <a:gd name="T17" fmla="*/ 43 h 326"/>
              <a:gd name="T18" fmla="*/ 898 w 898"/>
              <a:gd name="T19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8" h="326">
                <a:moveTo>
                  <a:pt x="674" y="30"/>
                </a:moveTo>
                <a:lnTo>
                  <a:pt x="45" y="113"/>
                </a:lnTo>
                <a:lnTo>
                  <a:pt x="0" y="326"/>
                </a:lnTo>
                <a:lnTo>
                  <a:pt x="853" y="215"/>
                </a:lnTo>
                <a:lnTo>
                  <a:pt x="876" y="107"/>
                </a:lnTo>
                <a:lnTo>
                  <a:pt x="674" y="30"/>
                </a:lnTo>
                <a:close/>
                <a:moveTo>
                  <a:pt x="898" y="0"/>
                </a:moveTo>
                <a:lnTo>
                  <a:pt x="810" y="11"/>
                </a:lnTo>
                <a:lnTo>
                  <a:pt x="888" y="43"/>
                </a:lnTo>
                <a:lnTo>
                  <a:pt x="898" y="0"/>
                </a:lnTo>
                <a:close/>
              </a:path>
            </a:pathLst>
          </a:custGeom>
          <a:solidFill>
            <a:srgbClr val="797F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2" name="íṧlïḓé">
            <a:extLst>
              <a:ext uri="{FF2B5EF4-FFF2-40B4-BE49-F238E27FC236}">
                <a16:creationId xmlns:a16="http://schemas.microsoft.com/office/drawing/2014/main" id="{83A364AB-D45C-471B-8815-9BF5B85FA7DA}"/>
              </a:ext>
            </a:extLst>
          </p:cNvPr>
          <p:cNvSpPr/>
          <p:nvPr/>
        </p:nvSpPr>
        <p:spPr bwMode="auto">
          <a:xfrm>
            <a:off x="2424837" y="2222442"/>
            <a:ext cx="590169" cy="214249"/>
          </a:xfrm>
          <a:custGeom>
            <a:avLst/>
            <a:gdLst>
              <a:gd name="T0" fmla="*/ 674 w 898"/>
              <a:gd name="T1" fmla="*/ 30 h 326"/>
              <a:gd name="T2" fmla="*/ 45 w 898"/>
              <a:gd name="T3" fmla="*/ 113 h 326"/>
              <a:gd name="T4" fmla="*/ 0 w 898"/>
              <a:gd name="T5" fmla="*/ 326 h 326"/>
              <a:gd name="T6" fmla="*/ 853 w 898"/>
              <a:gd name="T7" fmla="*/ 215 h 326"/>
              <a:gd name="T8" fmla="*/ 876 w 898"/>
              <a:gd name="T9" fmla="*/ 107 h 326"/>
              <a:gd name="T10" fmla="*/ 674 w 898"/>
              <a:gd name="T11" fmla="*/ 30 h 326"/>
              <a:gd name="T12" fmla="*/ 898 w 898"/>
              <a:gd name="T13" fmla="*/ 0 h 326"/>
              <a:gd name="T14" fmla="*/ 810 w 898"/>
              <a:gd name="T15" fmla="*/ 11 h 326"/>
              <a:gd name="T16" fmla="*/ 888 w 898"/>
              <a:gd name="T17" fmla="*/ 43 h 326"/>
              <a:gd name="T18" fmla="*/ 898 w 898"/>
              <a:gd name="T19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8" h="326">
                <a:moveTo>
                  <a:pt x="674" y="30"/>
                </a:moveTo>
                <a:lnTo>
                  <a:pt x="45" y="113"/>
                </a:lnTo>
                <a:lnTo>
                  <a:pt x="0" y="326"/>
                </a:lnTo>
                <a:lnTo>
                  <a:pt x="853" y="215"/>
                </a:lnTo>
                <a:lnTo>
                  <a:pt x="876" y="107"/>
                </a:lnTo>
                <a:lnTo>
                  <a:pt x="674" y="30"/>
                </a:lnTo>
                <a:moveTo>
                  <a:pt x="898" y="0"/>
                </a:moveTo>
                <a:lnTo>
                  <a:pt x="810" y="11"/>
                </a:lnTo>
                <a:lnTo>
                  <a:pt x="888" y="43"/>
                </a:lnTo>
                <a:lnTo>
                  <a:pt x="8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3" name="îŝḷîḓè">
            <a:extLst>
              <a:ext uri="{FF2B5EF4-FFF2-40B4-BE49-F238E27FC236}">
                <a16:creationId xmlns:a16="http://schemas.microsoft.com/office/drawing/2014/main" id="{8B81351F-97E8-4504-B9B2-ECFC78EB0B37}"/>
              </a:ext>
            </a:extLst>
          </p:cNvPr>
          <p:cNvSpPr/>
          <p:nvPr/>
        </p:nvSpPr>
        <p:spPr bwMode="auto">
          <a:xfrm>
            <a:off x="2454411" y="2207326"/>
            <a:ext cx="563881" cy="89380"/>
          </a:xfrm>
          <a:custGeom>
            <a:avLst/>
            <a:gdLst>
              <a:gd name="T0" fmla="*/ 588 w 858"/>
              <a:gd name="T1" fmla="*/ 36 h 136"/>
              <a:gd name="T2" fmla="*/ 5 w 858"/>
              <a:gd name="T3" fmla="*/ 113 h 136"/>
              <a:gd name="T4" fmla="*/ 0 w 858"/>
              <a:gd name="T5" fmla="*/ 136 h 136"/>
              <a:gd name="T6" fmla="*/ 629 w 858"/>
              <a:gd name="T7" fmla="*/ 53 h 136"/>
              <a:gd name="T8" fmla="*/ 588 w 858"/>
              <a:gd name="T9" fmla="*/ 36 h 136"/>
              <a:gd name="T10" fmla="*/ 858 w 858"/>
              <a:gd name="T11" fmla="*/ 0 h 136"/>
              <a:gd name="T12" fmla="*/ 724 w 858"/>
              <a:gd name="T13" fmla="*/ 19 h 136"/>
              <a:gd name="T14" fmla="*/ 765 w 858"/>
              <a:gd name="T15" fmla="*/ 34 h 136"/>
              <a:gd name="T16" fmla="*/ 853 w 858"/>
              <a:gd name="T17" fmla="*/ 23 h 136"/>
              <a:gd name="T18" fmla="*/ 858 w 858"/>
              <a:gd name="T1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8" h="136">
                <a:moveTo>
                  <a:pt x="588" y="36"/>
                </a:moveTo>
                <a:lnTo>
                  <a:pt x="5" y="113"/>
                </a:lnTo>
                <a:lnTo>
                  <a:pt x="0" y="136"/>
                </a:lnTo>
                <a:lnTo>
                  <a:pt x="629" y="53"/>
                </a:lnTo>
                <a:lnTo>
                  <a:pt x="588" y="36"/>
                </a:lnTo>
                <a:close/>
                <a:moveTo>
                  <a:pt x="858" y="0"/>
                </a:moveTo>
                <a:lnTo>
                  <a:pt x="724" y="19"/>
                </a:lnTo>
                <a:lnTo>
                  <a:pt x="765" y="34"/>
                </a:lnTo>
                <a:lnTo>
                  <a:pt x="853" y="23"/>
                </a:lnTo>
                <a:lnTo>
                  <a:pt x="858" y="0"/>
                </a:lnTo>
                <a:close/>
              </a:path>
            </a:pathLst>
          </a:custGeom>
          <a:solidFill>
            <a:srgbClr val="737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4" name="îṥḷîḍé">
            <a:extLst>
              <a:ext uri="{FF2B5EF4-FFF2-40B4-BE49-F238E27FC236}">
                <a16:creationId xmlns:a16="http://schemas.microsoft.com/office/drawing/2014/main" id="{300CDE93-DA32-48B2-BAFD-C3F54165A4A8}"/>
              </a:ext>
            </a:extLst>
          </p:cNvPr>
          <p:cNvSpPr/>
          <p:nvPr/>
        </p:nvSpPr>
        <p:spPr bwMode="auto">
          <a:xfrm>
            <a:off x="2454411" y="2207326"/>
            <a:ext cx="563881" cy="89380"/>
          </a:xfrm>
          <a:custGeom>
            <a:avLst/>
            <a:gdLst>
              <a:gd name="T0" fmla="*/ 588 w 858"/>
              <a:gd name="T1" fmla="*/ 36 h 136"/>
              <a:gd name="T2" fmla="*/ 5 w 858"/>
              <a:gd name="T3" fmla="*/ 113 h 136"/>
              <a:gd name="T4" fmla="*/ 0 w 858"/>
              <a:gd name="T5" fmla="*/ 136 h 136"/>
              <a:gd name="T6" fmla="*/ 629 w 858"/>
              <a:gd name="T7" fmla="*/ 53 h 136"/>
              <a:gd name="T8" fmla="*/ 588 w 858"/>
              <a:gd name="T9" fmla="*/ 36 h 136"/>
              <a:gd name="T10" fmla="*/ 858 w 858"/>
              <a:gd name="T11" fmla="*/ 0 h 136"/>
              <a:gd name="T12" fmla="*/ 724 w 858"/>
              <a:gd name="T13" fmla="*/ 19 h 136"/>
              <a:gd name="T14" fmla="*/ 765 w 858"/>
              <a:gd name="T15" fmla="*/ 34 h 136"/>
              <a:gd name="T16" fmla="*/ 853 w 858"/>
              <a:gd name="T17" fmla="*/ 23 h 136"/>
              <a:gd name="T18" fmla="*/ 858 w 858"/>
              <a:gd name="T1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8" h="136">
                <a:moveTo>
                  <a:pt x="588" y="36"/>
                </a:moveTo>
                <a:lnTo>
                  <a:pt x="5" y="113"/>
                </a:lnTo>
                <a:lnTo>
                  <a:pt x="0" y="136"/>
                </a:lnTo>
                <a:lnTo>
                  <a:pt x="629" y="53"/>
                </a:lnTo>
                <a:lnTo>
                  <a:pt x="588" y="36"/>
                </a:lnTo>
                <a:moveTo>
                  <a:pt x="858" y="0"/>
                </a:moveTo>
                <a:lnTo>
                  <a:pt x="724" y="19"/>
                </a:lnTo>
                <a:lnTo>
                  <a:pt x="765" y="34"/>
                </a:lnTo>
                <a:lnTo>
                  <a:pt x="853" y="23"/>
                </a:lnTo>
                <a:lnTo>
                  <a:pt x="8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5" name="îṡ1íḑé">
            <a:extLst>
              <a:ext uri="{FF2B5EF4-FFF2-40B4-BE49-F238E27FC236}">
                <a16:creationId xmlns:a16="http://schemas.microsoft.com/office/drawing/2014/main" id="{0F3C5D41-DB53-4E61-8CAA-8DC8D8A41581}"/>
              </a:ext>
            </a:extLst>
          </p:cNvPr>
          <p:cNvSpPr/>
          <p:nvPr/>
        </p:nvSpPr>
        <p:spPr bwMode="auto">
          <a:xfrm>
            <a:off x="2457698" y="2189582"/>
            <a:ext cx="563881" cy="92009"/>
          </a:xfrm>
          <a:custGeom>
            <a:avLst/>
            <a:gdLst>
              <a:gd name="T0" fmla="*/ 527 w 858"/>
              <a:gd name="T1" fmla="*/ 42 h 140"/>
              <a:gd name="T2" fmla="*/ 141 w 858"/>
              <a:gd name="T3" fmla="*/ 89 h 140"/>
              <a:gd name="T4" fmla="*/ 7 w 858"/>
              <a:gd name="T5" fmla="*/ 106 h 140"/>
              <a:gd name="T6" fmla="*/ 0 w 858"/>
              <a:gd name="T7" fmla="*/ 140 h 140"/>
              <a:gd name="T8" fmla="*/ 583 w 858"/>
              <a:gd name="T9" fmla="*/ 63 h 140"/>
              <a:gd name="T10" fmla="*/ 527 w 858"/>
              <a:gd name="T11" fmla="*/ 42 h 140"/>
              <a:gd name="T12" fmla="*/ 858 w 858"/>
              <a:gd name="T13" fmla="*/ 0 h 140"/>
              <a:gd name="T14" fmla="*/ 666 w 858"/>
              <a:gd name="T15" fmla="*/ 24 h 140"/>
              <a:gd name="T16" fmla="*/ 719 w 858"/>
              <a:gd name="T17" fmla="*/ 46 h 140"/>
              <a:gd name="T18" fmla="*/ 853 w 858"/>
              <a:gd name="T19" fmla="*/ 27 h 140"/>
              <a:gd name="T20" fmla="*/ 858 w 858"/>
              <a:gd name="T21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8" h="140">
                <a:moveTo>
                  <a:pt x="527" y="42"/>
                </a:moveTo>
                <a:lnTo>
                  <a:pt x="141" y="89"/>
                </a:lnTo>
                <a:lnTo>
                  <a:pt x="7" y="106"/>
                </a:lnTo>
                <a:lnTo>
                  <a:pt x="0" y="140"/>
                </a:lnTo>
                <a:lnTo>
                  <a:pt x="583" y="63"/>
                </a:lnTo>
                <a:lnTo>
                  <a:pt x="527" y="42"/>
                </a:lnTo>
                <a:close/>
                <a:moveTo>
                  <a:pt x="858" y="0"/>
                </a:moveTo>
                <a:lnTo>
                  <a:pt x="666" y="24"/>
                </a:lnTo>
                <a:lnTo>
                  <a:pt x="719" y="46"/>
                </a:lnTo>
                <a:lnTo>
                  <a:pt x="853" y="27"/>
                </a:lnTo>
                <a:lnTo>
                  <a:pt x="858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6" name="íṣlíďé">
            <a:extLst>
              <a:ext uri="{FF2B5EF4-FFF2-40B4-BE49-F238E27FC236}">
                <a16:creationId xmlns:a16="http://schemas.microsoft.com/office/drawing/2014/main" id="{595F90CA-DBE9-4F02-A936-C7BB1C6BC280}"/>
              </a:ext>
            </a:extLst>
          </p:cNvPr>
          <p:cNvSpPr/>
          <p:nvPr/>
        </p:nvSpPr>
        <p:spPr bwMode="auto">
          <a:xfrm>
            <a:off x="2457698" y="2189582"/>
            <a:ext cx="563881" cy="92009"/>
          </a:xfrm>
          <a:custGeom>
            <a:avLst/>
            <a:gdLst>
              <a:gd name="T0" fmla="*/ 527 w 858"/>
              <a:gd name="T1" fmla="*/ 42 h 140"/>
              <a:gd name="T2" fmla="*/ 141 w 858"/>
              <a:gd name="T3" fmla="*/ 89 h 140"/>
              <a:gd name="T4" fmla="*/ 7 w 858"/>
              <a:gd name="T5" fmla="*/ 106 h 140"/>
              <a:gd name="T6" fmla="*/ 0 w 858"/>
              <a:gd name="T7" fmla="*/ 140 h 140"/>
              <a:gd name="T8" fmla="*/ 583 w 858"/>
              <a:gd name="T9" fmla="*/ 63 h 140"/>
              <a:gd name="T10" fmla="*/ 527 w 858"/>
              <a:gd name="T11" fmla="*/ 42 h 140"/>
              <a:gd name="T12" fmla="*/ 858 w 858"/>
              <a:gd name="T13" fmla="*/ 0 h 140"/>
              <a:gd name="T14" fmla="*/ 666 w 858"/>
              <a:gd name="T15" fmla="*/ 24 h 140"/>
              <a:gd name="T16" fmla="*/ 719 w 858"/>
              <a:gd name="T17" fmla="*/ 46 h 140"/>
              <a:gd name="T18" fmla="*/ 853 w 858"/>
              <a:gd name="T19" fmla="*/ 27 h 140"/>
              <a:gd name="T20" fmla="*/ 858 w 858"/>
              <a:gd name="T21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8" h="140">
                <a:moveTo>
                  <a:pt x="527" y="42"/>
                </a:moveTo>
                <a:lnTo>
                  <a:pt x="141" y="89"/>
                </a:lnTo>
                <a:lnTo>
                  <a:pt x="7" y="106"/>
                </a:lnTo>
                <a:lnTo>
                  <a:pt x="0" y="140"/>
                </a:lnTo>
                <a:lnTo>
                  <a:pt x="583" y="63"/>
                </a:lnTo>
                <a:lnTo>
                  <a:pt x="527" y="42"/>
                </a:lnTo>
                <a:moveTo>
                  <a:pt x="858" y="0"/>
                </a:moveTo>
                <a:lnTo>
                  <a:pt x="666" y="24"/>
                </a:lnTo>
                <a:lnTo>
                  <a:pt x="719" y="46"/>
                </a:lnTo>
                <a:lnTo>
                  <a:pt x="853" y="27"/>
                </a:lnTo>
                <a:lnTo>
                  <a:pt x="8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7" name="is1íḋe">
            <a:extLst>
              <a:ext uri="{FF2B5EF4-FFF2-40B4-BE49-F238E27FC236}">
                <a16:creationId xmlns:a16="http://schemas.microsoft.com/office/drawing/2014/main" id="{2D98A772-8402-4834-85D9-AEC21F246F72}"/>
              </a:ext>
            </a:extLst>
          </p:cNvPr>
          <p:cNvSpPr/>
          <p:nvPr/>
        </p:nvSpPr>
        <p:spPr bwMode="auto">
          <a:xfrm>
            <a:off x="2139611" y="3732697"/>
            <a:ext cx="303629" cy="42061"/>
          </a:xfrm>
          <a:custGeom>
            <a:avLst/>
            <a:gdLst>
              <a:gd name="T0" fmla="*/ 462 w 462"/>
              <a:gd name="T1" fmla="*/ 0 h 64"/>
              <a:gd name="T2" fmla="*/ 2 w 462"/>
              <a:gd name="T3" fmla="*/ 59 h 64"/>
              <a:gd name="T4" fmla="*/ 0 w 462"/>
              <a:gd name="T5" fmla="*/ 64 h 64"/>
              <a:gd name="T6" fmla="*/ 442 w 462"/>
              <a:gd name="T7" fmla="*/ 9 h 64"/>
              <a:gd name="T8" fmla="*/ 461 w 462"/>
              <a:gd name="T9" fmla="*/ 4 h 64"/>
              <a:gd name="T10" fmla="*/ 462 w 462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2" h="64">
                <a:moveTo>
                  <a:pt x="462" y="0"/>
                </a:moveTo>
                <a:lnTo>
                  <a:pt x="2" y="59"/>
                </a:lnTo>
                <a:lnTo>
                  <a:pt x="0" y="64"/>
                </a:lnTo>
                <a:lnTo>
                  <a:pt x="442" y="9"/>
                </a:lnTo>
                <a:lnTo>
                  <a:pt x="461" y="4"/>
                </a:lnTo>
                <a:lnTo>
                  <a:pt x="462" y="0"/>
                </a:lnTo>
                <a:close/>
              </a:path>
            </a:pathLst>
          </a:custGeom>
          <a:solidFill>
            <a:srgbClr val="BAC4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8" name="ïṣľíďê">
            <a:extLst>
              <a:ext uri="{FF2B5EF4-FFF2-40B4-BE49-F238E27FC236}">
                <a16:creationId xmlns:a16="http://schemas.microsoft.com/office/drawing/2014/main" id="{8D9EDC0C-040A-4998-A764-36812857D06F}"/>
              </a:ext>
            </a:extLst>
          </p:cNvPr>
          <p:cNvSpPr/>
          <p:nvPr/>
        </p:nvSpPr>
        <p:spPr bwMode="auto">
          <a:xfrm>
            <a:off x="2139611" y="3732697"/>
            <a:ext cx="303629" cy="42061"/>
          </a:xfrm>
          <a:custGeom>
            <a:avLst/>
            <a:gdLst>
              <a:gd name="T0" fmla="*/ 462 w 462"/>
              <a:gd name="T1" fmla="*/ 0 h 64"/>
              <a:gd name="T2" fmla="*/ 2 w 462"/>
              <a:gd name="T3" fmla="*/ 59 h 64"/>
              <a:gd name="T4" fmla="*/ 0 w 462"/>
              <a:gd name="T5" fmla="*/ 64 h 64"/>
              <a:gd name="T6" fmla="*/ 442 w 462"/>
              <a:gd name="T7" fmla="*/ 9 h 64"/>
              <a:gd name="T8" fmla="*/ 461 w 462"/>
              <a:gd name="T9" fmla="*/ 4 h 64"/>
              <a:gd name="T10" fmla="*/ 462 w 462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2" h="64">
                <a:moveTo>
                  <a:pt x="462" y="0"/>
                </a:moveTo>
                <a:lnTo>
                  <a:pt x="2" y="59"/>
                </a:lnTo>
                <a:lnTo>
                  <a:pt x="0" y="64"/>
                </a:lnTo>
                <a:lnTo>
                  <a:pt x="442" y="9"/>
                </a:lnTo>
                <a:lnTo>
                  <a:pt x="461" y="4"/>
                </a:lnTo>
                <a:lnTo>
                  <a:pt x="4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9" name="ïşḷîḑè">
            <a:extLst>
              <a:ext uri="{FF2B5EF4-FFF2-40B4-BE49-F238E27FC236}">
                <a16:creationId xmlns:a16="http://schemas.microsoft.com/office/drawing/2014/main" id="{B38C0358-BDF4-4128-8479-6C71833E66DB}"/>
              </a:ext>
            </a:extLst>
          </p:cNvPr>
          <p:cNvSpPr/>
          <p:nvPr/>
        </p:nvSpPr>
        <p:spPr bwMode="auto">
          <a:xfrm>
            <a:off x="2430095" y="3735326"/>
            <a:ext cx="12487" cy="3286"/>
          </a:xfrm>
          <a:custGeom>
            <a:avLst/>
            <a:gdLst>
              <a:gd name="T0" fmla="*/ 19 w 19"/>
              <a:gd name="T1" fmla="*/ 0 h 5"/>
              <a:gd name="T2" fmla="*/ 0 w 19"/>
              <a:gd name="T3" fmla="*/ 5 h 5"/>
              <a:gd name="T4" fmla="*/ 19 w 19"/>
              <a:gd name="T5" fmla="*/ 3 h 5"/>
              <a:gd name="T6" fmla="*/ 19 w 19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5">
                <a:moveTo>
                  <a:pt x="19" y="0"/>
                </a:moveTo>
                <a:lnTo>
                  <a:pt x="0" y="5"/>
                </a:lnTo>
                <a:lnTo>
                  <a:pt x="19" y="3"/>
                </a:lnTo>
                <a:lnTo>
                  <a:pt x="19" y="0"/>
                </a:lnTo>
                <a:close/>
              </a:path>
            </a:pathLst>
          </a:custGeom>
          <a:solidFill>
            <a:srgbClr val="7579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0" name="iṧ1iďe">
            <a:extLst>
              <a:ext uri="{FF2B5EF4-FFF2-40B4-BE49-F238E27FC236}">
                <a16:creationId xmlns:a16="http://schemas.microsoft.com/office/drawing/2014/main" id="{A37D1961-1977-4141-8DE8-B74534403A83}"/>
              </a:ext>
            </a:extLst>
          </p:cNvPr>
          <p:cNvSpPr/>
          <p:nvPr/>
        </p:nvSpPr>
        <p:spPr bwMode="auto">
          <a:xfrm>
            <a:off x="2430095" y="3735326"/>
            <a:ext cx="12487" cy="3286"/>
          </a:xfrm>
          <a:custGeom>
            <a:avLst/>
            <a:gdLst>
              <a:gd name="T0" fmla="*/ 19 w 19"/>
              <a:gd name="T1" fmla="*/ 0 h 5"/>
              <a:gd name="T2" fmla="*/ 0 w 19"/>
              <a:gd name="T3" fmla="*/ 5 h 5"/>
              <a:gd name="T4" fmla="*/ 19 w 19"/>
              <a:gd name="T5" fmla="*/ 3 h 5"/>
              <a:gd name="T6" fmla="*/ 19 w 19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5">
                <a:moveTo>
                  <a:pt x="19" y="0"/>
                </a:moveTo>
                <a:lnTo>
                  <a:pt x="0" y="5"/>
                </a:lnTo>
                <a:lnTo>
                  <a:pt x="19" y="3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1" name="íšlîḑe">
            <a:extLst>
              <a:ext uri="{FF2B5EF4-FFF2-40B4-BE49-F238E27FC236}">
                <a16:creationId xmlns:a16="http://schemas.microsoft.com/office/drawing/2014/main" id="{AA54908F-6F14-4B8E-B710-278F511EC8C0}"/>
              </a:ext>
            </a:extLst>
          </p:cNvPr>
          <p:cNvSpPr/>
          <p:nvPr/>
        </p:nvSpPr>
        <p:spPr bwMode="auto">
          <a:xfrm>
            <a:off x="2442582" y="3724153"/>
            <a:ext cx="61777" cy="11173"/>
          </a:xfrm>
          <a:custGeom>
            <a:avLst/>
            <a:gdLst>
              <a:gd name="T0" fmla="*/ 94 w 94"/>
              <a:gd name="T1" fmla="*/ 0 h 17"/>
              <a:gd name="T2" fmla="*/ 1 w 94"/>
              <a:gd name="T3" fmla="*/ 13 h 17"/>
              <a:gd name="T4" fmla="*/ 0 w 94"/>
              <a:gd name="T5" fmla="*/ 17 h 17"/>
              <a:gd name="T6" fmla="*/ 26 w 94"/>
              <a:gd name="T7" fmla="*/ 10 h 17"/>
              <a:gd name="T8" fmla="*/ 27 w 94"/>
              <a:gd name="T9" fmla="*/ 17 h 17"/>
              <a:gd name="T10" fmla="*/ 93 w 94"/>
              <a:gd name="T11" fmla="*/ 8 h 17"/>
              <a:gd name="T12" fmla="*/ 94 w 94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17">
                <a:moveTo>
                  <a:pt x="94" y="0"/>
                </a:moveTo>
                <a:lnTo>
                  <a:pt x="1" y="13"/>
                </a:lnTo>
                <a:lnTo>
                  <a:pt x="0" y="17"/>
                </a:lnTo>
                <a:lnTo>
                  <a:pt x="26" y="10"/>
                </a:lnTo>
                <a:lnTo>
                  <a:pt x="27" y="17"/>
                </a:lnTo>
                <a:lnTo>
                  <a:pt x="93" y="8"/>
                </a:lnTo>
                <a:lnTo>
                  <a:pt x="94" y="0"/>
                </a:lnTo>
                <a:close/>
              </a:path>
            </a:pathLst>
          </a:custGeom>
          <a:solidFill>
            <a:srgbClr val="92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2" name="ísḷiḑé">
            <a:extLst>
              <a:ext uri="{FF2B5EF4-FFF2-40B4-BE49-F238E27FC236}">
                <a16:creationId xmlns:a16="http://schemas.microsoft.com/office/drawing/2014/main" id="{F973B1BF-7405-4AC1-B72B-0AB64DE136E0}"/>
              </a:ext>
            </a:extLst>
          </p:cNvPr>
          <p:cNvSpPr/>
          <p:nvPr/>
        </p:nvSpPr>
        <p:spPr bwMode="auto">
          <a:xfrm>
            <a:off x="2442582" y="3724153"/>
            <a:ext cx="61777" cy="11173"/>
          </a:xfrm>
          <a:custGeom>
            <a:avLst/>
            <a:gdLst>
              <a:gd name="T0" fmla="*/ 94 w 94"/>
              <a:gd name="T1" fmla="*/ 0 h 17"/>
              <a:gd name="T2" fmla="*/ 1 w 94"/>
              <a:gd name="T3" fmla="*/ 13 h 17"/>
              <a:gd name="T4" fmla="*/ 0 w 94"/>
              <a:gd name="T5" fmla="*/ 17 h 17"/>
              <a:gd name="T6" fmla="*/ 26 w 94"/>
              <a:gd name="T7" fmla="*/ 10 h 17"/>
              <a:gd name="T8" fmla="*/ 27 w 94"/>
              <a:gd name="T9" fmla="*/ 17 h 17"/>
              <a:gd name="T10" fmla="*/ 93 w 94"/>
              <a:gd name="T11" fmla="*/ 8 h 17"/>
              <a:gd name="T12" fmla="*/ 94 w 94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17">
                <a:moveTo>
                  <a:pt x="94" y="0"/>
                </a:moveTo>
                <a:lnTo>
                  <a:pt x="1" y="13"/>
                </a:lnTo>
                <a:lnTo>
                  <a:pt x="0" y="17"/>
                </a:lnTo>
                <a:lnTo>
                  <a:pt x="26" y="10"/>
                </a:lnTo>
                <a:lnTo>
                  <a:pt x="27" y="17"/>
                </a:lnTo>
                <a:lnTo>
                  <a:pt x="93" y="8"/>
                </a:lnTo>
                <a:lnTo>
                  <a:pt x="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3" name="íślîďê">
            <a:extLst>
              <a:ext uri="{FF2B5EF4-FFF2-40B4-BE49-F238E27FC236}">
                <a16:creationId xmlns:a16="http://schemas.microsoft.com/office/drawing/2014/main" id="{7FC33BE5-5F6E-46D6-BF21-C0A651A5C041}"/>
              </a:ext>
            </a:extLst>
          </p:cNvPr>
          <p:cNvSpPr/>
          <p:nvPr/>
        </p:nvSpPr>
        <p:spPr bwMode="auto">
          <a:xfrm>
            <a:off x="2442582" y="3730725"/>
            <a:ext cx="17745" cy="6572"/>
          </a:xfrm>
          <a:custGeom>
            <a:avLst/>
            <a:gdLst>
              <a:gd name="T0" fmla="*/ 26 w 27"/>
              <a:gd name="T1" fmla="*/ 0 h 10"/>
              <a:gd name="T2" fmla="*/ 0 w 27"/>
              <a:gd name="T3" fmla="*/ 7 h 10"/>
              <a:gd name="T4" fmla="*/ 0 w 27"/>
              <a:gd name="T5" fmla="*/ 10 h 10"/>
              <a:gd name="T6" fmla="*/ 27 w 27"/>
              <a:gd name="T7" fmla="*/ 7 h 10"/>
              <a:gd name="T8" fmla="*/ 26 w 2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0">
                <a:moveTo>
                  <a:pt x="26" y="0"/>
                </a:moveTo>
                <a:lnTo>
                  <a:pt x="0" y="7"/>
                </a:lnTo>
                <a:lnTo>
                  <a:pt x="0" y="10"/>
                </a:lnTo>
                <a:lnTo>
                  <a:pt x="27" y="7"/>
                </a:lnTo>
                <a:lnTo>
                  <a:pt x="26" y="0"/>
                </a:lnTo>
                <a:close/>
              </a:path>
            </a:pathLst>
          </a:custGeom>
          <a:solidFill>
            <a:srgbClr val="666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4" name="i$ľiḑé">
            <a:extLst>
              <a:ext uri="{FF2B5EF4-FFF2-40B4-BE49-F238E27FC236}">
                <a16:creationId xmlns:a16="http://schemas.microsoft.com/office/drawing/2014/main" id="{C2791B9D-C2FC-4FBE-9527-451179A12544}"/>
              </a:ext>
            </a:extLst>
          </p:cNvPr>
          <p:cNvSpPr/>
          <p:nvPr/>
        </p:nvSpPr>
        <p:spPr bwMode="auto">
          <a:xfrm>
            <a:off x="2442582" y="3730725"/>
            <a:ext cx="17745" cy="6572"/>
          </a:xfrm>
          <a:custGeom>
            <a:avLst/>
            <a:gdLst>
              <a:gd name="T0" fmla="*/ 26 w 27"/>
              <a:gd name="T1" fmla="*/ 0 h 10"/>
              <a:gd name="T2" fmla="*/ 0 w 27"/>
              <a:gd name="T3" fmla="*/ 7 h 10"/>
              <a:gd name="T4" fmla="*/ 0 w 27"/>
              <a:gd name="T5" fmla="*/ 10 h 10"/>
              <a:gd name="T6" fmla="*/ 27 w 27"/>
              <a:gd name="T7" fmla="*/ 7 h 10"/>
              <a:gd name="T8" fmla="*/ 26 w 2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0">
                <a:moveTo>
                  <a:pt x="26" y="0"/>
                </a:moveTo>
                <a:lnTo>
                  <a:pt x="0" y="7"/>
                </a:lnTo>
                <a:lnTo>
                  <a:pt x="0" y="10"/>
                </a:lnTo>
                <a:lnTo>
                  <a:pt x="27" y="7"/>
                </a:lnTo>
                <a:lnTo>
                  <a:pt x="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5" name="ïŝ1ïḍe">
            <a:extLst>
              <a:ext uri="{FF2B5EF4-FFF2-40B4-BE49-F238E27FC236}">
                <a16:creationId xmlns:a16="http://schemas.microsoft.com/office/drawing/2014/main" id="{473FFE98-DD16-40DC-BD42-08E929E76B5D}"/>
              </a:ext>
            </a:extLst>
          </p:cNvPr>
          <p:cNvSpPr/>
          <p:nvPr/>
        </p:nvSpPr>
        <p:spPr bwMode="auto">
          <a:xfrm>
            <a:off x="2503702" y="3698522"/>
            <a:ext cx="196504" cy="30889"/>
          </a:xfrm>
          <a:custGeom>
            <a:avLst/>
            <a:gdLst>
              <a:gd name="T0" fmla="*/ 299 w 299"/>
              <a:gd name="T1" fmla="*/ 0 h 47"/>
              <a:gd name="T2" fmla="*/ 1 w 299"/>
              <a:gd name="T3" fmla="*/ 39 h 47"/>
              <a:gd name="T4" fmla="*/ 0 w 299"/>
              <a:gd name="T5" fmla="*/ 47 h 47"/>
              <a:gd name="T6" fmla="*/ 298 w 299"/>
              <a:gd name="T7" fmla="*/ 10 h 47"/>
              <a:gd name="T8" fmla="*/ 299 w 299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47">
                <a:moveTo>
                  <a:pt x="299" y="0"/>
                </a:moveTo>
                <a:lnTo>
                  <a:pt x="1" y="39"/>
                </a:lnTo>
                <a:lnTo>
                  <a:pt x="0" y="47"/>
                </a:lnTo>
                <a:lnTo>
                  <a:pt x="298" y="10"/>
                </a:lnTo>
                <a:lnTo>
                  <a:pt x="299" y="0"/>
                </a:lnTo>
                <a:close/>
              </a:path>
            </a:pathLst>
          </a:custGeom>
          <a:solidFill>
            <a:srgbClr val="B8C3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6" name="íšliḓè">
            <a:extLst>
              <a:ext uri="{FF2B5EF4-FFF2-40B4-BE49-F238E27FC236}">
                <a16:creationId xmlns:a16="http://schemas.microsoft.com/office/drawing/2014/main" id="{8E6E9366-21B1-4FCE-9833-094F3877669C}"/>
              </a:ext>
            </a:extLst>
          </p:cNvPr>
          <p:cNvSpPr/>
          <p:nvPr/>
        </p:nvSpPr>
        <p:spPr bwMode="auto">
          <a:xfrm>
            <a:off x="2503702" y="3698522"/>
            <a:ext cx="196504" cy="30889"/>
          </a:xfrm>
          <a:custGeom>
            <a:avLst/>
            <a:gdLst>
              <a:gd name="T0" fmla="*/ 299 w 299"/>
              <a:gd name="T1" fmla="*/ 0 h 47"/>
              <a:gd name="T2" fmla="*/ 1 w 299"/>
              <a:gd name="T3" fmla="*/ 39 h 47"/>
              <a:gd name="T4" fmla="*/ 0 w 299"/>
              <a:gd name="T5" fmla="*/ 47 h 47"/>
              <a:gd name="T6" fmla="*/ 298 w 299"/>
              <a:gd name="T7" fmla="*/ 10 h 47"/>
              <a:gd name="T8" fmla="*/ 299 w 299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47">
                <a:moveTo>
                  <a:pt x="299" y="0"/>
                </a:moveTo>
                <a:lnTo>
                  <a:pt x="1" y="39"/>
                </a:lnTo>
                <a:lnTo>
                  <a:pt x="0" y="47"/>
                </a:lnTo>
                <a:lnTo>
                  <a:pt x="298" y="10"/>
                </a:lnTo>
                <a:lnTo>
                  <a:pt x="2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7" name="ïs1íďê">
            <a:extLst>
              <a:ext uri="{FF2B5EF4-FFF2-40B4-BE49-F238E27FC236}">
                <a16:creationId xmlns:a16="http://schemas.microsoft.com/office/drawing/2014/main" id="{27F76F6B-558F-4785-9A90-724EC69A2C42}"/>
              </a:ext>
            </a:extLst>
          </p:cNvPr>
          <p:cNvSpPr/>
          <p:nvPr/>
        </p:nvSpPr>
        <p:spPr bwMode="auto">
          <a:xfrm>
            <a:off x="2148155" y="3517134"/>
            <a:ext cx="591483" cy="218192"/>
          </a:xfrm>
          <a:custGeom>
            <a:avLst/>
            <a:gdLst>
              <a:gd name="T0" fmla="*/ 900 w 900"/>
              <a:gd name="T1" fmla="*/ 0 h 332"/>
              <a:gd name="T2" fmla="*/ 47 w 900"/>
              <a:gd name="T3" fmla="*/ 112 h 332"/>
              <a:gd name="T4" fmla="*/ 0 w 900"/>
              <a:gd name="T5" fmla="*/ 332 h 332"/>
              <a:gd name="T6" fmla="*/ 853 w 900"/>
              <a:gd name="T7" fmla="*/ 221 h 332"/>
              <a:gd name="T8" fmla="*/ 900 w 900"/>
              <a:gd name="T9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0" h="332">
                <a:moveTo>
                  <a:pt x="900" y="0"/>
                </a:moveTo>
                <a:lnTo>
                  <a:pt x="47" y="112"/>
                </a:lnTo>
                <a:lnTo>
                  <a:pt x="0" y="332"/>
                </a:lnTo>
                <a:lnTo>
                  <a:pt x="853" y="221"/>
                </a:lnTo>
                <a:lnTo>
                  <a:pt x="900" y="0"/>
                </a:lnTo>
                <a:close/>
              </a:path>
            </a:pathLst>
          </a:custGeom>
          <a:solidFill>
            <a:srgbClr val="797F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8" name="iŝliḍè">
            <a:extLst>
              <a:ext uri="{FF2B5EF4-FFF2-40B4-BE49-F238E27FC236}">
                <a16:creationId xmlns:a16="http://schemas.microsoft.com/office/drawing/2014/main" id="{6451EB38-8D1B-4D8D-8996-508BCC74271F}"/>
              </a:ext>
            </a:extLst>
          </p:cNvPr>
          <p:cNvSpPr/>
          <p:nvPr/>
        </p:nvSpPr>
        <p:spPr bwMode="auto">
          <a:xfrm>
            <a:off x="2148155" y="3517134"/>
            <a:ext cx="591483" cy="218192"/>
          </a:xfrm>
          <a:custGeom>
            <a:avLst/>
            <a:gdLst>
              <a:gd name="T0" fmla="*/ 900 w 900"/>
              <a:gd name="T1" fmla="*/ 0 h 332"/>
              <a:gd name="T2" fmla="*/ 47 w 900"/>
              <a:gd name="T3" fmla="*/ 112 h 332"/>
              <a:gd name="T4" fmla="*/ 0 w 900"/>
              <a:gd name="T5" fmla="*/ 332 h 332"/>
              <a:gd name="T6" fmla="*/ 853 w 900"/>
              <a:gd name="T7" fmla="*/ 221 h 332"/>
              <a:gd name="T8" fmla="*/ 900 w 900"/>
              <a:gd name="T9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0" h="332">
                <a:moveTo>
                  <a:pt x="900" y="0"/>
                </a:moveTo>
                <a:lnTo>
                  <a:pt x="47" y="112"/>
                </a:lnTo>
                <a:lnTo>
                  <a:pt x="0" y="332"/>
                </a:lnTo>
                <a:lnTo>
                  <a:pt x="853" y="221"/>
                </a:lnTo>
                <a:lnTo>
                  <a:pt x="9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9" name="iṡḷíďé">
            <a:extLst>
              <a:ext uri="{FF2B5EF4-FFF2-40B4-BE49-F238E27FC236}">
                <a16:creationId xmlns:a16="http://schemas.microsoft.com/office/drawing/2014/main" id="{DA405AD6-24F4-45F9-8E63-F3BB4C68ED68}"/>
              </a:ext>
            </a:extLst>
          </p:cNvPr>
          <p:cNvSpPr/>
          <p:nvPr/>
        </p:nvSpPr>
        <p:spPr bwMode="auto">
          <a:xfrm>
            <a:off x="2145526" y="3662376"/>
            <a:ext cx="563224" cy="88066"/>
          </a:xfrm>
          <a:custGeom>
            <a:avLst/>
            <a:gdLst>
              <a:gd name="T0" fmla="*/ 857 w 857"/>
              <a:gd name="T1" fmla="*/ 0 h 134"/>
              <a:gd name="T2" fmla="*/ 4 w 857"/>
              <a:gd name="T3" fmla="*/ 111 h 134"/>
              <a:gd name="T4" fmla="*/ 0 w 857"/>
              <a:gd name="T5" fmla="*/ 134 h 134"/>
              <a:gd name="T6" fmla="*/ 851 w 857"/>
              <a:gd name="T7" fmla="*/ 21 h 134"/>
              <a:gd name="T8" fmla="*/ 857 w 857"/>
              <a:gd name="T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7" h="134">
                <a:moveTo>
                  <a:pt x="857" y="0"/>
                </a:moveTo>
                <a:lnTo>
                  <a:pt x="4" y="111"/>
                </a:lnTo>
                <a:lnTo>
                  <a:pt x="0" y="134"/>
                </a:lnTo>
                <a:lnTo>
                  <a:pt x="851" y="21"/>
                </a:lnTo>
                <a:lnTo>
                  <a:pt x="857" y="0"/>
                </a:lnTo>
                <a:close/>
              </a:path>
            </a:pathLst>
          </a:custGeom>
          <a:solidFill>
            <a:srgbClr val="737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0" name="î$ľîḓê">
            <a:extLst>
              <a:ext uri="{FF2B5EF4-FFF2-40B4-BE49-F238E27FC236}">
                <a16:creationId xmlns:a16="http://schemas.microsoft.com/office/drawing/2014/main" id="{28D195A6-B37A-42E9-8C88-0E578A36905E}"/>
              </a:ext>
            </a:extLst>
          </p:cNvPr>
          <p:cNvSpPr/>
          <p:nvPr/>
        </p:nvSpPr>
        <p:spPr bwMode="auto">
          <a:xfrm>
            <a:off x="2145526" y="3662376"/>
            <a:ext cx="563224" cy="88066"/>
          </a:xfrm>
          <a:custGeom>
            <a:avLst/>
            <a:gdLst>
              <a:gd name="T0" fmla="*/ 857 w 857"/>
              <a:gd name="T1" fmla="*/ 0 h 134"/>
              <a:gd name="T2" fmla="*/ 4 w 857"/>
              <a:gd name="T3" fmla="*/ 111 h 134"/>
              <a:gd name="T4" fmla="*/ 0 w 857"/>
              <a:gd name="T5" fmla="*/ 134 h 134"/>
              <a:gd name="T6" fmla="*/ 851 w 857"/>
              <a:gd name="T7" fmla="*/ 21 h 134"/>
              <a:gd name="T8" fmla="*/ 857 w 857"/>
              <a:gd name="T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7" h="134">
                <a:moveTo>
                  <a:pt x="857" y="0"/>
                </a:moveTo>
                <a:lnTo>
                  <a:pt x="4" y="111"/>
                </a:lnTo>
                <a:lnTo>
                  <a:pt x="0" y="134"/>
                </a:lnTo>
                <a:lnTo>
                  <a:pt x="851" y="21"/>
                </a:lnTo>
                <a:lnTo>
                  <a:pt x="8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1" name="ïṩḷîḓé">
            <a:extLst>
              <a:ext uri="{FF2B5EF4-FFF2-40B4-BE49-F238E27FC236}">
                <a16:creationId xmlns:a16="http://schemas.microsoft.com/office/drawing/2014/main" id="{47B0D51C-E8BD-4603-82A4-ADC6688D82E2}"/>
              </a:ext>
            </a:extLst>
          </p:cNvPr>
          <p:cNvSpPr/>
          <p:nvPr/>
        </p:nvSpPr>
        <p:spPr bwMode="auto">
          <a:xfrm>
            <a:off x="2140926" y="3676177"/>
            <a:ext cx="563881" cy="95295"/>
          </a:xfrm>
          <a:custGeom>
            <a:avLst/>
            <a:gdLst>
              <a:gd name="T0" fmla="*/ 858 w 858"/>
              <a:gd name="T1" fmla="*/ 0 h 145"/>
              <a:gd name="T2" fmla="*/ 7 w 858"/>
              <a:gd name="T3" fmla="*/ 113 h 145"/>
              <a:gd name="T4" fmla="*/ 0 w 858"/>
              <a:gd name="T5" fmla="*/ 145 h 145"/>
              <a:gd name="T6" fmla="*/ 460 w 858"/>
              <a:gd name="T7" fmla="*/ 86 h 145"/>
              <a:gd name="T8" fmla="*/ 553 w 858"/>
              <a:gd name="T9" fmla="*/ 73 h 145"/>
              <a:gd name="T10" fmla="*/ 851 w 858"/>
              <a:gd name="T11" fmla="*/ 34 h 145"/>
              <a:gd name="T12" fmla="*/ 858 w 858"/>
              <a:gd name="T13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8" h="145">
                <a:moveTo>
                  <a:pt x="858" y="0"/>
                </a:moveTo>
                <a:lnTo>
                  <a:pt x="7" y="113"/>
                </a:lnTo>
                <a:lnTo>
                  <a:pt x="0" y="145"/>
                </a:lnTo>
                <a:lnTo>
                  <a:pt x="460" y="86"/>
                </a:lnTo>
                <a:lnTo>
                  <a:pt x="553" y="73"/>
                </a:lnTo>
                <a:lnTo>
                  <a:pt x="851" y="34"/>
                </a:lnTo>
                <a:lnTo>
                  <a:pt x="858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2" name="íśľïďê">
            <a:extLst>
              <a:ext uri="{FF2B5EF4-FFF2-40B4-BE49-F238E27FC236}">
                <a16:creationId xmlns:a16="http://schemas.microsoft.com/office/drawing/2014/main" id="{15EEF063-24CA-449F-B948-D5AFA8D54BFF}"/>
              </a:ext>
            </a:extLst>
          </p:cNvPr>
          <p:cNvSpPr/>
          <p:nvPr/>
        </p:nvSpPr>
        <p:spPr bwMode="auto">
          <a:xfrm>
            <a:off x="2140926" y="3676177"/>
            <a:ext cx="563881" cy="95295"/>
          </a:xfrm>
          <a:custGeom>
            <a:avLst/>
            <a:gdLst>
              <a:gd name="T0" fmla="*/ 858 w 858"/>
              <a:gd name="T1" fmla="*/ 0 h 145"/>
              <a:gd name="T2" fmla="*/ 7 w 858"/>
              <a:gd name="T3" fmla="*/ 113 h 145"/>
              <a:gd name="T4" fmla="*/ 0 w 858"/>
              <a:gd name="T5" fmla="*/ 145 h 145"/>
              <a:gd name="T6" fmla="*/ 460 w 858"/>
              <a:gd name="T7" fmla="*/ 86 h 145"/>
              <a:gd name="T8" fmla="*/ 553 w 858"/>
              <a:gd name="T9" fmla="*/ 73 h 145"/>
              <a:gd name="T10" fmla="*/ 851 w 858"/>
              <a:gd name="T11" fmla="*/ 34 h 145"/>
              <a:gd name="T12" fmla="*/ 858 w 858"/>
              <a:gd name="T13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8" h="145">
                <a:moveTo>
                  <a:pt x="858" y="0"/>
                </a:moveTo>
                <a:lnTo>
                  <a:pt x="7" y="113"/>
                </a:lnTo>
                <a:lnTo>
                  <a:pt x="0" y="145"/>
                </a:lnTo>
                <a:lnTo>
                  <a:pt x="460" y="86"/>
                </a:lnTo>
                <a:lnTo>
                  <a:pt x="553" y="73"/>
                </a:lnTo>
                <a:lnTo>
                  <a:pt x="851" y="34"/>
                </a:lnTo>
                <a:lnTo>
                  <a:pt x="8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3" name="ïṧlîḋê">
            <a:extLst>
              <a:ext uri="{FF2B5EF4-FFF2-40B4-BE49-F238E27FC236}">
                <a16:creationId xmlns:a16="http://schemas.microsoft.com/office/drawing/2014/main" id="{03072EF1-AD06-4E73-8D30-834D1AF22224}"/>
              </a:ext>
            </a:extLst>
          </p:cNvPr>
          <p:cNvSpPr/>
          <p:nvPr/>
        </p:nvSpPr>
        <p:spPr bwMode="auto">
          <a:xfrm>
            <a:off x="2752125" y="2295391"/>
            <a:ext cx="36147" cy="36804"/>
          </a:xfrm>
          <a:custGeom>
            <a:avLst/>
            <a:gdLst>
              <a:gd name="T0" fmla="*/ 38 w 39"/>
              <a:gd name="T1" fmla="*/ 17 h 39"/>
              <a:gd name="T2" fmla="*/ 22 w 39"/>
              <a:gd name="T3" fmla="*/ 38 h 39"/>
              <a:gd name="T4" fmla="*/ 1 w 39"/>
              <a:gd name="T5" fmla="*/ 22 h 39"/>
              <a:gd name="T6" fmla="*/ 17 w 39"/>
              <a:gd name="T7" fmla="*/ 1 h 39"/>
              <a:gd name="T8" fmla="*/ 38 w 39"/>
              <a:gd name="T9" fmla="*/ 1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9">
                <a:moveTo>
                  <a:pt x="38" y="17"/>
                </a:moveTo>
                <a:cubicBezTo>
                  <a:pt x="39" y="27"/>
                  <a:pt x="32" y="37"/>
                  <a:pt x="22" y="38"/>
                </a:cubicBezTo>
                <a:cubicBezTo>
                  <a:pt x="11" y="39"/>
                  <a:pt x="2" y="32"/>
                  <a:pt x="1" y="22"/>
                </a:cubicBezTo>
                <a:cubicBezTo>
                  <a:pt x="0" y="12"/>
                  <a:pt x="7" y="3"/>
                  <a:pt x="17" y="1"/>
                </a:cubicBezTo>
                <a:cubicBezTo>
                  <a:pt x="27" y="0"/>
                  <a:pt x="36" y="7"/>
                  <a:pt x="38" y="17"/>
                </a:cubicBez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4" name="íšlïḓe">
            <a:extLst>
              <a:ext uri="{FF2B5EF4-FFF2-40B4-BE49-F238E27FC236}">
                <a16:creationId xmlns:a16="http://schemas.microsoft.com/office/drawing/2014/main" id="{E7CA5057-356F-4867-8C16-9834EAC2C207}"/>
              </a:ext>
            </a:extLst>
          </p:cNvPr>
          <p:cNvSpPr/>
          <p:nvPr/>
        </p:nvSpPr>
        <p:spPr bwMode="auto">
          <a:xfrm>
            <a:off x="1899731" y="2275018"/>
            <a:ext cx="1905892" cy="1334124"/>
          </a:xfrm>
          <a:custGeom>
            <a:avLst/>
            <a:gdLst>
              <a:gd name="T0" fmla="*/ 2900 w 2900"/>
              <a:gd name="T1" fmla="*/ 1678 h 2030"/>
              <a:gd name="T2" fmla="*/ 220 w 2900"/>
              <a:gd name="T3" fmla="*/ 2030 h 2030"/>
              <a:gd name="T4" fmla="*/ 0 w 2900"/>
              <a:gd name="T5" fmla="*/ 352 h 2030"/>
              <a:gd name="T6" fmla="*/ 2679 w 2900"/>
              <a:gd name="T7" fmla="*/ 0 h 2030"/>
              <a:gd name="T8" fmla="*/ 2900 w 2900"/>
              <a:gd name="T9" fmla="*/ 1678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0" h="2030">
                <a:moveTo>
                  <a:pt x="2900" y="1678"/>
                </a:moveTo>
                <a:lnTo>
                  <a:pt x="220" y="2030"/>
                </a:lnTo>
                <a:lnTo>
                  <a:pt x="0" y="352"/>
                </a:lnTo>
                <a:lnTo>
                  <a:pt x="2679" y="0"/>
                </a:lnTo>
                <a:lnTo>
                  <a:pt x="2900" y="16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5" name="ísḻîḍé">
            <a:extLst>
              <a:ext uri="{FF2B5EF4-FFF2-40B4-BE49-F238E27FC236}">
                <a16:creationId xmlns:a16="http://schemas.microsoft.com/office/drawing/2014/main" id="{3B106295-F664-40E1-9FCC-0A35E56281EC}"/>
              </a:ext>
            </a:extLst>
          </p:cNvPr>
          <p:cNvSpPr/>
          <p:nvPr/>
        </p:nvSpPr>
        <p:spPr bwMode="auto">
          <a:xfrm>
            <a:off x="1899731" y="2275018"/>
            <a:ext cx="1905892" cy="1334124"/>
          </a:xfrm>
          <a:custGeom>
            <a:avLst/>
            <a:gdLst>
              <a:gd name="T0" fmla="*/ 2900 w 2900"/>
              <a:gd name="T1" fmla="*/ 1678 h 2030"/>
              <a:gd name="T2" fmla="*/ 220 w 2900"/>
              <a:gd name="T3" fmla="*/ 2030 h 2030"/>
              <a:gd name="T4" fmla="*/ 0 w 2900"/>
              <a:gd name="T5" fmla="*/ 352 h 2030"/>
              <a:gd name="T6" fmla="*/ 2679 w 2900"/>
              <a:gd name="T7" fmla="*/ 0 h 2030"/>
              <a:gd name="T8" fmla="*/ 2900 w 2900"/>
              <a:gd name="T9" fmla="*/ 1678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0" h="2030">
                <a:moveTo>
                  <a:pt x="2900" y="1678"/>
                </a:moveTo>
                <a:lnTo>
                  <a:pt x="220" y="2030"/>
                </a:lnTo>
                <a:lnTo>
                  <a:pt x="0" y="352"/>
                </a:lnTo>
                <a:lnTo>
                  <a:pt x="2679" y="0"/>
                </a:lnTo>
                <a:lnTo>
                  <a:pt x="2900" y="16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6" name="iṡľiḍé">
            <a:extLst>
              <a:ext uri="{FF2B5EF4-FFF2-40B4-BE49-F238E27FC236}">
                <a16:creationId xmlns:a16="http://schemas.microsoft.com/office/drawing/2014/main" id="{D09EAF81-2618-4C85-88FA-40B3FA0E1A49}"/>
              </a:ext>
            </a:extLst>
          </p:cNvPr>
          <p:cNvSpPr/>
          <p:nvPr/>
        </p:nvSpPr>
        <p:spPr bwMode="auto">
          <a:xfrm>
            <a:off x="3434960" y="2689714"/>
            <a:ext cx="127497" cy="157072"/>
          </a:xfrm>
          <a:custGeom>
            <a:avLst/>
            <a:gdLst>
              <a:gd name="T0" fmla="*/ 57 w 136"/>
              <a:gd name="T1" fmla="*/ 168 h 168"/>
              <a:gd name="T2" fmla="*/ 55 w 136"/>
              <a:gd name="T3" fmla="*/ 168 h 168"/>
              <a:gd name="T4" fmla="*/ 52 w 136"/>
              <a:gd name="T5" fmla="*/ 164 h 168"/>
              <a:gd name="T6" fmla="*/ 0 w 136"/>
              <a:gd name="T7" fmla="*/ 8 h 168"/>
              <a:gd name="T8" fmla="*/ 3 w 136"/>
              <a:gd name="T9" fmla="*/ 1 h 168"/>
              <a:gd name="T10" fmla="*/ 6 w 136"/>
              <a:gd name="T11" fmla="*/ 0 h 168"/>
              <a:gd name="T12" fmla="*/ 10 w 136"/>
              <a:gd name="T13" fmla="*/ 2 h 168"/>
              <a:gd name="T14" fmla="*/ 134 w 136"/>
              <a:gd name="T15" fmla="*/ 110 h 168"/>
              <a:gd name="T16" fmla="*/ 136 w 136"/>
              <a:gd name="T17" fmla="*/ 114 h 168"/>
              <a:gd name="T18" fmla="*/ 134 w 136"/>
              <a:gd name="T19" fmla="*/ 118 h 168"/>
              <a:gd name="T20" fmla="*/ 59 w 136"/>
              <a:gd name="T21" fmla="*/ 168 h 168"/>
              <a:gd name="T22" fmla="*/ 57 w 136"/>
              <a:gd name="T23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" h="168">
                <a:moveTo>
                  <a:pt x="57" y="168"/>
                </a:moveTo>
                <a:cubicBezTo>
                  <a:pt x="56" y="168"/>
                  <a:pt x="55" y="168"/>
                  <a:pt x="55" y="168"/>
                </a:cubicBezTo>
                <a:cubicBezTo>
                  <a:pt x="53" y="167"/>
                  <a:pt x="52" y="166"/>
                  <a:pt x="52" y="164"/>
                </a:cubicBezTo>
                <a:cubicBezTo>
                  <a:pt x="0" y="8"/>
                  <a:pt x="0" y="8"/>
                  <a:pt x="0" y="8"/>
                </a:cubicBezTo>
                <a:cubicBezTo>
                  <a:pt x="0" y="5"/>
                  <a:pt x="1" y="3"/>
                  <a:pt x="3" y="1"/>
                </a:cubicBezTo>
                <a:cubicBezTo>
                  <a:pt x="4" y="1"/>
                  <a:pt x="5" y="0"/>
                  <a:pt x="6" y="0"/>
                </a:cubicBezTo>
                <a:cubicBezTo>
                  <a:pt x="7" y="0"/>
                  <a:pt x="8" y="1"/>
                  <a:pt x="10" y="2"/>
                </a:cubicBezTo>
                <a:cubicBezTo>
                  <a:pt x="134" y="110"/>
                  <a:pt x="134" y="110"/>
                  <a:pt x="134" y="110"/>
                </a:cubicBezTo>
                <a:cubicBezTo>
                  <a:pt x="135" y="111"/>
                  <a:pt x="136" y="112"/>
                  <a:pt x="136" y="114"/>
                </a:cubicBezTo>
                <a:cubicBezTo>
                  <a:pt x="136" y="115"/>
                  <a:pt x="136" y="117"/>
                  <a:pt x="134" y="118"/>
                </a:cubicBezTo>
                <a:cubicBezTo>
                  <a:pt x="114" y="140"/>
                  <a:pt x="88" y="157"/>
                  <a:pt x="59" y="168"/>
                </a:cubicBezTo>
                <a:cubicBezTo>
                  <a:pt x="58" y="168"/>
                  <a:pt x="58" y="168"/>
                  <a:pt x="57" y="168"/>
                </a:cubicBezTo>
                <a:close/>
              </a:path>
            </a:pathLst>
          </a:custGeom>
          <a:solidFill>
            <a:srgbClr val="72B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7" name="iṡḻîḑe">
            <a:extLst>
              <a:ext uri="{FF2B5EF4-FFF2-40B4-BE49-F238E27FC236}">
                <a16:creationId xmlns:a16="http://schemas.microsoft.com/office/drawing/2014/main" id="{B618B34A-70F1-449B-AE3E-743932C76BA9}"/>
              </a:ext>
            </a:extLst>
          </p:cNvPr>
          <p:cNvSpPr/>
          <p:nvPr/>
        </p:nvSpPr>
        <p:spPr bwMode="auto">
          <a:xfrm>
            <a:off x="3429046" y="2685113"/>
            <a:ext cx="139327" cy="167587"/>
          </a:xfrm>
          <a:custGeom>
            <a:avLst/>
            <a:gdLst>
              <a:gd name="T0" fmla="*/ 13 w 149"/>
              <a:gd name="T1" fmla="*/ 11 h 179"/>
              <a:gd name="T2" fmla="*/ 137 w 149"/>
              <a:gd name="T3" fmla="*/ 119 h 179"/>
              <a:gd name="T4" fmla="*/ 64 w 149"/>
              <a:gd name="T5" fmla="*/ 168 h 179"/>
              <a:gd name="T6" fmla="*/ 13 w 149"/>
              <a:gd name="T7" fmla="*/ 11 h 179"/>
              <a:gd name="T8" fmla="*/ 13 w 149"/>
              <a:gd name="T9" fmla="*/ 0 h 179"/>
              <a:gd name="T10" fmla="*/ 7 w 149"/>
              <a:gd name="T11" fmla="*/ 2 h 179"/>
              <a:gd name="T12" fmla="*/ 2 w 149"/>
              <a:gd name="T13" fmla="*/ 15 h 179"/>
              <a:gd name="T14" fmla="*/ 53 w 149"/>
              <a:gd name="T15" fmla="*/ 171 h 179"/>
              <a:gd name="T16" fmla="*/ 59 w 149"/>
              <a:gd name="T17" fmla="*/ 178 h 179"/>
              <a:gd name="T18" fmla="*/ 64 w 149"/>
              <a:gd name="T19" fmla="*/ 179 h 179"/>
              <a:gd name="T20" fmla="*/ 68 w 149"/>
              <a:gd name="T21" fmla="*/ 178 h 179"/>
              <a:gd name="T22" fmla="*/ 146 w 149"/>
              <a:gd name="T23" fmla="*/ 127 h 179"/>
              <a:gd name="T24" fmla="*/ 149 w 149"/>
              <a:gd name="T25" fmla="*/ 118 h 179"/>
              <a:gd name="T26" fmla="*/ 145 w 149"/>
              <a:gd name="T27" fmla="*/ 110 h 179"/>
              <a:gd name="T28" fmla="*/ 20 w 149"/>
              <a:gd name="T29" fmla="*/ 3 h 179"/>
              <a:gd name="T30" fmla="*/ 13 w 149"/>
              <a:gd name="T31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9" h="179">
                <a:moveTo>
                  <a:pt x="13" y="11"/>
                </a:moveTo>
                <a:cubicBezTo>
                  <a:pt x="137" y="119"/>
                  <a:pt x="137" y="119"/>
                  <a:pt x="137" y="119"/>
                </a:cubicBezTo>
                <a:cubicBezTo>
                  <a:pt x="117" y="140"/>
                  <a:pt x="92" y="157"/>
                  <a:pt x="64" y="168"/>
                </a:cubicBezTo>
                <a:cubicBezTo>
                  <a:pt x="13" y="11"/>
                  <a:pt x="13" y="11"/>
                  <a:pt x="13" y="11"/>
                </a:cubicBezTo>
                <a:moveTo>
                  <a:pt x="13" y="0"/>
                </a:moveTo>
                <a:cubicBezTo>
                  <a:pt x="11" y="0"/>
                  <a:pt x="8" y="0"/>
                  <a:pt x="7" y="2"/>
                </a:cubicBezTo>
                <a:cubicBezTo>
                  <a:pt x="2" y="5"/>
                  <a:pt x="0" y="10"/>
                  <a:pt x="2" y="15"/>
                </a:cubicBezTo>
                <a:cubicBezTo>
                  <a:pt x="53" y="171"/>
                  <a:pt x="53" y="171"/>
                  <a:pt x="53" y="171"/>
                </a:cubicBezTo>
                <a:cubicBezTo>
                  <a:pt x="54" y="174"/>
                  <a:pt x="56" y="177"/>
                  <a:pt x="59" y="178"/>
                </a:cubicBezTo>
                <a:cubicBezTo>
                  <a:pt x="61" y="179"/>
                  <a:pt x="62" y="179"/>
                  <a:pt x="64" y="179"/>
                </a:cubicBezTo>
                <a:cubicBezTo>
                  <a:pt x="65" y="179"/>
                  <a:pt x="67" y="179"/>
                  <a:pt x="68" y="178"/>
                </a:cubicBezTo>
                <a:cubicBezTo>
                  <a:pt x="97" y="167"/>
                  <a:pt x="124" y="150"/>
                  <a:pt x="146" y="127"/>
                </a:cubicBezTo>
                <a:cubicBezTo>
                  <a:pt x="148" y="124"/>
                  <a:pt x="149" y="121"/>
                  <a:pt x="149" y="118"/>
                </a:cubicBezTo>
                <a:cubicBezTo>
                  <a:pt x="148" y="115"/>
                  <a:pt x="147" y="112"/>
                  <a:pt x="145" y="110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1"/>
                  <a:pt x="15" y="0"/>
                  <a:pt x="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8" name="ïṡļïḑe">
            <a:extLst>
              <a:ext uri="{FF2B5EF4-FFF2-40B4-BE49-F238E27FC236}">
                <a16:creationId xmlns:a16="http://schemas.microsoft.com/office/drawing/2014/main" id="{45A5A75E-3D72-4117-975A-D3E31C344339}"/>
              </a:ext>
            </a:extLst>
          </p:cNvPr>
          <p:cNvSpPr/>
          <p:nvPr/>
        </p:nvSpPr>
        <p:spPr bwMode="auto">
          <a:xfrm>
            <a:off x="3436932" y="2654225"/>
            <a:ext cx="177445" cy="137356"/>
          </a:xfrm>
          <a:custGeom>
            <a:avLst/>
            <a:gdLst>
              <a:gd name="T0" fmla="*/ 137 w 189"/>
              <a:gd name="T1" fmla="*/ 147 h 147"/>
              <a:gd name="T2" fmla="*/ 134 w 189"/>
              <a:gd name="T3" fmla="*/ 146 h 147"/>
              <a:gd name="T4" fmla="*/ 2 w 189"/>
              <a:gd name="T5" fmla="*/ 32 h 147"/>
              <a:gd name="T6" fmla="*/ 0 w 189"/>
              <a:gd name="T7" fmla="*/ 26 h 147"/>
              <a:gd name="T8" fmla="*/ 5 w 189"/>
              <a:gd name="T9" fmla="*/ 22 h 147"/>
              <a:gd name="T10" fmla="*/ 178 w 189"/>
              <a:gd name="T11" fmla="*/ 0 h 147"/>
              <a:gd name="T12" fmla="*/ 178 w 189"/>
              <a:gd name="T13" fmla="*/ 0 h 147"/>
              <a:gd name="T14" fmla="*/ 182 w 189"/>
              <a:gd name="T15" fmla="*/ 1 h 147"/>
              <a:gd name="T16" fmla="*/ 184 w 189"/>
              <a:gd name="T17" fmla="*/ 5 h 147"/>
              <a:gd name="T18" fmla="*/ 142 w 189"/>
              <a:gd name="T19" fmla="*/ 145 h 147"/>
              <a:gd name="T20" fmla="*/ 138 w 189"/>
              <a:gd name="T21" fmla="*/ 147 h 147"/>
              <a:gd name="T22" fmla="*/ 137 w 189"/>
              <a:gd name="T2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147">
                <a:moveTo>
                  <a:pt x="137" y="147"/>
                </a:moveTo>
                <a:cubicBezTo>
                  <a:pt x="136" y="147"/>
                  <a:pt x="135" y="147"/>
                  <a:pt x="134" y="146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0"/>
                  <a:pt x="0" y="28"/>
                  <a:pt x="0" y="26"/>
                </a:cubicBezTo>
                <a:cubicBezTo>
                  <a:pt x="1" y="24"/>
                  <a:pt x="3" y="22"/>
                  <a:pt x="5" y="22"/>
                </a:cubicBezTo>
                <a:cubicBezTo>
                  <a:pt x="178" y="0"/>
                  <a:pt x="178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80" y="0"/>
                  <a:pt x="181" y="1"/>
                  <a:pt x="182" y="1"/>
                </a:cubicBezTo>
                <a:cubicBezTo>
                  <a:pt x="183" y="2"/>
                  <a:pt x="184" y="4"/>
                  <a:pt x="184" y="5"/>
                </a:cubicBezTo>
                <a:cubicBezTo>
                  <a:pt x="189" y="56"/>
                  <a:pt x="174" y="105"/>
                  <a:pt x="142" y="145"/>
                </a:cubicBezTo>
                <a:cubicBezTo>
                  <a:pt x="141" y="146"/>
                  <a:pt x="139" y="147"/>
                  <a:pt x="138" y="147"/>
                </a:cubicBezTo>
                <a:lnTo>
                  <a:pt x="137" y="147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9" name="íş1îḋê">
            <a:extLst>
              <a:ext uri="{FF2B5EF4-FFF2-40B4-BE49-F238E27FC236}">
                <a16:creationId xmlns:a16="http://schemas.microsoft.com/office/drawing/2014/main" id="{59D0C374-F04F-4F3F-B7F5-C051C31E2883}"/>
              </a:ext>
            </a:extLst>
          </p:cNvPr>
          <p:cNvSpPr/>
          <p:nvPr/>
        </p:nvSpPr>
        <p:spPr bwMode="auto">
          <a:xfrm>
            <a:off x="3431674" y="2649625"/>
            <a:ext cx="187303" cy="147871"/>
          </a:xfrm>
          <a:custGeom>
            <a:avLst/>
            <a:gdLst>
              <a:gd name="T0" fmla="*/ 184 w 200"/>
              <a:gd name="T1" fmla="*/ 11 h 158"/>
              <a:gd name="T2" fmla="*/ 143 w 200"/>
              <a:gd name="T3" fmla="*/ 146 h 158"/>
              <a:gd name="T4" fmla="*/ 12 w 200"/>
              <a:gd name="T5" fmla="*/ 33 h 158"/>
              <a:gd name="T6" fmla="*/ 184 w 200"/>
              <a:gd name="T7" fmla="*/ 11 h 158"/>
              <a:gd name="T8" fmla="*/ 184 w 200"/>
              <a:gd name="T9" fmla="*/ 0 h 158"/>
              <a:gd name="T10" fmla="*/ 183 w 200"/>
              <a:gd name="T11" fmla="*/ 0 h 158"/>
              <a:gd name="T12" fmla="*/ 10 w 200"/>
              <a:gd name="T13" fmla="*/ 21 h 158"/>
              <a:gd name="T14" fmla="*/ 1 w 200"/>
              <a:gd name="T15" fmla="*/ 29 h 158"/>
              <a:gd name="T16" fmla="*/ 4 w 200"/>
              <a:gd name="T17" fmla="*/ 41 h 158"/>
              <a:gd name="T18" fmla="*/ 136 w 200"/>
              <a:gd name="T19" fmla="*/ 155 h 158"/>
              <a:gd name="T20" fmla="*/ 143 w 200"/>
              <a:gd name="T21" fmla="*/ 158 h 158"/>
              <a:gd name="T22" fmla="*/ 144 w 200"/>
              <a:gd name="T23" fmla="*/ 158 h 158"/>
              <a:gd name="T24" fmla="*/ 152 w 200"/>
              <a:gd name="T25" fmla="*/ 153 h 158"/>
              <a:gd name="T26" fmla="*/ 196 w 200"/>
              <a:gd name="T27" fmla="*/ 10 h 158"/>
              <a:gd name="T28" fmla="*/ 192 w 200"/>
              <a:gd name="T29" fmla="*/ 2 h 158"/>
              <a:gd name="T30" fmla="*/ 184 w 200"/>
              <a:gd name="T31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0" h="158">
                <a:moveTo>
                  <a:pt x="184" y="11"/>
                </a:moveTo>
                <a:cubicBezTo>
                  <a:pt x="189" y="61"/>
                  <a:pt x="173" y="109"/>
                  <a:pt x="143" y="146"/>
                </a:cubicBezTo>
                <a:cubicBezTo>
                  <a:pt x="12" y="33"/>
                  <a:pt x="12" y="33"/>
                  <a:pt x="12" y="33"/>
                </a:cubicBezTo>
                <a:cubicBezTo>
                  <a:pt x="184" y="11"/>
                  <a:pt x="184" y="11"/>
                  <a:pt x="184" y="11"/>
                </a:cubicBezTo>
                <a:moveTo>
                  <a:pt x="184" y="0"/>
                </a:moveTo>
                <a:cubicBezTo>
                  <a:pt x="184" y="0"/>
                  <a:pt x="183" y="0"/>
                  <a:pt x="183" y="0"/>
                </a:cubicBezTo>
                <a:cubicBezTo>
                  <a:pt x="10" y="21"/>
                  <a:pt x="10" y="21"/>
                  <a:pt x="10" y="21"/>
                </a:cubicBezTo>
                <a:cubicBezTo>
                  <a:pt x="6" y="22"/>
                  <a:pt x="2" y="25"/>
                  <a:pt x="1" y="29"/>
                </a:cubicBezTo>
                <a:cubicBezTo>
                  <a:pt x="0" y="34"/>
                  <a:pt x="1" y="38"/>
                  <a:pt x="4" y="41"/>
                </a:cubicBezTo>
                <a:cubicBezTo>
                  <a:pt x="136" y="155"/>
                  <a:pt x="136" y="155"/>
                  <a:pt x="136" y="155"/>
                </a:cubicBezTo>
                <a:cubicBezTo>
                  <a:pt x="138" y="157"/>
                  <a:pt x="141" y="158"/>
                  <a:pt x="143" y="158"/>
                </a:cubicBezTo>
                <a:cubicBezTo>
                  <a:pt x="144" y="158"/>
                  <a:pt x="144" y="158"/>
                  <a:pt x="144" y="158"/>
                </a:cubicBezTo>
                <a:cubicBezTo>
                  <a:pt x="147" y="157"/>
                  <a:pt x="150" y="156"/>
                  <a:pt x="152" y="153"/>
                </a:cubicBezTo>
                <a:cubicBezTo>
                  <a:pt x="185" y="113"/>
                  <a:pt x="200" y="62"/>
                  <a:pt x="196" y="10"/>
                </a:cubicBezTo>
                <a:cubicBezTo>
                  <a:pt x="195" y="7"/>
                  <a:pt x="194" y="4"/>
                  <a:pt x="192" y="2"/>
                </a:cubicBezTo>
                <a:cubicBezTo>
                  <a:pt x="190" y="0"/>
                  <a:pt x="187" y="0"/>
                  <a:pt x="1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0" name="îsḷîḍé">
            <a:extLst>
              <a:ext uri="{FF2B5EF4-FFF2-40B4-BE49-F238E27FC236}">
                <a16:creationId xmlns:a16="http://schemas.microsoft.com/office/drawing/2014/main" id="{F68CFCCD-B9A9-42CA-98FB-CEB72258A0FB}"/>
              </a:ext>
            </a:extLst>
          </p:cNvPr>
          <p:cNvSpPr/>
          <p:nvPr/>
        </p:nvSpPr>
        <p:spPr bwMode="auto">
          <a:xfrm>
            <a:off x="3406043" y="2491895"/>
            <a:ext cx="202419" cy="182046"/>
          </a:xfrm>
          <a:custGeom>
            <a:avLst/>
            <a:gdLst>
              <a:gd name="T0" fmla="*/ 28 w 216"/>
              <a:gd name="T1" fmla="*/ 194 h 194"/>
              <a:gd name="T2" fmla="*/ 25 w 216"/>
              <a:gd name="T3" fmla="*/ 192 h 194"/>
              <a:gd name="T4" fmla="*/ 23 w 216"/>
              <a:gd name="T5" fmla="*/ 189 h 194"/>
              <a:gd name="T6" fmla="*/ 0 w 216"/>
              <a:gd name="T7" fmla="*/ 7 h 194"/>
              <a:gd name="T8" fmla="*/ 1 w 216"/>
              <a:gd name="T9" fmla="*/ 3 h 194"/>
              <a:gd name="T10" fmla="*/ 5 w 216"/>
              <a:gd name="T11" fmla="*/ 1 h 194"/>
              <a:gd name="T12" fmla="*/ 23 w 216"/>
              <a:gd name="T13" fmla="*/ 0 h 194"/>
              <a:gd name="T14" fmla="*/ 215 w 216"/>
              <a:gd name="T15" fmla="*/ 164 h 194"/>
              <a:gd name="T16" fmla="*/ 214 w 216"/>
              <a:gd name="T17" fmla="*/ 169 h 194"/>
              <a:gd name="T18" fmla="*/ 210 w 216"/>
              <a:gd name="T19" fmla="*/ 171 h 194"/>
              <a:gd name="T20" fmla="*/ 29 w 216"/>
              <a:gd name="T21" fmla="*/ 193 h 194"/>
              <a:gd name="T22" fmla="*/ 28 w 216"/>
              <a:gd name="T23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6" h="194">
                <a:moveTo>
                  <a:pt x="28" y="194"/>
                </a:moveTo>
                <a:cubicBezTo>
                  <a:pt x="27" y="194"/>
                  <a:pt x="26" y="193"/>
                  <a:pt x="25" y="192"/>
                </a:cubicBezTo>
                <a:cubicBezTo>
                  <a:pt x="24" y="191"/>
                  <a:pt x="23" y="190"/>
                  <a:pt x="23" y="189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4"/>
                  <a:pt x="1" y="3"/>
                </a:cubicBezTo>
                <a:cubicBezTo>
                  <a:pt x="2" y="2"/>
                  <a:pt x="4" y="1"/>
                  <a:pt x="5" y="1"/>
                </a:cubicBezTo>
                <a:cubicBezTo>
                  <a:pt x="11" y="0"/>
                  <a:pt x="17" y="0"/>
                  <a:pt x="23" y="0"/>
                </a:cubicBezTo>
                <a:cubicBezTo>
                  <a:pt x="119" y="0"/>
                  <a:pt x="200" y="69"/>
                  <a:pt x="215" y="164"/>
                </a:cubicBezTo>
                <a:cubicBezTo>
                  <a:pt x="216" y="166"/>
                  <a:pt x="215" y="167"/>
                  <a:pt x="214" y="169"/>
                </a:cubicBezTo>
                <a:cubicBezTo>
                  <a:pt x="213" y="170"/>
                  <a:pt x="212" y="171"/>
                  <a:pt x="210" y="171"/>
                </a:cubicBezTo>
                <a:cubicBezTo>
                  <a:pt x="29" y="193"/>
                  <a:pt x="29" y="193"/>
                  <a:pt x="29" y="193"/>
                </a:cubicBezTo>
                <a:lnTo>
                  <a:pt x="28" y="194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1" name="ïšḻïḓé">
            <a:extLst>
              <a:ext uri="{FF2B5EF4-FFF2-40B4-BE49-F238E27FC236}">
                <a16:creationId xmlns:a16="http://schemas.microsoft.com/office/drawing/2014/main" id="{4CDBC100-BE40-44DB-AB9C-133EF5F1D0E6}"/>
              </a:ext>
            </a:extLst>
          </p:cNvPr>
          <p:cNvSpPr/>
          <p:nvPr/>
        </p:nvSpPr>
        <p:spPr bwMode="auto">
          <a:xfrm>
            <a:off x="3400785" y="2487295"/>
            <a:ext cx="212934" cy="191247"/>
          </a:xfrm>
          <a:custGeom>
            <a:avLst/>
            <a:gdLst>
              <a:gd name="T0" fmla="*/ 29 w 227"/>
              <a:gd name="T1" fmla="*/ 11 h 204"/>
              <a:gd name="T2" fmla="*/ 216 w 227"/>
              <a:gd name="T3" fmla="*/ 170 h 204"/>
              <a:gd name="T4" fmla="*/ 34 w 227"/>
              <a:gd name="T5" fmla="*/ 193 h 204"/>
              <a:gd name="T6" fmla="*/ 12 w 227"/>
              <a:gd name="T7" fmla="*/ 12 h 204"/>
              <a:gd name="T8" fmla="*/ 29 w 227"/>
              <a:gd name="T9" fmla="*/ 11 h 204"/>
              <a:gd name="T10" fmla="*/ 29 w 227"/>
              <a:gd name="T11" fmla="*/ 0 h 204"/>
              <a:gd name="T12" fmla="*/ 11 w 227"/>
              <a:gd name="T13" fmla="*/ 0 h 204"/>
              <a:gd name="T14" fmla="*/ 3 w 227"/>
              <a:gd name="T15" fmla="*/ 5 h 204"/>
              <a:gd name="T16" fmla="*/ 1 w 227"/>
              <a:gd name="T17" fmla="*/ 13 h 204"/>
              <a:gd name="T18" fmla="*/ 23 w 227"/>
              <a:gd name="T19" fmla="*/ 194 h 204"/>
              <a:gd name="T20" fmla="*/ 28 w 227"/>
              <a:gd name="T21" fmla="*/ 202 h 204"/>
              <a:gd name="T22" fmla="*/ 34 w 227"/>
              <a:gd name="T23" fmla="*/ 204 h 204"/>
              <a:gd name="T24" fmla="*/ 36 w 227"/>
              <a:gd name="T25" fmla="*/ 204 h 204"/>
              <a:gd name="T26" fmla="*/ 217 w 227"/>
              <a:gd name="T27" fmla="*/ 181 h 204"/>
              <a:gd name="T28" fmla="*/ 225 w 227"/>
              <a:gd name="T29" fmla="*/ 177 h 204"/>
              <a:gd name="T30" fmla="*/ 227 w 227"/>
              <a:gd name="T31" fmla="*/ 168 h 204"/>
              <a:gd name="T32" fmla="*/ 158 w 227"/>
              <a:gd name="T33" fmla="*/ 47 h 204"/>
              <a:gd name="T34" fmla="*/ 29 w 227"/>
              <a:gd name="T3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7" h="204">
                <a:moveTo>
                  <a:pt x="29" y="11"/>
                </a:moveTo>
                <a:cubicBezTo>
                  <a:pt x="121" y="11"/>
                  <a:pt x="201" y="78"/>
                  <a:pt x="216" y="170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12" y="12"/>
                  <a:pt x="12" y="12"/>
                  <a:pt x="12" y="12"/>
                </a:cubicBezTo>
                <a:cubicBezTo>
                  <a:pt x="17" y="11"/>
                  <a:pt x="23" y="11"/>
                  <a:pt x="29" y="11"/>
                </a:cubicBezTo>
                <a:moveTo>
                  <a:pt x="29" y="0"/>
                </a:moveTo>
                <a:cubicBezTo>
                  <a:pt x="23" y="0"/>
                  <a:pt x="17" y="0"/>
                  <a:pt x="11" y="0"/>
                </a:cubicBezTo>
                <a:cubicBezTo>
                  <a:pt x="8" y="1"/>
                  <a:pt x="5" y="2"/>
                  <a:pt x="3" y="5"/>
                </a:cubicBezTo>
                <a:cubicBezTo>
                  <a:pt x="1" y="7"/>
                  <a:pt x="0" y="10"/>
                  <a:pt x="1" y="13"/>
                </a:cubicBezTo>
                <a:cubicBezTo>
                  <a:pt x="23" y="194"/>
                  <a:pt x="23" y="194"/>
                  <a:pt x="23" y="194"/>
                </a:cubicBezTo>
                <a:cubicBezTo>
                  <a:pt x="24" y="197"/>
                  <a:pt x="25" y="200"/>
                  <a:pt x="28" y="202"/>
                </a:cubicBezTo>
                <a:cubicBezTo>
                  <a:pt x="30" y="203"/>
                  <a:pt x="32" y="204"/>
                  <a:pt x="34" y="204"/>
                </a:cubicBezTo>
                <a:cubicBezTo>
                  <a:pt x="35" y="204"/>
                  <a:pt x="35" y="204"/>
                  <a:pt x="36" y="204"/>
                </a:cubicBezTo>
                <a:cubicBezTo>
                  <a:pt x="217" y="181"/>
                  <a:pt x="217" y="181"/>
                  <a:pt x="217" y="181"/>
                </a:cubicBezTo>
                <a:cubicBezTo>
                  <a:pt x="220" y="181"/>
                  <a:pt x="223" y="179"/>
                  <a:pt x="225" y="177"/>
                </a:cubicBezTo>
                <a:cubicBezTo>
                  <a:pt x="227" y="174"/>
                  <a:pt x="227" y="171"/>
                  <a:pt x="227" y="168"/>
                </a:cubicBezTo>
                <a:cubicBezTo>
                  <a:pt x="219" y="121"/>
                  <a:pt x="195" y="78"/>
                  <a:pt x="158" y="47"/>
                </a:cubicBezTo>
                <a:cubicBezTo>
                  <a:pt x="122" y="16"/>
                  <a:pt x="76" y="0"/>
                  <a:pt x="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2" name="íŝľîḑê">
            <a:extLst>
              <a:ext uri="{FF2B5EF4-FFF2-40B4-BE49-F238E27FC236}">
                <a16:creationId xmlns:a16="http://schemas.microsoft.com/office/drawing/2014/main" id="{BEBE7474-958F-4BDF-B2D1-F52FF252155F}"/>
              </a:ext>
            </a:extLst>
          </p:cNvPr>
          <p:cNvSpPr/>
          <p:nvPr/>
        </p:nvSpPr>
        <p:spPr bwMode="auto">
          <a:xfrm>
            <a:off x="3323893" y="2683799"/>
            <a:ext cx="158386" cy="174159"/>
          </a:xfrm>
          <a:custGeom>
            <a:avLst/>
            <a:gdLst>
              <a:gd name="T0" fmla="*/ 110 w 169"/>
              <a:gd name="T1" fmla="*/ 186 h 186"/>
              <a:gd name="T2" fmla="*/ 3 w 169"/>
              <a:gd name="T3" fmla="*/ 154 h 186"/>
              <a:gd name="T4" fmla="*/ 0 w 169"/>
              <a:gd name="T5" fmla="*/ 150 h 186"/>
              <a:gd name="T6" fmla="*/ 1 w 169"/>
              <a:gd name="T7" fmla="*/ 146 h 186"/>
              <a:gd name="T8" fmla="*/ 104 w 169"/>
              <a:gd name="T9" fmla="*/ 2 h 186"/>
              <a:gd name="T10" fmla="*/ 108 w 169"/>
              <a:gd name="T11" fmla="*/ 0 h 186"/>
              <a:gd name="T12" fmla="*/ 109 w 169"/>
              <a:gd name="T13" fmla="*/ 0 h 186"/>
              <a:gd name="T14" fmla="*/ 114 w 169"/>
              <a:gd name="T15" fmla="*/ 4 h 186"/>
              <a:gd name="T16" fmla="*/ 168 w 169"/>
              <a:gd name="T17" fmla="*/ 171 h 186"/>
              <a:gd name="T18" fmla="*/ 168 w 169"/>
              <a:gd name="T19" fmla="*/ 176 h 186"/>
              <a:gd name="T20" fmla="*/ 164 w 169"/>
              <a:gd name="T21" fmla="*/ 178 h 186"/>
              <a:gd name="T22" fmla="*/ 135 w 169"/>
              <a:gd name="T23" fmla="*/ 184 h 186"/>
              <a:gd name="T24" fmla="*/ 110 w 169"/>
              <a:gd name="T25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" h="186">
                <a:moveTo>
                  <a:pt x="110" y="186"/>
                </a:moveTo>
                <a:cubicBezTo>
                  <a:pt x="72" y="186"/>
                  <a:pt x="35" y="175"/>
                  <a:pt x="3" y="154"/>
                </a:cubicBezTo>
                <a:cubicBezTo>
                  <a:pt x="2" y="153"/>
                  <a:pt x="1" y="151"/>
                  <a:pt x="0" y="150"/>
                </a:cubicBezTo>
                <a:cubicBezTo>
                  <a:pt x="0" y="148"/>
                  <a:pt x="0" y="147"/>
                  <a:pt x="1" y="146"/>
                </a:cubicBezTo>
                <a:cubicBezTo>
                  <a:pt x="104" y="2"/>
                  <a:pt x="104" y="2"/>
                  <a:pt x="104" y="2"/>
                </a:cubicBezTo>
                <a:cubicBezTo>
                  <a:pt x="105" y="1"/>
                  <a:pt x="106" y="0"/>
                  <a:pt x="108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1" y="0"/>
                  <a:pt x="113" y="2"/>
                  <a:pt x="114" y="4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69" y="173"/>
                  <a:pt x="169" y="174"/>
                  <a:pt x="168" y="176"/>
                </a:cubicBezTo>
                <a:cubicBezTo>
                  <a:pt x="167" y="177"/>
                  <a:pt x="166" y="178"/>
                  <a:pt x="164" y="178"/>
                </a:cubicBezTo>
                <a:cubicBezTo>
                  <a:pt x="155" y="181"/>
                  <a:pt x="145" y="183"/>
                  <a:pt x="135" y="184"/>
                </a:cubicBezTo>
                <a:cubicBezTo>
                  <a:pt x="127" y="185"/>
                  <a:pt x="118" y="186"/>
                  <a:pt x="110" y="186"/>
                </a:cubicBez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3" name="ïŝlidè">
            <a:extLst>
              <a:ext uri="{FF2B5EF4-FFF2-40B4-BE49-F238E27FC236}">
                <a16:creationId xmlns:a16="http://schemas.microsoft.com/office/drawing/2014/main" id="{BA66FEA1-6357-40F6-9261-20BBA04E6B22}"/>
              </a:ext>
            </a:extLst>
          </p:cNvPr>
          <p:cNvSpPr/>
          <p:nvPr/>
        </p:nvSpPr>
        <p:spPr bwMode="auto">
          <a:xfrm>
            <a:off x="3317977" y="2678541"/>
            <a:ext cx="169559" cy="185331"/>
          </a:xfrm>
          <a:custGeom>
            <a:avLst/>
            <a:gdLst>
              <a:gd name="T0" fmla="*/ 114 w 181"/>
              <a:gd name="T1" fmla="*/ 12 h 198"/>
              <a:gd name="T2" fmla="*/ 169 w 181"/>
              <a:gd name="T3" fmla="*/ 179 h 198"/>
              <a:gd name="T4" fmla="*/ 140 w 181"/>
              <a:gd name="T5" fmla="*/ 185 h 198"/>
              <a:gd name="T6" fmla="*/ 116 w 181"/>
              <a:gd name="T7" fmla="*/ 186 h 198"/>
              <a:gd name="T8" fmla="*/ 12 w 181"/>
              <a:gd name="T9" fmla="*/ 155 h 198"/>
              <a:gd name="T10" fmla="*/ 114 w 181"/>
              <a:gd name="T11" fmla="*/ 12 h 198"/>
              <a:gd name="T12" fmla="*/ 114 w 181"/>
              <a:gd name="T13" fmla="*/ 0 h 198"/>
              <a:gd name="T14" fmla="*/ 105 w 181"/>
              <a:gd name="T15" fmla="*/ 5 h 198"/>
              <a:gd name="T16" fmla="*/ 3 w 181"/>
              <a:gd name="T17" fmla="*/ 148 h 198"/>
              <a:gd name="T18" fmla="*/ 1 w 181"/>
              <a:gd name="T19" fmla="*/ 157 h 198"/>
              <a:gd name="T20" fmla="*/ 6 w 181"/>
              <a:gd name="T21" fmla="*/ 164 h 198"/>
              <a:gd name="T22" fmla="*/ 116 w 181"/>
              <a:gd name="T23" fmla="*/ 198 h 198"/>
              <a:gd name="T24" fmla="*/ 141 w 181"/>
              <a:gd name="T25" fmla="*/ 196 h 198"/>
              <a:gd name="T26" fmla="*/ 172 w 181"/>
              <a:gd name="T27" fmla="*/ 190 h 198"/>
              <a:gd name="T28" fmla="*/ 179 w 181"/>
              <a:gd name="T29" fmla="*/ 184 h 198"/>
              <a:gd name="T30" fmla="*/ 180 w 181"/>
              <a:gd name="T31" fmla="*/ 175 h 198"/>
              <a:gd name="T32" fmla="*/ 125 w 181"/>
              <a:gd name="T33" fmla="*/ 8 h 198"/>
              <a:gd name="T34" fmla="*/ 116 w 181"/>
              <a:gd name="T35" fmla="*/ 1 h 198"/>
              <a:gd name="T36" fmla="*/ 114 w 181"/>
              <a:gd name="T3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98">
                <a:moveTo>
                  <a:pt x="114" y="12"/>
                </a:moveTo>
                <a:cubicBezTo>
                  <a:pt x="169" y="179"/>
                  <a:pt x="169" y="179"/>
                  <a:pt x="169" y="179"/>
                </a:cubicBezTo>
                <a:cubicBezTo>
                  <a:pt x="160" y="182"/>
                  <a:pt x="150" y="184"/>
                  <a:pt x="140" y="185"/>
                </a:cubicBezTo>
                <a:cubicBezTo>
                  <a:pt x="132" y="186"/>
                  <a:pt x="124" y="186"/>
                  <a:pt x="116" y="186"/>
                </a:cubicBezTo>
                <a:cubicBezTo>
                  <a:pt x="78" y="186"/>
                  <a:pt x="42" y="175"/>
                  <a:pt x="12" y="155"/>
                </a:cubicBezTo>
                <a:cubicBezTo>
                  <a:pt x="114" y="12"/>
                  <a:pt x="114" y="12"/>
                  <a:pt x="114" y="12"/>
                </a:cubicBezTo>
                <a:moveTo>
                  <a:pt x="114" y="0"/>
                </a:moveTo>
                <a:cubicBezTo>
                  <a:pt x="111" y="0"/>
                  <a:pt x="107" y="2"/>
                  <a:pt x="105" y="5"/>
                </a:cubicBezTo>
                <a:cubicBezTo>
                  <a:pt x="3" y="148"/>
                  <a:pt x="3" y="148"/>
                  <a:pt x="3" y="148"/>
                </a:cubicBezTo>
                <a:cubicBezTo>
                  <a:pt x="1" y="151"/>
                  <a:pt x="0" y="154"/>
                  <a:pt x="1" y="157"/>
                </a:cubicBezTo>
                <a:cubicBezTo>
                  <a:pt x="1" y="160"/>
                  <a:pt x="3" y="163"/>
                  <a:pt x="6" y="164"/>
                </a:cubicBezTo>
                <a:cubicBezTo>
                  <a:pt x="39" y="186"/>
                  <a:pt x="77" y="198"/>
                  <a:pt x="116" y="198"/>
                </a:cubicBezTo>
                <a:cubicBezTo>
                  <a:pt x="125" y="198"/>
                  <a:pt x="133" y="197"/>
                  <a:pt x="141" y="196"/>
                </a:cubicBezTo>
                <a:cubicBezTo>
                  <a:pt x="152" y="195"/>
                  <a:pt x="162" y="193"/>
                  <a:pt x="172" y="190"/>
                </a:cubicBezTo>
                <a:cubicBezTo>
                  <a:pt x="175" y="189"/>
                  <a:pt x="177" y="187"/>
                  <a:pt x="179" y="184"/>
                </a:cubicBezTo>
                <a:cubicBezTo>
                  <a:pt x="180" y="182"/>
                  <a:pt x="181" y="178"/>
                  <a:pt x="180" y="175"/>
                </a:cubicBezTo>
                <a:cubicBezTo>
                  <a:pt x="125" y="8"/>
                  <a:pt x="125" y="8"/>
                  <a:pt x="125" y="8"/>
                </a:cubicBezTo>
                <a:cubicBezTo>
                  <a:pt x="124" y="4"/>
                  <a:pt x="120" y="1"/>
                  <a:pt x="116" y="1"/>
                </a:cubicBezTo>
                <a:cubicBezTo>
                  <a:pt x="115" y="0"/>
                  <a:pt x="115" y="0"/>
                  <a:pt x="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4" name="îśļïdè">
            <a:extLst>
              <a:ext uri="{FF2B5EF4-FFF2-40B4-BE49-F238E27FC236}">
                <a16:creationId xmlns:a16="http://schemas.microsoft.com/office/drawing/2014/main" id="{D03C1D1A-9A77-41C7-B02B-67C5104FB09E}"/>
              </a:ext>
            </a:extLst>
          </p:cNvPr>
          <p:cNvSpPr/>
          <p:nvPr/>
        </p:nvSpPr>
        <p:spPr bwMode="auto">
          <a:xfrm>
            <a:off x="3232541" y="2495181"/>
            <a:ext cx="193218" cy="326630"/>
          </a:xfrm>
          <a:custGeom>
            <a:avLst/>
            <a:gdLst>
              <a:gd name="T0" fmla="*/ 92 w 206"/>
              <a:gd name="T1" fmla="*/ 349 h 349"/>
              <a:gd name="T2" fmla="*/ 88 w 206"/>
              <a:gd name="T3" fmla="*/ 347 h 349"/>
              <a:gd name="T4" fmla="*/ 66 w 206"/>
              <a:gd name="T5" fmla="*/ 328 h 349"/>
              <a:gd name="T6" fmla="*/ 57 w 206"/>
              <a:gd name="T7" fmla="*/ 317 h 349"/>
              <a:gd name="T8" fmla="*/ 14 w 206"/>
              <a:gd name="T9" fmla="*/ 217 h 349"/>
              <a:gd name="T10" fmla="*/ 176 w 206"/>
              <a:gd name="T11" fmla="*/ 0 h 349"/>
              <a:gd name="T12" fmla="*/ 177 w 206"/>
              <a:gd name="T13" fmla="*/ 0 h 349"/>
              <a:gd name="T14" fmla="*/ 180 w 206"/>
              <a:gd name="T15" fmla="*/ 1 h 349"/>
              <a:gd name="T16" fmla="*/ 183 w 206"/>
              <a:gd name="T17" fmla="*/ 5 h 349"/>
              <a:gd name="T18" fmla="*/ 206 w 206"/>
              <a:gd name="T19" fmla="*/ 193 h 349"/>
              <a:gd name="T20" fmla="*/ 205 w 206"/>
              <a:gd name="T21" fmla="*/ 197 h 349"/>
              <a:gd name="T22" fmla="*/ 96 w 206"/>
              <a:gd name="T23" fmla="*/ 346 h 349"/>
              <a:gd name="T24" fmla="*/ 92 w 206"/>
              <a:gd name="T25" fmla="*/ 348 h 349"/>
              <a:gd name="T26" fmla="*/ 92 w 206"/>
              <a:gd name="T27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6" h="349">
                <a:moveTo>
                  <a:pt x="92" y="349"/>
                </a:moveTo>
                <a:cubicBezTo>
                  <a:pt x="90" y="349"/>
                  <a:pt x="89" y="348"/>
                  <a:pt x="88" y="347"/>
                </a:cubicBezTo>
                <a:cubicBezTo>
                  <a:pt x="80" y="341"/>
                  <a:pt x="73" y="335"/>
                  <a:pt x="66" y="328"/>
                </a:cubicBezTo>
                <a:cubicBezTo>
                  <a:pt x="57" y="317"/>
                  <a:pt x="57" y="317"/>
                  <a:pt x="57" y="317"/>
                </a:cubicBezTo>
                <a:cubicBezTo>
                  <a:pt x="33" y="289"/>
                  <a:pt x="18" y="254"/>
                  <a:pt x="14" y="217"/>
                </a:cubicBezTo>
                <a:cubicBezTo>
                  <a:pt x="0" y="112"/>
                  <a:pt x="72" y="17"/>
                  <a:pt x="176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8" y="0"/>
                  <a:pt x="179" y="0"/>
                  <a:pt x="180" y="1"/>
                </a:cubicBezTo>
                <a:cubicBezTo>
                  <a:pt x="182" y="2"/>
                  <a:pt x="182" y="3"/>
                  <a:pt x="183" y="5"/>
                </a:cubicBezTo>
                <a:cubicBezTo>
                  <a:pt x="206" y="193"/>
                  <a:pt x="206" y="193"/>
                  <a:pt x="206" y="193"/>
                </a:cubicBezTo>
                <a:cubicBezTo>
                  <a:pt x="206" y="194"/>
                  <a:pt x="206" y="195"/>
                  <a:pt x="205" y="197"/>
                </a:cubicBezTo>
                <a:cubicBezTo>
                  <a:pt x="96" y="346"/>
                  <a:pt x="96" y="346"/>
                  <a:pt x="96" y="346"/>
                </a:cubicBezTo>
                <a:cubicBezTo>
                  <a:pt x="95" y="347"/>
                  <a:pt x="94" y="348"/>
                  <a:pt x="92" y="348"/>
                </a:cubicBezTo>
                <a:lnTo>
                  <a:pt x="92" y="349"/>
                </a:lnTo>
                <a:close/>
              </a:path>
            </a:pathLst>
          </a:custGeom>
          <a:solidFill>
            <a:srgbClr val="B74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5" name="îṩ1îḍè">
            <a:extLst>
              <a:ext uri="{FF2B5EF4-FFF2-40B4-BE49-F238E27FC236}">
                <a16:creationId xmlns:a16="http://schemas.microsoft.com/office/drawing/2014/main" id="{67AB6C81-0542-4810-9C1A-4998666C0972}"/>
              </a:ext>
            </a:extLst>
          </p:cNvPr>
          <p:cNvSpPr/>
          <p:nvPr/>
        </p:nvSpPr>
        <p:spPr bwMode="auto">
          <a:xfrm>
            <a:off x="3233856" y="2489267"/>
            <a:ext cx="197819" cy="337146"/>
          </a:xfrm>
          <a:custGeom>
            <a:avLst/>
            <a:gdLst>
              <a:gd name="T0" fmla="*/ 176 w 211"/>
              <a:gd name="T1" fmla="*/ 11 h 360"/>
              <a:gd name="T2" fmla="*/ 190 w 211"/>
              <a:gd name="T3" fmla="*/ 122 h 360"/>
              <a:gd name="T4" fmla="*/ 199 w 211"/>
              <a:gd name="T5" fmla="*/ 196 h 360"/>
              <a:gd name="T6" fmla="*/ 200 w 211"/>
              <a:gd name="T7" fmla="*/ 199 h 360"/>
              <a:gd name="T8" fmla="*/ 91 w 211"/>
              <a:gd name="T9" fmla="*/ 349 h 360"/>
              <a:gd name="T10" fmla="*/ 69 w 211"/>
              <a:gd name="T11" fmla="*/ 330 h 360"/>
              <a:gd name="T12" fmla="*/ 60 w 211"/>
              <a:gd name="T13" fmla="*/ 320 h 360"/>
              <a:gd name="T14" fmla="*/ 18 w 211"/>
              <a:gd name="T15" fmla="*/ 222 h 360"/>
              <a:gd name="T16" fmla="*/ 176 w 211"/>
              <a:gd name="T17" fmla="*/ 11 h 360"/>
              <a:gd name="T18" fmla="*/ 176 w 211"/>
              <a:gd name="T19" fmla="*/ 0 h 360"/>
              <a:gd name="T20" fmla="*/ 174 w 211"/>
              <a:gd name="T21" fmla="*/ 0 h 360"/>
              <a:gd name="T22" fmla="*/ 46 w 211"/>
              <a:gd name="T23" fmla="*/ 78 h 360"/>
              <a:gd name="T24" fmla="*/ 7 w 211"/>
              <a:gd name="T25" fmla="*/ 224 h 360"/>
              <a:gd name="T26" fmla="*/ 52 w 211"/>
              <a:gd name="T27" fmla="*/ 327 h 360"/>
              <a:gd name="T28" fmla="*/ 52 w 211"/>
              <a:gd name="T29" fmla="*/ 327 h 360"/>
              <a:gd name="T30" fmla="*/ 61 w 211"/>
              <a:gd name="T31" fmla="*/ 337 h 360"/>
              <a:gd name="T32" fmla="*/ 61 w 211"/>
              <a:gd name="T33" fmla="*/ 338 h 360"/>
              <a:gd name="T34" fmla="*/ 84 w 211"/>
              <a:gd name="T35" fmla="*/ 358 h 360"/>
              <a:gd name="T36" fmla="*/ 91 w 211"/>
              <a:gd name="T37" fmla="*/ 360 h 360"/>
              <a:gd name="T38" fmla="*/ 92 w 211"/>
              <a:gd name="T39" fmla="*/ 360 h 360"/>
              <a:gd name="T40" fmla="*/ 100 w 211"/>
              <a:gd name="T41" fmla="*/ 356 h 360"/>
              <a:gd name="T42" fmla="*/ 209 w 211"/>
              <a:gd name="T43" fmla="*/ 206 h 360"/>
              <a:gd name="T44" fmla="*/ 211 w 211"/>
              <a:gd name="T45" fmla="*/ 198 h 360"/>
              <a:gd name="T46" fmla="*/ 210 w 211"/>
              <a:gd name="T47" fmla="*/ 194 h 360"/>
              <a:gd name="T48" fmla="*/ 201 w 211"/>
              <a:gd name="T49" fmla="*/ 120 h 360"/>
              <a:gd name="T50" fmla="*/ 187 w 211"/>
              <a:gd name="T51" fmla="*/ 10 h 360"/>
              <a:gd name="T52" fmla="*/ 183 w 211"/>
              <a:gd name="T53" fmla="*/ 2 h 360"/>
              <a:gd name="T54" fmla="*/ 176 w 211"/>
              <a:gd name="T55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1" h="360">
                <a:moveTo>
                  <a:pt x="176" y="11"/>
                </a:moveTo>
                <a:cubicBezTo>
                  <a:pt x="190" y="122"/>
                  <a:pt x="190" y="122"/>
                  <a:pt x="190" y="122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200" y="199"/>
                  <a:pt x="200" y="199"/>
                  <a:pt x="200" y="199"/>
                </a:cubicBezTo>
                <a:cubicBezTo>
                  <a:pt x="91" y="349"/>
                  <a:pt x="91" y="349"/>
                  <a:pt x="91" y="349"/>
                </a:cubicBezTo>
                <a:cubicBezTo>
                  <a:pt x="83" y="343"/>
                  <a:pt x="76" y="337"/>
                  <a:pt x="69" y="330"/>
                </a:cubicBezTo>
                <a:cubicBezTo>
                  <a:pt x="60" y="320"/>
                  <a:pt x="60" y="320"/>
                  <a:pt x="60" y="320"/>
                </a:cubicBezTo>
                <a:cubicBezTo>
                  <a:pt x="38" y="293"/>
                  <a:pt x="23" y="259"/>
                  <a:pt x="18" y="222"/>
                </a:cubicBezTo>
                <a:cubicBezTo>
                  <a:pt x="5" y="121"/>
                  <a:pt x="76" y="28"/>
                  <a:pt x="176" y="11"/>
                </a:cubicBezTo>
                <a:moveTo>
                  <a:pt x="176" y="0"/>
                </a:moveTo>
                <a:cubicBezTo>
                  <a:pt x="175" y="0"/>
                  <a:pt x="175" y="0"/>
                  <a:pt x="174" y="0"/>
                </a:cubicBezTo>
                <a:cubicBezTo>
                  <a:pt x="123" y="9"/>
                  <a:pt x="77" y="36"/>
                  <a:pt x="46" y="78"/>
                </a:cubicBezTo>
                <a:cubicBezTo>
                  <a:pt x="14" y="120"/>
                  <a:pt x="0" y="172"/>
                  <a:pt x="7" y="224"/>
                </a:cubicBezTo>
                <a:cubicBezTo>
                  <a:pt x="12" y="262"/>
                  <a:pt x="27" y="297"/>
                  <a:pt x="52" y="327"/>
                </a:cubicBezTo>
                <a:cubicBezTo>
                  <a:pt x="52" y="327"/>
                  <a:pt x="52" y="327"/>
                  <a:pt x="52" y="327"/>
                </a:cubicBezTo>
                <a:cubicBezTo>
                  <a:pt x="61" y="337"/>
                  <a:pt x="61" y="337"/>
                  <a:pt x="61" y="337"/>
                </a:cubicBezTo>
                <a:cubicBezTo>
                  <a:pt x="61" y="338"/>
                  <a:pt x="61" y="338"/>
                  <a:pt x="61" y="338"/>
                </a:cubicBezTo>
                <a:cubicBezTo>
                  <a:pt x="68" y="345"/>
                  <a:pt x="76" y="352"/>
                  <a:pt x="84" y="358"/>
                </a:cubicBezTo>
                <a:cubicBezTo>
                  <a:pt x="86" y="359"/>
                  <a:pt x="88" y="360"/>
                  <a:pt x="91" y="360"/>
                </a:cubicBezTo>
                <a:cubicBezTo>
                  <a:pt x="91" y="360"/>
                  <a:pt x="92" y="360"/>
                  <a:pt x="92" y="360"/>
                </a:cubicBezTo>
                <a:cubicBezTo>
                  <a:pt x="95" y="360"/>
                  <a:pt x="98" y="358"/>
                  <a:pt x="100" y="356"/>
                </a:cubicBezTo>
                <a:cubicBezTo>
                  <a:pt x="209" y="206"/>
                  <a:pt x="209" y="206"/>
                  <a:pt x="209" y="206"/>
                </a:cubicBezTo>
                <a:cubicBezTo>
                  <a:pt x="210" y="204"/>
                  <a:pt x="211" y="201"/>
                  <a:pt x="211" y="198"/>
                </a:cubicBezTo>
                <a:cubicBezTo>
                  <a:pt x="210" y="194"/>
                  <a:pt x="210" y="194"/>
                  <a:pt x="210" y="194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187" y="10"/>
                  <a:pt x="187" y="10"/>
                  <a:pt x="187" y="10"/>
                </a:cubicBezTo>
                <a:cubicBezTo>
                  <a:pt x="187" y="7"/>
                  <a:pt x="185" y="4"/>
                  <a:pt x="183" y="2"/>
                </a:cubicBezTo>
                <a:cubicBezTo>
                  <a:pt x="181" y="1"/>
                  <a:pt x="178" y="0"/>
                  <a:pt x="1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6" name="ïṩḻíḓé">
            <a:extLst>
              <a:ext uri="{FF2B5EF4-FFF2-40B4-BE49-F238E27FC236}">
                <a16:creationId xmlns:a16="http://schemas.microsoft.com/office/drawing/2014/main" id="{6810D388-ED24-4D57-B41A-2692E4822EA8}"/>
              </a:ext>
            </a:extLst>
          </p:cNvPr>
          <p:cNvSpPr/>
          <p:nvPr/>
        </p:nvSpPr>
        <p:spPr bwMode="auto">
          <a:xfrm>
            <a:off x="3302205" y="2978227"/>
            <a:ext cx="59806" cy="59806"/>
          </a:xfrm>
          <a:custGeom>
            <a:avLst/>
            <a:gdLst>
              <a:gd name="T0" fmla="*/ 0 w 91"/>
              <a:gd name="T1" fmla="*/ 9 h 91"/>
              <a:gd name="T2" fmla="*/ 81 w 91"/>
              <a:gd name="T3" fmla="*/ 0 h 91"/>
              <a:gd name="T4" fmla="*/ 91 w 91"/>
              <a:gd name="T5" fmla="*/ 79 h 91"/>
              <a:gd name="T6" fmla="*/ 11 w 91"/>
              <a:gd name="T7" fmla="*/ 91 h 91"/>
              <a:gd name="T8" fmla="*/ 0 w 91"/>
              <a:gd name="T9" fmla="*/ 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1">
                <a:moveTo>
                  <a:pt x="0" y="9"/>
                </a:moveTo>
                <a:lnTo>
                  <a:pt x="81" y="0"/>
                </a:lnTo>
                <a:lnTo>
                  <a:pt x="91" y="79"/>
                </a:lnTo>
                <a:lnTo>
                  <a:pt x="11" y="91"/>
                </a:lnTo>
                <a:lnTo>
                  <a:pt x="0" y="9"/>
                </a:lnTo>
                <a:close/>
              </a:path>
            </a:pathLst>
          </a:custGeom>
          <a:solidFill>
            <a:srgbClr val="72B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7" name="işļiḑê">
            <a:extLst>
              <a:ext uri="{FF2B5EF4-FFF2-40B4-BE49-F238E27FC236}">
                <a16:creationId xmlns:a16="http://schemas.microsoft.com/office/drawing/2014/main" id="{BE39C3DC-D5FD-4190-B770-A2863F8AC853}"/>
              </a:ext>
            </a:extLst>
          </p:cNvPr>
          <p:cNvSpPr/>
          <p:nvPr/>
        </p:nvSpPr>
        <p:spPr bwMode="auto">
          <a:xfrm>
            <a:off x="3294976" y="2969683"/>
            <a:ext cx="74921" cy="75579"/>
          </a:xfrm>
          <a:custGeom>
            <a:avLst/>
            <a:gdLst>
              <a:gd name="T0" fmla="*/ 82 w 114"/>
              <a:gd name="T1" fmla="*/ 24 h 115"/>
              <a:gd name="T2" fmla="*/ 91 w 114"/>
              <a:gd name="T3" fmla="*/ 84 h 115"/>
              <a:gd name="T4" fmla="*/ 31 w 114"/>
              <a:gd name="T5" fmla="*/ 91 h 115"/>
              <a:gd name="T6" fmla="*/ 24 w 114"/>
              <a:gd name="T7" fmla="*/ 32 h 115"/>
              <a:gd name="T8" fmla="*/ 82 w 114"/>
              <a:gd name="T9" fmla="*/ 24 h 115"/>
              <a:gd name="T10" fmla="*/ 101 w 114"/>
              <a:gd name="T11" fmla="*/ 0 h 115"/>
              <a:gd name="T12" fmla="*/ 79 w 114"/>
              <a:gd name="T13" fmla="*/ 3 h 115"/>
              <a:gd name="T14" fmla="*/ 21 w 114"/>
              <a:gd name="T15" fmla="*/ 11 h 115"/>
              <a:gd name="T16" fmla="*/ 0 w 114"/>
              <a:gd name="T17" fmla="*/ 14 h 115"/>
              <a:gd name="T18" fmla="*/ 2 w 114"/>
              <a:gd name="T19" fmla="*/ 35 h 115"/>
              <a:gd name="T20" fmla="*/ 10 w 114"/>
              <a:gd name="T21" fmla="*/ 94 h 115"/>
              <a:gd name="T22" fmla="*/ 12 w 114"/>
              <a:gd name="T23" fmla="*/ 115 h 115"/>
              <a:gd name="T24" fmla="*/ 34 w 114"/>
              <a:gd name="T25" fmla="*/ 112 h 115"/>
              <a:gd name="T26" fmla="*/ 94 w 114"/>
              <a:gd name="T27" fmla="*/ 105 h 115"/>
              <a:gd name="T28" fmla="*/ 114 w 114"/>
              <a:gd name="T29" fmla="*/ 102 h 115"/>
              <a:gd name="T30" fmla="*/ 111 w 114"/>
              <a:gd name="T31" fmla="*/ 81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2" y="24"/>
                </a:moveTo>
                <a:lnTo>
                  <a:pt x="91" y="84"/>
                </a:lnTo>
                <a:lnTo>
                  <a:pt x="31" y="91"/>
                </a:lnTo>
                <a:lnTo>
                  <a:pt x="24" y="32"/>
                </a:lnTo>
                <a:lnTo>
                  <a:pt x="82" y="24"/>
                </a:lnTo>
                <a:close/>
                <a:moveTo>
                  <a:pt x="101" y="0"/>
                </a:moveTo>
                <a:lnTo>
                  <a:pt x="79" y="3"/>
                </a:lnTo>
                <a:lnTo>
                  <a:pt x="21" y="11"/>
                </a:lnTo>
                <a:lnTo>
                  <a:pt x="0" y="14"/>
                </a:lnTo>
                <a:lnTo>
                  <a:pt x="2" y="35"/>
                </a:lnTo>
                <a:lnTo>
                  <a:pt x="10" y="94"/>
                </a:lnTo>
                <a:lnTo>
                  <a:pt x="12" y="115"/>
                </a:lnTo>
                <a:lnTo>
                  <a:pt x="34" y="112"/>
                </a:lnTo>
                <a:lnTo>
                  <a:pt x="94" y="105"/>
                </a:lnTo>
                <a:lnTo>
                  <a:pt x="114" y="102"/>
                </a:lnTo>
                <a:lnTo>
                  <a:pt x="111" y="81"/>
                </a:lnTo>
                <a:lnTo>
                  <a:pt x="104" y="21"/>
                </a:lnTo>
                <a:lnTo>
                  <a:pt x="1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8" name="ïŝľiḓè">
            <a:extLst>
              <a:ext uri="{FF2B5EF4-FFF2-40B4-BE49-F238E27FC236}">
                <a16:creationId xmlns:a16="http://schemas.microsoft.com/office/drawing/2014/main" id="{0B442ABD-82DE-40C5-9689-4B3FB63FC791}"/>
              </a:ext>
            </a:extLst>
          </p:cNvPr>
          <p:cNvSpPr/>
          <p:nvPr/>
        </p:nvSpPr>
        <p:spPr bwMode="auto">
          <a:xfrm>
            <a:off x="3294976" y="2969683"/>
            <a:ext cx="74921" cy="75579"/>
          </a:xfrm>
          <a:custGeom>
            <a:avLst/>
            <a:gdLst>
              <a:gd name="T0" fmla="*/ 82 w 114"/>
              <a:gd name="T1" fmla="*/ 24 h 115"/>
              <a:gd name="T2" fmla="*/ 91 w 114"/>
              <a:gd name="T3" fmla="*/ 84 h 115"/>
              <a:gd name="T4" fmla="*/ 31 w 114"/>
              <a:gd name="T5" fmla="*/ 91 h 115"/>
              <a:gd name="T6" fmla="*/ 24 w 114"/>
              <a:gd name="T7" fmla="*/ 32 h 115"/>
              <a:gd name="T8" fmla="*/ 82 w 114"/>
              <a:gd name="T9" fmla="*/ 24 h 115"/>
              <a:gd name="T10" fmla="*/ 101 w 114"/>
              <a:gd name="T11" fmla="*/ 0 h 115"/>
              <a:gd name="T12" fmla="*/ 79 w 114"/>
              <a:gd name="T13" fmla="*/ 3 h 115"/>
              <a:gd name="T14" fmla="*/ 21 w 114"/>
              <a:gd name="T15" fmla="*/ 11 h 115"/>
              <a:gd name="T16" fmla="*/ 0 w 114"/>
              <a:gd name="T17" fmla="*/ 14 h 115"/>
              <a:gd name="T18" fmla="*/ 2 w 114"/>
              <a:gd name="T19" fmla="*/ 35 h 115"/>
              <a:gd name="T20" fmla="*/ 10 w 114"/>
              <a:gd name="T21" fmla="*/ 94 h 115"/>
              <a:gd name="T22" fmla="*/ 12 w 114"/>
              <a:gd name="T23" fmla="*/ 115 h 115"/>
              <a:gd name="T24" fmla="*/ 34 w 114"/>
              <a:gd name="T25" fmla="*/ 112 h 115"/>
              <a:gd name="T26" fmla="*/ 94 w 114"/>
              <a:gd name="T27" fmla="*/ 105 h 115"/>
              <a:gd name="T28" fmla="*/ 114 w 114"/>
              <a:gd name="T29" fmla="*/ 102 h 115"/>
              <a:gd name="T30" fmla="*/ 111 w 114"/>
              <a:gd name="T31" fmla="*/ 81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2" y="24"/>
                </a:moveTo>
                <a:lnTo>
                  <a:pt x="91" y="84"/>
                </a:lnTo>
                <a:lnTo>
                  <a:pt x="31" y="91"/>
                </a:lnTo>
                <a:lnTo>
                  <a:pt x="24" y="32"/>
                </a:lnTo>
                <a:lnTo>
                  <a:pt x="82" y="24"/>
                </a:lnTo>
                <a:moveTo>
                  <a:pt x="101" y="0"/>
                </a:moveTo>
                <a:lnTo>
                  <a:pt x="79" y="3"/>
                </a:lnTo>
                <a:lnTo>
                  <a:pt x="21" y="11"/>
                </a:lnTo>
                <a:lnTo>
                  <a:pt x="0" y="14"/>
                </a:lnTo>
                <a:lnTo>
                  <a:pt x="2" y="35"/>
                </a:lnTo>
                <a:lnTo>
                  <a:pt x="10" y="94"/>
                </a:lnTo>
                <a:lnTo>
                  <a:pt x="12" y="115"/>
                </a:lnTo>
                <a:lnTo>
                  <a:pt x="34" y="112"/>
                </a:lnTo>
                <a:lnTo>
                  <a:pt x="94" y="105"/>
                </a:lnTo>
                <a:lnTo>
                  <a:pt x="114" y="102"/>
                </a:lnTo>
                <a:lnTo>
                  <a:pt x="111" y="81"/>
                </a:lnTo>
                <a:lnTo>
                  <a:pt x="104" y="21"/>
                </a:lnTo>
                <a:lnTo>
                  <a:pt x="1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9" name="îṡ1íde">
            <a:extLst>
              <a:ext uri="{FF2B5EF4-FFF2-40B4-BE49-F238E27FC236}">
                <a16:creationId xmlns:a16="http://schemas.microsoft.com/office/drawing/2014/main" id="{BC30C1DE-C036-4B11-B4FB-EEF0340B7F9C}"/>
              </a:ext>
            </a:extLst>
          </p:cNvPr>
          <p:cNvSpPr/>
          <p:nvPr/>
        </p:nvSpPr>
        <p:spPr bwMode="auto">
          <a:xfrm>
            <a:off x="3384356" y="2959825"/>
            <a:ext cx="251710" cy="47976"/>
          </a:xfrm>
          <a:custGeom>
            <a:avLst/>
            <a:gdLst>
              <a:gd name="T0" fmla="*/ 383 w 383"/>
              <a:gd name="T1" fmla="*/ 23 h 73"/>
              <a:gd name="T2" fmla="*/ 3 w 383"/>
              <a:gd name="T3" fmla="*/ 73 h 73"/>
              <a:gd name="T4" fmla="*/ 0 w 383"/>
              <a:gd name="T5" fmla="*/ 50 h 73"/>
              <a:gd name="T6" fmla="*/ 380 w 383"/>
              <a:gd name="T7" fmla="*/ 0 h 73"/>
              <a:gd name="T8" fmla="*/ 383 w 383"/>
              <a:gd name="T9" fmla="*/ 2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73">
                <a:moveTo>
                  <a:pt x="383" y="23"/>
                </a:moveTo>
                <a:lnTo>
                  <a:pt x="3" y="73"/>
                </a:lnTo>
                <a:lnTo>
                  <a:pt x="0" y="50"/>
                </a:lnTo>
                <a:lnTo>
                  <a:pt x="380" y="0"/>
                </a:lnTo>
                <a:lnTo>
                  <a:pt x="383" y="23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0" name="iSḷíḍè">
            <a:extLst>
              <a:ext uri="{FF2B5EF4-FFF2-40B4-BE49-F238E27FC236}">
                <a16:creationId xmlns:a16="http://schemas.microsoft.com/office/drawing/2014/main" id="{31054C85-F085-429E-ACE3-3C6EB0EAEB01}"/>
              </a:ext>
            </a:extLst>
          </p:cNvPr>
          <p:cNvSpPr/>
          <p:nvPr/>
        </p:nvSpPr>
        <p:spPr bwMode="auto">
          <a:xfrm>
            <a:off x="3310748" y="3040661"/>
            <a:ext cx="59806" cy="59149"/>
          </a:xfrm>
          <a:custGeom>
            <a:avLst/>
            <a:gdLst>
              <a:gd name="T0" fmla="*/ 0 w 91"/>
              <a:gd name="T1" fmla="*/ 10 h 90"/>
              <a:gd name="T2" fmla="*/ 80 w 91"/>
              <a:gd name="T3" fmla="*/ 0 h 90"/>
              <a:gd name="T4" fmla="*/ 91 w 91"/>
              <a:gd name="T5" fmla="*/ 80 h 90"/>
              <a:gd name="T6" fmla="*/ 11 w 91"/>
              <a:gd name="T7" fmla="*/ 90 h 90"/>
              <a:gd name="T8" fmla="*/ 0 w 91"/>
              <a:gd name="T9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0">
                <a:moveTo>
                  <a:pt x="0" y="10"/>
                </a:moveTo>
                <a:lnTo>
                  <a:pt x="80" y="0"/>
                </a:lnTo>
                <a:lnTo>
                  <a:pt x="91" y="80"/>
                </a:lnTo>
                <a:lnTo>
                  <a:pt x="11" y="90"/>
                </a:lnTo>
                <a:lnTo>
                  <a:pt x="0" y="10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1" name="íšlïďe">
            <a:extLst>
              <a:ext uri="{FF2B5EF4-FFF2-40B4-BE49-F238E27FC236}">
                <a16:creationId xmlns:a16="http://schemas.microsoft.com/office/drawing/2014/main" id="{87CF0AC9-124F-4F15-A197-DE7FA57A075C}"/>
              </a:ext>
            </a:extLst>
          </p:cNvPr>
          <p:cNvSpPr/>
          <p:nvPr/>
        </p:nvSpPr>
        <p:spPr bwMode="auto">
          <a:xfrm>
            <a:off x="3302862" y="3032118"/>
            <a:ext cx="74921" cy="75579"/>
          </a:xfrm>
          <a:custGeom>
            <a:avLst/>
            <a:gdLst>
              <a:gd name="T0" fmla="*/ 83 w 114"/>
              <a:gd name="T1" fmla="*/ 24 h 115"/>
              <a:gd name="T2" fmla="*/ 90 w 114"/>
              <a:gd name="T3" fmla="*/ 83 h 115"/>
              <a:gd name="T4" fmla="*/ 32 w 114"/>
              <a:gd name="T5" fmla="*/ 91 h 115"/>
              <a:gd name="T6" fmla="*/ 25 w 114"/>
              <a:gd name="T7" fmla="*/ 33 h 115"/>
              <a:gd name="T8" fmla="*/ 83 w 114"/>
              <a:gd name="T9" fmla="*/ 24 h 115"/>
              <a:gd name="T10" fmla="*/ 102 w 114"/>
              <a:gd name="T11" fmla="*/ 0 h 115"/>
              <a:gd name="T12" fmla="*/ 80 w 114"/>
              <a:gd name="T13" fmla="*/ 3 h 115"/>
              <a:gd name="T14" fmla="*/ 22 w 114"/>
              <a:gd name="T15" fmla="*/ 12 h 115"/>
              <a:gd name="T16" fmla="*/ 0 w 114"/>
              <a:gd name="T17" fmla="*/ 14 h 115"/>
              <a:gd name="T18" fmla="*/ 3 w 114"/>
              <a:gd name="T19" fmla="*/ 36 h 115"/>
              <a:gd name="T20" fmla="*/ 10 w 114"/>
              <a:gd name="T21" fmla="*/ 94 h 115"/>
              <a:gd name="T22" fmla="*/ 13 w 114"/>
              <a:gd name="T23" fmla="*/ 115 h 115"/>
              <a:gd name="T24" fmla="*/ 35 w 114"/>
              <a:gd name="T25" fmla="*/ 113 h 115"/>
              <a:gd name="T26" fmla="*/ 93 w 114"/>
              <a:gd name="T27" fmla="*/ 104 h 115"/>
              <a:gd name="T28" fmla="*/ 114 w 114"/>
              <a:gd name="T29" fmla="*/ 101 h 115"/>
              <a:gd name="T30" fmla="*/ 112 w 114"/>
              <a:gd name="T31" fmla="*/ 80 h 115"/>
              <a:gd name="T32" fmla="*/ 104 w 114"/>
              <a:gd name="T33" fmla="*/ 21 h 115"/>
              <a:gd name="T34" fmla="*/ 102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3" y="24"/>
                </a:moveTo>
                <a:lnTo>
                  <a:pt x="90" y="83"/>
                </a:lnTo>
                <a:lnTo>
                  <a:pt x="32" y="91"/>
                </a:lnTo>
                <a:lnTo>
                  <a:pt x="25" y="33"/>
                </a:lnTo>
                <a:lnTo>
                  <a:pt x="83" y="24"/>
                </a:lnTo>
                <a:close/>
                <a:moveTo>
                  <a:pt x="102" y="0"/>
                </a:moveTo>
                <a:lnTo>
                  <a:pt x="80" y="3"/>
                </a:lnTo>
                <a:lnTo>
                  <a:pt x="22" y="12"/>
                </a:lnTo>
                <a:lnTo>
                  <a:pt x="0" y="14"/>
                </a:lnTo>
                <a:lnTo>
                  <a:pt x="3" y="36"/>
                </a:lnTo>
                <a:lnTo>
                  <a:pt x="10" y="94"/>
                </a:lnTo>
                <a:lnTo>
                  <a:pt x="13" y="115"/>
                </a:lnTo>
                <a:lnTo>
                  <a:pt x="35" y="113"/>
                </a:lnTo>
                <a:lnTo>
                  <a:pt x="93" y="104"/>
                </a:lnTo>
                <a:lnTo>
                  <a:pt x="114" y="101"/>
                </a:lnTo>
                <a:lnTo>
                  <a:pt x="112" y="80"/>
                </a:lnTo>
                <a:lnTo>
                  <a:pt x="104" y="21"/>
                </a:lnTo>
                <a:lnTo>
                  <a:pt x="1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2" name="ïṥḻíde">
            <a:extLst>
              <a:ext uri="{FF2B5EF4-FFF2-40B4-BE49-F238E27FC236}">
                <a16:creationId xmlns:a16="http://schemas.microsoft.com/office/drawing/2014/main" id="{009A1207-FBFA-4E64-9DE1-94A666DC48C8}"/>
              </a:ext>
            </a:extLst>
          </p:cNvPr>
          <p:cNvSpPr/>
          <p:nvPr/>
        </p:nvSpPr>
        <p:spPr bwMode="auto">
          <a:xfrm>
            <a:off x="3302862" y="3032118"/>
            <a:ext cx="74921" cy="75579"/>
          </a:xfrm>
          <a:custGeom>
            <a:avLst/>
            <a:gdLst>
              <a:gd name="T0" fmla="*/ 83 w 114"/>
              <a:gd name="T1" fmla="*/ 24 h 115"/>
              <a:gd name="T2" fmla="*/ 90 w 114"/>
              <a:gd name="T3" fmla="*/ 83 h 115"/>
              <a:gd name="T4" fmla="*/ 32 w 114"/>
              <a:gd name="T5" fmla="*/ 91 h 115"/>
              <a:gd name="T6" fmla="*/ 25 w 114"/>
              <a:gd name="T7" fmla="*/ 33 h 115"/>
              <a:gd name="T8" fmla="*/ 83 w 114"/>
              <a:gd name="T9" fmla="*/ 24 h 115"/>
              <a:gd name="T10" fmla="*/ 102 w 114"/>
              <a:gd name="T11" fmla="*/ 0 h 115"/>
              <a:gd name="T12" fmla="*/ 80 w 114"/>
              <a:gd name="T13" fmla="*/ 3 h 115"/>
              <a:gd name="T14" fmla="*/ 22 w 114"/>
              <a:gd name="T15" fmla="*/ 12 h 115"/>
              <a:gd name="T16" fmla="*/ 0 w 114"/>
              <a:gd name="T17" fmla="*/ 14 h 115"/>
              <a:gd name="T18" fmla="*/ 3 w 114"/>
              <a:gd name="T19" fmla="*/ 36 h 115"/>
              <a:gd name="T20" fmla="*/ 10 w 114"/>
              <a:gd name="T21" fmla="*/ 94 h 115"/>
              <a:gd name="T22" fmla="*/ 13 w 114"/>
              <a:gd name="T23" fmla="*/ 115 h 115"/>
              <a:gd name="T24" fmla="*/ 35 w 114"/>
              <a:gd name="T25" fmla="*/ 113 h 115"/>
              <a:gd name="T26" fmla="*/ 93 w 114"/>
              <a:gd name="T27" fmla="*/ 104 h 115"/>
              <a:gd name="T28" fmla="*/ 114 w 114"/>
              <a:gd name="T29" fmla="*/ 101 h 115"/>
              <a:gd name="T30" fmla="*/ 112 w 114"/>
              <a:gd name="T31" fmla="*/ 80 h 115"/>
              <a:gd name="T32" fmla="*/ 104 w 114"/>
              <a:gd name="T33" fmla="*/ 21 h 115"/>
              <a:gd name="T34" fmla="*/ 102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3" y="24"/>
                </a:moveTo>
                <a:lnTo>
                  <a:pt x="90" y="83"/>
                </a:lnTo>
                <a:lnTo>
                  <a:pt x="32" y="91"/>
                </a:lnTo>
                <a:lnTo>
                  <a:pt x="25" y="33"/>
                </a:lnTo>
                <a:lnTo>
                  <a:pt x="83" y="24"/>
                </a:lnTo>
                <a:moveTo>
                  <a:pt x="102" y="0"/>
                </a:moveTo>
                <a:lnTo>
                  <a:pt x="80" y="3"/>
                </a:lnTo>
                <a:lnTo>
                  <a:pt x="22" y="12"/>
                </a:lnTo>
                <a:lnTo>
                  <a:pt x="0" y="14"/>
                </a:lnTo>
                <a:lnTo>
                  <a:pt x="3" y="36"/>
                </a:lnTo>
                <a:lnTo>
                  <a:pt x="10" y="94"/>
                </a:lnTo>
                <a:lnTo>
                  <a:pt x="13" y="115"/>
                </a:lnTo>
                <a:lnTo>
                  <a:pt x="35" y="113"/>
                </a:lnTo>
                <a:lnTo>
                  <a:pt x="93" y="104"/>
                </a:lnTo>
                <a:lnTo>
                  <a:pt x="114" y="101"/>
                </a:lnTo>
                <a:lnTo>
                  <a:pt x="112" y="80"/>
                </a:lnTo>
                <a:lnTo>
                  <a:pt x="104" y="21"/>
                </a:lnTo>
                <a:lnTo>
                  <a:pt x="10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3" name="ïṥḷîďè">
            <a:extLst>
              <a:ext uri="{FF2B5EF4-FFF2-40B4-BE49-F238E27FC236}">
                <a16:creationId xmlns:a16="http://schemas.microsoft.com/office/drawing/2014/main" id="{1DEC59A6-3445-4791-8E21-1E5A361C6314}"/>
              </a:ext>
            </a:extLst>
          </p:cNvPr>
          <p:cNvSpPr/>
          <p:nvPr/>
        </p:nvSpPr>
        <p:spPr bwMode="auto">
          <a:xfrm>
            <a:off x="3392899" y="3044604"/>
            <a:ext cx="90037" cy="26288"/>
          </a:xfrm>
          <a:custGeom>
            <a:avLst/>
            <a:gdLst>
              <a:gd name="T0" fmla="*/ 137 w 137"/>
              <a:gd name="T1" fmla="*/ 21 h 40"/>
              <a:gd name="T2" fmla="*/ 3 w 137"/>
              <a:gd name="T3" fmla="*/ 40 h 40"/>
              <a:gd name="T4" fmla="*/ 0 w 137"/>
              <a:gd name="T5" fmla="*/ 17 h 40"/>
              <a:gd name="T6" fmla="*/ 134 w 137"/>
              <a:gd name="T7" fmla="*/ 0 h 40"/>
              <a:gd name="T8" fmla="*/ 137 w 137"/>
              <a:gd name="T9" fmla="*/ 2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0">
                <a:moveTo>
                  <a:pt x="137" y="21"/>
                </a:moveTo>
                <a:lnTo>
                  <a:pt x="3" y="40"/>
                </a:lnTo>
                <a:lnTo>
                  <a:pt x="0" y="17"/>
                </a:lnTo>
                <a:lnTo>
                  <a:pt x="134" y="0"/>
                </a:lnTo>
                <a:lnTo>
                  <a:pt x="137" y="21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4" name="iṡļîďe">
            <a:extLst>
              <a:ext uri="{FF2B5EF4-FFF2-40B4-BE49-F238E27FC236}">
                <a16:creationId xmlns:a16="http://schemas.microsoft.com/office/drawing/2014/main" id="{73CBD02D-A549-4904-9A0C-3C5E44456B84}"/>
              </a:ext>
            </a:extLst>
          </p:cNvPr>
          <p:cNvSpPr/>
          <p:nvPr/>
        </p:nvSpPr>
        <p:spPr bwMode="auto">
          <a:xfrm>
            <a:off x="3319292" y="3103095"/>
            <a:ext cx="59806" cy="59149"/>
          </a:xfrm>
          <a:custGeom>
            <a:avLst/>
            <a:gdLst>
              <a:gd name="T0" fmla="*/ 0 w 91"/>
              <a:gd name="T1" fmla="*/ 10 h 90"/>
              <a:gd name="T2" fmla="*/ 79 w 91"/>
              <a:gd name="T3" fmla="*/ 0 h 90"/>
              <a:gd name="T4" fmla="*/ 91 w 91"/>
              <a:gd name="T5" fmla="*/ 80 h 90"/>
              <a:gd name="T6" fmla="*/ 10 w 91"/>
              <a:gd name="T7" fmla="*/ 90 h 90"/>
              <a:gd name="T8" fmla="*/ 0 w 91"/>
              <a:gd name="T9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0">
                <a:moveTo>
                  <a:pt x="0" y="10"/>
                </a:moveTo>
                <a:lnTo>
                  <a:pt x="79" y="0"/>
                </a:lnTo>
                <a:lnTo>
                  <a:pt x="91" y="80"/>
                </a:lnTo>
                <a:lnTo>
                  <a:pt x="10" y="90"/>
                </a:lnTo>
                <a:lnTo>
                  <a:pt x="0" y="10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5" name="íṩľïḋê">
            <a:extLst>
              <a:ext uri="{FF2B5EF4-FFF2-40B4-BE49-F238E27FC236}">
                <a16:creationId xmlns:a16="http://schemas.microsoft.com/office/drawing/2014/main" id="{691B4567-B9A4-4B51-B770-CD1322D4731A}"/>
              </a:ext>
            </a:extLst>
          </p:cNvPr>
          <p:cNvSpPr/>
          <p:nvPr/>
        </p:nvSpPr>
        <p:spPr bwMode="auto">
          <a:xfrm>
            <a:off x="3311405" y="3095209"/>
            <a:ext cx="74921" cy="75579"/>
          </a:xfrm>
          <a:custGeom>
            <a:avLst/>
            <a:gdLst>
              <a:gd name="T0" fmla="*/ 83 w 114"/>
              <a:gd name="T1" fmla="*/ 24 h 115"/>
              <a:gd name="T2" fmla="*/ 90 w 114"/>
              <a:gd name="T3" fmla="*/ 82 h 115"/>
              <a:gd name="T4" fmla="*/ 32 w 114"/>
              <a:gd name="T5" fmla="*/ 91 h 115"/>
              <a:gd name="T6" fmla="*/ 24 w 114"/>
              <a:gd name="T7" fmla="*/ 31 h 115"/>
              <a:gd name="T8" fmla="*/ 83 w 114"/>
              <a:gd name="T9" fmla="*/ 24 h 115"/>
              <a:gd name="T10" fmla="*/ 101 w 114"/>
              <a:gd name="T11" fmla="*/ 0 h 115"/>
              <a:gd name="T12" fmla="*/ 80 w 114"/>
              <a:gd name="T13" fmla="*/ 2 h 115"/>
              <a:gd name="T14" fmla="*/ 22 w 114"/>
              <a:gd name="T15" fmla="*/ 10 h 115"/>
              <a:gd name="T16" fmla="*/ 0 w 114"/>
              <a:gd name="T17" fmla="*/ 12 h 115"/>
              <a:gd name="T18" fmla="*/ 3 w 114"/>
              <a:gd name="T19" fmla="*/ 34 h 115"/>
              <a:gd name="T20" fmla="*/ 10 w 114"/>
              <a:gd name="T21" fmla="*/ 94 h 115"/>
              <a:gd name="T22" fmla="*/ 13 w 114"/>
              <a:gd name="T23" fmla="*/ 115 h 115"/>
              <a:gd name="T24" fmla="*/ 34 w 114"/>
              <a:gd name="T25" fmla="*/ 112 h 115"/>
              <a:gd name="T26" fmla="*/ 93 w 114"/>
              <a:gd name="T27" fmla="*/ 104 h 115"/>
              <a:gd name="T28" fmla="*/ 114 w 114"/>
              <a:gd name="T29" fmla="*/ 101 h 115"/>
              <a:gd name="T30" fmla="*/ 111 w 114"/>
              <a:gd name="T31" fmla="*/ 79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3" y="24"/>
                </a:moveTo>
                <a:lnTo>
                  <a:pt x="90" y="82"/>
                </a:lnTo>
                <a:lnTo>
                  <a:pt x="32" y="91"/>
                </a:lnTo>
                <a:lnTo>
                  <a:pt x="24" y="31"/>
                </a:lnTo>
                <a:lnTo>
                  <a:pt x="83" y="24"/>
                </a:lnTo>
                <a:close/>
                <a:moveTo>
                  <a:pt x="101" y="0"/>
                </a:moveTo>
                <a:lnTo>
                  <a:pt x="80" y="2"/>
                </a:lnTo>
                <a:lnTo>
                  <a:pt x="22" y="10"/>
                </a:lnTo>
                <a:lnTo>
                  <a:pt x="0" y="12"/>
                </a:lnTo>
                <a:lnTo>
                  <a:pt x="3" y="34"/>
                </a:lnTo>
                <a:lnTo>
                  <a:pt x="10" y="94"/>
                </a:lnTo>
                <a:lnTo>
                  <a:pt x="13" y="115"/>
                </a:lnTo>
                <a:lnTo>
                  <a:pt x="34" y="112"/>
                </a:lnTo>
                <a:lnTo>
                  <a:pt x="93" y="104"/>
                </a:lnTo>
                <a:lnTo>
                  <a:pt x="114" y="101"/>
                </a:lnTo>
                <a:lnTo>
                  <a:pt x="111" y="79"/>
                </a:lnTo>
                <a:lnTo>
                  <a:pt x="104" y="21"/>
                </a:lnTo>
                <a:lnTo>
                  <a:pt x="1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6" name="ïŝļíḑé">
            <a:extLst>
              <a:ext uri="{FF2B5EF4-FFF2-40B4-BE49-F238E27FC236}">
                <a16:creationId xmlns:a16="http://schemas.microsoft.com/office/drawing/2014/main" id="{2D1DAD1E-2512-4934-BAA4-214B0348D533}"/>
              </a:ext>
            </a:extLst>
          </p:cNvPr>
          <p:cNvSpPr/>
          <p:nvPr/>
        </p:nvSpPr>
        <p:spPr bwMode="auto">
          <a:xfrm>
            <a:off x="3311405" y="3095209"/>
            <a:ext cx="74921" cy="75579"/>
          </a:xfrm>
          <a:custGeom>
            <a:avLst/>
            <a:gdLst>
              <a:gd name="T0" fmla="*/ 83 w 114"/>
              <a:gd name="T1" fmla="*/ 24 h 115"/>
              <a:gd name="T2" fmla="*/ 90 w 114"/>
              <a:gd name="T3" fmla="*/ 82 h 115"/>
              <a:gd name="T4" fmla="*/ 32 w 114"/>
              <a:gd name="T5" fmla="*/ 91 h 115"/>
              <a:gd name="T6" fmla="*/ 24 w 114"/>
              <a:gd name="T7" fmla="*/ 31 h 115"/>
              <a:gd name="T8" fmla="*/ 83 w 114"/>
              <a:gd name="T9" fmla="*/ 24 h 115"/>
              <a:gd name="T10" fmla="*/ 101 w 114"/>
              <a:gd name="T11" fmla="*/ 0 h 115"/>
              <a:gd name="T12" fmla="*/ 80 w 114"/>
              <a:gd name="T13" fmla="*/ 2 h 115"/>
              <a:gd name="T14" fmla="*/ 22 w 114"/>
              <a:gd name="T15" fmla="*/ 10 h 115"/>
              <a:gd name="T16" fmla="*/ 0 w 114"/>
              <a:gd name="T17" fmla="*/ 12 h 115"/>
              <a:gd name="T18" fmla="*/ 3 w 114"/>
              <a:gd name="T19" fmla="*/ 34 h 115"/>
              <a:gd name="T20" fmla="*/ 10 w 114"/>
              <a:gd name="T21" fmla="*/ 94 h 115"/>
              <a:gd name="T22" fmla="*/ 13 w 114"/>
              <a:gd name="T23" fmla="*/ 115 h 115"/>
              <a:gd name="T24" fmla="*/ 34 w 114"/>
              <a:gd name="T25" fmla="*/ 112 h 115"/>
              <a:gd name="T26" fmla="*/ 93 w 114"/>
              <a:gd name="T27" fmla="*/ 104 h 115"/>
              <a:gd name="T28" fmla="*/ 114 w 114"/>
              <a:gd name="T29" fmla="*/ 101 h 115"/>
              <a:gd name="T30" fmla="*/ 111 w 114"/>
              <a:gd name="T31" fmla="*/ 79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3" y="24"/>
                </a:moveTo>
                <a:lnTo>
                  <a:pt x="90" y="82"/>
                </a:lnTo>
                <a:lnTo>
                  <a:pt x="32" y="91"/>
                </a:lnTo>
                <a:lnTo>
                  <a:pt x="24" y="31"/>
                </a:lnTo>
                <a:lnTo>
                  <a:pt x="83" y="24"/>
                </a:lnTo>
                <a:moveTo>
                  <a:pt x="101" y="0"/>
                </a:moveTo>
                <a:lnTo>
                  <a:pt x="80" y="2"/>
                </a:lnTo>
                <a:lnTo>
                  <a:pt x="22" y="10"/>
                </a:lnTo>
                <a:lnTo>
                  <a:pt x="0" y="12"/>
                </a:lnTo>
                <a:lnTo>
                  <a:pt x="3" y="34"/>
                </a:lnTo>
                <a:lnTo>
                  <a:pt x="10" y="94"/>
                </a:lnTo>
                <a:lnTo>
                  <a:pt x="13" y="115"/>
                </a:lnTo>
                <a:lnTo>
                  <a:pt x="34" y="112"/>
                </a:lnTo>
                <a:lnTo>
                  <a:pt x="93" y="104"/>
                </a:lnTo>
                <a:lnTo>
                  <a:pt x="114" y="101"/>
                </a:lnTo>
                <a:lnTo>
                  <a:pt x="111" y="79"/>
                </a:lnTo>
                <a:lnTo>
                  <a:pt x="104" y="21"/>
                </a:lnTo>
                <a:lnTo>
                  <a:pt x="1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7" name="îšḷiḋè">
            <a:extLst>
              <a:ext uri="{FF2B5EF4-FFF2-40B4-BE49-F238E27FC236}">
                <a16:creationId xmlns:a16="http://schemas.microsoft.com/office/drawing/2014/main" id="{A46F4E5D-A68E-48A4-B0CD-15AB655450FF}"/>
              </a:ext>
            </a:extLst>
          </p:cNvPr>
          <p:cNvSpPr/>
          <p:nvPr/>
        </p:nvSpPr>
        <p:spPr bwMode="auto">
          <a:xfrm>
            <a:off x="3401443" y="3091923"/>
            <a:ext cx="201762" cy="41404"/>
          </a:xfrm>
          <a:custGeom>
            <a:avLst/>
            <a:gdLst>
              <a:gd name="T0" fmla="*/ 307 w 307"/>
              <a:gd name="T1" fmla="*/ 22 h 63"/>
              <a:gd name="T2" fmla="*/ 3 w 307"/>
              <a:gd name="T3" fmla="*/ 63 h 63"/>
              <a:gd name="T4" fmla="*/ 0 w 307"/>
              <a:gd name="T5" fmla="*/ 40 h 63"/>
              <a:gd name="T6" fmla="*/ 304 w 307"/>
              <a:gd name="T7" fmla="*/ 0 h 63"/>
              <a:gd name="T8" fmla="*/ 307 w 307"/>
              <a:gd name="T9" fmla="*/ 2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63">
                <a:moveTo>
                  <a:pt x="307" y="22"/>
                </a:moveTo>
                <a:lnTo>
                  <a:pt x="3" y="63"/>
                </a:lnTo>
                <a:lnTo>
                  <a:pt x="0" y="40"/>
                </a:lnTo>
                <a:lnTo>
                  <a:pt x="304" y="0"/>
                </a:lnTo>
                <a:lnTo>
                  <a:pt x="307" y="22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8" name="î$liḑé">
            <a:extLst>
              <a:ext uri="{FF2B5EF4-FFF2-40B4-BE49-F238E27FC236}">
                <a16:creationId xmlns:a16="http://schemas.microsoft.com/office/drawing/2014/main" id="{50B76805-E2E6-486D-B721-5A49E95538A5}"/>
              </a:ext>
            </a:extLst>
          </p:cNvPr>
          <p:cNvSpPr/>
          <p:nvPr/>
        </p:nvSpPr>
        <p:spPr bwMode="auto">
          <a:xfrm>
            <a:off x="3326521" y="3166844"/>
            <a:ext cx="59806" cy="59806"/>
          </a:xfrm>
          <a:custGeom>
            <a:avLst/>
            <a:gdLst>
              <a:gd name="T0" fmla="*/ 0 w 91"/>
              <a:gd name="T1" fmla="*/ 12 h 91"/>
              <a:gd name="T2" fmla="*/ 80 w 91"/>
              <a:gd name="T3" fmla="*/ 0 h 91"/>
              <a:gd name="T4" fmla="*/ 91 w 91"/>
              <a:gd name="T5" fmla="*/ 81 h 91"/>
              <a:gd name="T6" fmla="*/ 11 w 91"/>
              <a:gd name="T7" fmla="*/ 91 h 91"/>
              <a:gd name="T8" fmla="*/ 0 w 91"/>
              <a:gd name="T9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1">
                <a:moveTo>
                  <a:pt x="0" y="12"/>
                </a:moveTo>
                <a:lnTo>
                  <a:pt x="80" y="0"/>
                </a:lnTo>
                <a:lnTo>
                  <a:pt x="91" y="81"/>
                </a:lnTo>
                <a:lnTo>
                  <a:pt x="11" y="91"/>
                </a:lnTo>
                <a:lnTo>
                  <a:pt x="0" y="12"/>
                </a:lnTo>
                <a:close/>
              </a:path>
            </a:pathLst>
          </a:custGeom>
          <a:solidFill>
            <a:srgbClr val="B74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9" name="íṡ1íḍê">
            <a:extLst>
              <a:ext uri="{FF2B5EF4-FFF2-40B4-BE49-F238E27FC236}">
                <a16:creationId xmlns:a16="http://schemas.microsoft.com/office/drawing/2014/main" id="{BAE0C2D4-6701-44AD-B3A0-B6C9A416A60F}"/>
              </a:ext>
            </a:extLst>
          </p:cNvPr>
          <p:cNvSpPr/>
          <p:nvPr/>
        </p:nvSpPr>
        <p:spPr bwMode="auto">
          <a:xfrm>
            <a:off x="3319292" y="3159615"/>
            <a:ext cx="74921" cy="75579"/>
          </a:xfrm>
          <a:custGeom>
            <a:avLst/>
            <a:gdLst>
              <a:gd name="T0" fmla="*/ 82 w 114"/>
              <a:gd name="T1" fmla="*/ 24 h 115"/>
              <a:gd name="T2" fmla="*/ 89 w 114"/>
              <a:gd name="T3" fmla="*/ 82 h 115"/>
              <a:gd name="T4" fmla="*/ 31 w 114"/>
              <a:gd name="T5" fmla="*/ 91 h 115"/>
              <a:gd name="T6" fmla="*/ 24 w 114"/>
              <a:gd name="T7" fmla="*/ 31 h 115"/>
              <a:gd name="T8" fmla="*/ 82 w 114"/>
              <a:gd name="T9" fmla="*/ 24 h 115"/>
              <a:gd name="T10" fmla="*/ 101 w 114"/>
              <a:gd name="T11" fmla="*/ 0 h 115"/>
              <a:gd name="T12" fmla="*/ 79 w 114"/>
              <a:gd name="T13" fmla="*/ 3 h 115"/>
              <a:gd name="T14" fmla="*/ 21 w 114"/>
              <a:gd name="T15" fmla="*/ 10 h 115"/>
              <a:gd name="T16" fmla="*/ 0 w 114"/>
              <a:gd name="T17" fmla="*/ 13 h 115"/>
              <a:gd name="T18" fmla="*/ 2 w 114"/>
              <a:gd name="T19" fmla="*/ 34 h 115"/>
              <a:gd name="T20" fmla="*/ 10 w 114"/>
              <a:gd name="T21" fmla="*/ 94 h 115"/>
              <a:gd name="T22" fmla="*/ 12 w 114"/>
              <a:gd name="T23" fmla="*/ 115 h 115"/>
              <a:gd name="T24" fmla="*/ 34 w 114"/>
              <a:gd name="T25" fmla="*/ 112 h 115"/>
              <a:gd name="T26" fmla="*/ 92 w 114"/>
              <a:gd name="T27" fmla="*/ 104 h 115"/>
              <a:gd name="T28" fmla="*/ 114 w 114"/>
              <a:gd name="T29" fmla="*/ 101 h 115"/>
              <a:gd name="T30" fmla="*/ 111 w 114"/>
              <a:gd name="T31" fmla="*/ 80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2" y="24"/>
                </a:moveTo>
                <a:lnTo>
                  <a:pt x="89" y="82"/>
                </a:lnTo>
                <a:lnTo>
                  <a:pt x="31" y="91"/>
                </a:lnTo>
                <a:lnTo>
                  <a:pt x="24" y="31"/>
                </a:lnTo>
                <a:lnTo>
                  <a:pt x="82" y="24"/>
                </a:lnTo>
                <a:close/>
                <a:moveTo>
                  <a:pt x="101" y="0"/>
                </a:moveTo>
                <a:lnTo>
                  <a:pt x="79" y="3"/>
                </a:lnTo>
                <a:lnTo>
                  <a:pt x="21" y="10"/>
                </a:lnTo>
                <a:lnTo>
                  <a:pt x="0" y="13"/>
                </a:lnTo>
                <a:lnTo>
                  <a:pt x="2" y="34"/>
                </a:lnTo>
                <a:lnTo>
                  <a:pt x="10" y="94"/>
                </a:lnTo>
                <a:lnTo>
                  <a:pt x="12" y="115"/>
                </a:lnTo>
                <a:lnTo>
                  <a:pt x="34" y="112"/>
                </a:lnTo>
                <a:lnTo>
                  <a:pt x="92" y="104"/>
                </a:lnTo>
                <a:lnTo>
                  <a:pt x="114" y="101"/>
                </a:lnTo>
                <a:lnTo>
                  <a:pt x="111" y="80"/>
                </a:lnTo>
                <a:lnTo>
                  <a:pt x="104" y="21"/>
                </a:lnTo>
                <a:lnTo>
                  <a:pt x="1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0" name="îṣḻiḓè">
            <a:extLst>
              <a:ext uri="{FF2B5EF4-FFF2-40B4-BE49-F238E27FC236}">
                <a16:creationId xmlns:a16="http://schemas.microsoft.com/office/drawing/2014/main" id="{F72649A7-3130-4AA9-A384-AB24B9730BAC}"/>
              </a:ext>
            </a:extLst>
          </p:cNvPr>
          <p:cNvSpPr/>
          <p:nvPr/>
        </p:nvSpPr>
        <p:spPr bwMode="auto">
          <a:xfrm>
            <a:off x="3319292" y="3159615"/>
            <a:ext cx="74921" cy="75579"/>
          </a:xfrm>
          <a:custGeom>
            <a:avLst/>
            <a:gdLst>
              <a:gd name="T0" fmla="*/ 82 w 114"/>
              <a:gd name="T1" fmla="*/ 24 h 115"/>
              <a:gd name="T2" fmla="*/ 89 w 114"/>
              <a:gd name="T3" fmla="*/ 82 h 115"/>
              <a:gd name="T4" fmla="*/ 31 w 114"/>
              <a:gd name="T5" fmla="*/ 91 h 115"/>
              <a:gd name="T6" fmla="*/ 24 w 114"/>
              <a:gd name="T7" fmla="*/ 31 h 115"/>
              <a:gd name="T8" fmla="*/ 82 w 114"/>
              <a:gd name="T9" fmla="*/ 24 h 115"/>
              <a:gd name="T10" fmla="*/ 101 w 114"/>
              <a:gd name="T11" fmla="*/ 0 h 115"/>
              <a:gd name="T12" fmla="*/ 79 w 114"/>
              <a:gd name="T13" fmla="*/ 3 h 115"/>
              <a:gd name="T14" fmla="*/ 21 w 114"/>
              <a:gd name="T15" fmla="*/ 10 h 115"/>
              <a:gd name="T16" fmla="*/ 0 w 114"/>
              <a:gd name="T17" fmla="*/ 13 h 115"/>
              <a:gd name="T18" fmla="*/ 2 w 114"/>
              <a:gd name="T19" fmla="*/ 34 h 115"/>
              <a:gd name="T20" fmla="*/ 10 w 114"/>
              <a:gd name="T21" fmla="*/ 94 h 115"/>
              <a:gd name="T22" fmla="*/ 12 w 114"/>
              <a:gd name="T23" fmla="*/ 115 h 115"/>
              <a:gd name="T24" fmla="*/ 34 w 114"/>
              <a:gd name="T25" fmla="*/ 112 h 115"/>
              <a:gd name="T26" fmla="*/ 92 w 114"/>
              <a:gd name="T27" fmla="*/ 104 h 115"/>
              <a:gd name="T28" fmla="*/ 114 w 114"/>
              <a:gd name="T29" fmla="*/ 101 h 115"/>
              <a:gd name="T30" fmla="*/ 111 w 114"/>
              <a:gd name="T31" fmla="*/ 80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2" y="24"/>
                </a:moveTo>
                <a:lnTo>
                  <a:pt x="89" y="82"/>
                </a:lnTo>
                <a:lnTo>
                  <a:pt x="31" y="91"/>
                </a:lnTo>
                <a:lnTo>
                  <a:pt x="24" y="31"/>
                </a:lnTo>
                <a:lnTo>
                  <a:pt x="82" y="24"/>
                </a:lnTo>
                <a:moveTo>
                  <a:pt x="101" y="0"/>
                </a:moveTo>
                <a:lnTo>
                  <a:pt x="79" y="3"/>
                </a:lnTo>
                <a:lnTo>
                  <a:pt x="21" y="10"/>
                </a:lnTo>
                <a:lnTo>
                  <a:pt x="0" y="13"/>
                </a:lnTo>
                <a:lnTo>
                  <a:pt x="2" y="34"/>
                </a:lnTo>
                <a:lnTo>
                  <a:pt x="10" y="94"/>
                </a:lnTo>
                <a:lnTo>
                  <a:pt x="12" y="115"/>
                </a:lnTo>
                <a:lnTo>
                  <a:pt x="34" y="112"/>
                </a:lnTo>
                <a:lnTo>
                  <a:pt x="92" y="104"/>
                </a:lnTo>
                <a:lnTo>
                  <a:pt x="114" y="101"/>
                </a:lnTo>
                <a:lnTo>
                  <a:pt x="111" y="80"/>
                </a:lnTo>
                <a:lnTo>
                  <a:pt x="104" y="21"/>
                </a:lnTo>
                <a:lnTo>
                  <a:pt x="1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1" name="ïşľiḍè">
            <a:extLst>
              <a:ext uri="{FF2B5EF4-FFF2-40B4-BE49-F238E27FC236}">
                <a16:creationId xmlns:a16="http://schemas.microsoft.com/office/drawing/2014/main" id="{7410C904-0871-4E68-A925-773F9BBF3EB3}"/>
              </a:ext>
            </a:extLst>
          </p:cNvPr>
          <p:cNvSpPr/>
          <p:nvPr/>
        </p:nvSpPr>
        <p:spPr bwMode="auto">
          <a:xfrm>
            <a:off x="3409329" y="3156986"/>
            <a:ext cx="201104" cy="40747"/>
          </a:xfrm>
          <a:custGeom>
            <a:avLst/>
            <a:gdLst>
              <a:gd name="T0" fmla="*/ 306 w 306"/>
              <a:gd name="T1" fmla="*/ 21 h 62"/>
              <a:gd name="T2" fmla="*/ 2 w 306"/>
              <a:gd name="T3" fmla="*/ 62 h 62"/>
              <a:gd name="T4" fmla="*/ 0 w 306"/>
              <a:gd name="T5" fmla="*/ 39 h 62"/>
              <a:gd name="T6" fmla="*/ 303 w 306"/>
              <a:gd name="T7" fmla="*/ 0 h 62"/>
              <a:gd name="T8" fmla="*/ 306 w 306"/>
              <a:gd name="T9" fmla="*/ 2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62">
                <a:moveTo>
                  <a:pt x="306" y="21"/>
                </a:moveTo>
                <a:lnTo>
                  <a:pt x="2" y="62"/>
                </a:lnTo>
                <a:lnTo>
                  <a:pt x="0" y="39"/>
                </a:lnTo>
                <a:lnTo>
                  <a:pt x="303" y="0"/>
                </a:lnTo>
                <a:lnTo>
                  <a:pt x="306" y="21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2" name="íṥḻide">
            <a:extLst>
              <a:ext uri="{FF2B5EF4-FFF2-40B4-BE49-F238E27FC236}">
                <a16:creationId xmlns:a16="http://schemas.microsoft.com/office/drawing/2014/main" id="{442B3A7E-9A84-40A0-8765-E39D51EF7A68}"/>
              </a:ext>
            </a:extLst>
          </p:cNvPr>
          <p:cNvSpPr/>
          <p:nvPr/>
        </p:nvSpPr>
        <p:spPr bwMode="auto">
          <a:xfrm>
            <a:off x="2161299" y="2747548"/>
            <a:ext cx="1020638" cy="636831"/>
          </a:xfrm>
          <a:custGeom>
            <a:avLst/>
            <a:gdLst>
              <a:gd name="T0" fmla="*/ 1081 w 1089"/>
              <a:gd name="T1" fmla="*/ 468 h 680"/>
              <a:gd name="T2" fmla="*/ 1078 w 1089"/>
              <a:gd name="T3" fmla="*/ 469 h 680"/>
              <a:gd name="T4" fmla="*/ 1084 w 1089"/>
              <a:gd name="T5" fmla="*/ 529 h 680"/>
              <a:gd name="T6" fmla="*/ 1083 w 1089"/>
              <a:gd name="T7" fmla="*/ 529 h 680"/>
              <a:gd name="T8" fmla="*/ 1083 w 1089"/>
              <a:gd name="T9" fmla="*/ 530 h 680"/>
              <a:gd name="T10" fmla="*/ 0 w 1089"/>
              <a:gd name="T11" fmla="*/ 672 h 680"/>
              <a:gd name="T12" fmla="*/ 1 w 1089"/>
              <a:gd name="T13" fmla="*/ 680 h 680"/>
              <a:gd name="T14" fmla="*/ 1089 w 1089"/>
              <a:gd name="T15" fmla="*/ 535 h 680"/>
              <a:gd name="T16" fmla="*/ 1081 w 1089"/>
              <a:gd name="T17" fmla="*/ 468 h 680"/>
              <a:gd name="T18" fmla="*/ 322 w 1089"/>
              <a:gd name="T19" fmla="*/ 0 h 680"/>
              <a:gd name="T20" fmla="*/ 306 w 1089"/>
              <a:gd name="T21" fmla="*/ 0 h 680"/>
              <a:gd name="T22" fmla="*/ 83 w 1089"/>
              <a:gd name="T23" fmla="*/ 326 h 680"/>
              <a:gd name="T24" fmla="*/ 197 w 1089"/>
              <a:gd name="T25" fmla="*/ 411 h 680"/>
              <a:gd name="T26" fmla="*/ 197 w 1089"/>
              <a:gd name="T27" fmla="*/ 411 h 680"/>
              <a:gd name="T28" fmla="*/ 198 w 1089"/>
              <a:gd name="T29" fmla="*/ 411 h 680"/>
              <a:gd name="T30" fmla="*/ 336 w 1089"/>
              <a:gd name="T31" fmla="*/ 468 h 680"/>
              <a:gd name="T32" fmla="*/ 336 w 1089"/>
              <a:gd name="T33" fmla="*/ 468 h 680"/>
              <a:gd name="T34" fmla="*/ 336 w 1089"/>
              <a:gd name="T35" fmla="*/ 468 h 680"/>
              <a:gd name="T36" fmla="*/ 490 w 1089"/>
              <a:gd name="T37" fmla="*/ 377 h 680"/>
              <a:gd name="T38" fmla="*/ 491 w 1089"/>
              <a:gd name="T39" fmla="*/ 376 h 680"/>
              <a:gd name="T40" fmla="*/ 491 w 1089"/>
              <a:gd name="T41" fmla="*/ 376 h 680"/>
              <a:gd name="T42" fmla="*/ 491 w 1089"/>
              <a:gd name="T43" fmla="*/ 376 h 680"/>
              <a:gd name="T44" fmla="*/ 491 w 1089"/>
              <a:gd name="T45" fmla="*/ 375 h 680"/>
              <a:gd name="T46" fmla="*/ 492 w 1089"/>
              <a:gd name="T47" fmla="*/ 375 h 680"/>
              <a:gd name="T48" fmla="*/ 492 w 1089"/>
              <a:gd name="T49" fmla="*/ 375 h 680"/>
              <a:gd name="T50" fmla="*/ 492 w 1089"/>
              <a:gd name="T51" fmla="*/ 374 h 680"/>
              <a:gd name="T52" fmla="*/ 492 w 1089"/>
              <a:gd name="T53" fmla="*/ 374 h 680"/>
              <a:gd name="T54" fmla="*/ 492 w 1089"/>
              <a:gd name="T55" fmla="*/ 374 h 680"/>
              <a:gd name="T56" fmla="*/ 493 w 1089"/>
              <a:gd name="T57" fmla="*/ 373 h 680"/>
              <a:gd name="T58" fmla="*/ 493 w 1089"/>
              <a:gd name="T59" fmla="*/ 373 h 680"/>
              <a:gd name="T60" fmla="*/ 587 w 1089"/>
              <a:gd name="T61" fmla="*/ 263 h 680"/>
              <a:gd name="T62" fmla="*/ 575 w 1089"/>
              <a:gd name="T63" fmla="*/ 243 h 680"/>
              <a:gd name="T64" fmla="*/ 322 w 1089"/>
              <a:gd name="T65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89" h="680">
                <a:moveTo>
                  <a:pt x="1081" y="468"/>
                </a:moveTo>
                <a:cubicBezTo>
                  <a:pt x="1080" y="468"/>
                  <a:pt x="1079" y="468"/>
                  <a:pt x="1078" y="469"/>
                </a:cubicBezTo>
                <a:cubicBezTo>
                  <a:pt x="1084" y="529"/>
                  <a:pt x="1084" y="529"/>
                  <a:pt x="1084" y="529"/>
                </a:cubicBezTo>
                <a:cubicBezTo>
                  <a:pt x="1083" y="529"/>
                  <a:pt x="1083" y="529"/>
                  <a:pt x="1083" y="529"/>
                </a:cubicBezTo>
                <a:cubicBezTo>
                  <a:pt x="1083" y="530"/>
                  <a:pt x="1083" y="530"/>
                  <a:pt x="1083" y="530"/>
                </a:cubicBezTo>
                <a:cubicBezTo>
                  <a:pt x="0" y="672"/>
                  <a:pt x="0" y="672"/>
                  <a:pt x="0" y="672"/>
                </a:cubicBezTo>
                <a:cubicBezTo>
                  <a:pt x="1" y="680"/>
                  <a:pt x="1" y="680"/>
                  <a:pt x="1" y="680"/>
                </a:cubicBezTo>
                <a:cubicBezTo>
                  <a:pt x="1089" y="535"/>
                  <a:pt x="1089" y="535"/>
                  <a:pt x="1089" y="535"/>
                </a:cubicBezTo>
                <a:cubicBezTo>
                  <a:pt x="1081" y="468"/>
                  <a:pt x="1081" y="468"/>
                  <a:pt x="1081" y="468"/>
                </a:cubicBezTo>
                <a:moveTo>
                  <a:pt x="322" y="0"/>
                </a:moveTo>
                <a:cubicBezTo>
                  <a:pt x="317" y="0"/>
                  <a:pt x="311" y="0"/>
                  <a:pt x="306" y="0"/>
                </a:cubicBezTo>
                <a:cubicBezTo>
                  <a:pt x="139" y="14"/>
                  <a:pt x="122" y="193"/>
                  <a:pt x="83" y="326"/>
                </a:cubicBezTo>
                <a:cubicBezTo>
                  <a:pt x="132" y="349"/>
                  <a:pt x="169" y="384"/>
                  <a:pt x="197" y="411"/>
                </a:cubicBezTo>
                <a:cubicBezTo>
                  <a:pt x="197" y="411"/>
                  <a:pt x="197" y="411"/>
                  <a:pt x="197" y="411"/>
                </a:cubicBezTo>
                <a:cubicBezTo>
                  <a:pt x="197" y="411"/>
                  <a:pt x="197" y="411"/>
                  <a:pt x="198" y="411"/>
                </a:cubicBezTo>
                <a:cubicBezTo>
                  <a:pt x="234" y="446"/>
                  <a:pt x="284" y="468"/>
                  <a:pt x="336" y="468"/>
                </a:cubicBezTo>
                <a:cubicBezTo>
                  <a:pt x="336" y="468"/>
                  <a:pt x="336" y="468"/>
                  <a:pt x="336" y="468"/>
                </a:cubicBezTo>
                <a:cubicBezTo>
                  <a:pt x="336" y="468"/>
                  <a:pt x="336" y="468"/>
                  <a:pt x="336" y="468"/>
                </a:cubicBezTo>
                <a:cubicBezTo>
                  <a:pt x="392" y="468"/>
                  <a:pt x="450" y="441"/>
                  <a:pt x="490" y="377"/>
                </a:cubicBezTo>
                <a:cubicBezTo>
                  <a:pt x="491" y="377"/>
                  <a:pt x="491" y="376"/>
                  <a:pt x="491" y="376"/>
                </a:cubicBezTo>
                <a:cubicBezTo>
                  <a:pt x="491" y="376"/>
                  <a:pt x="491" y="376"/>
                  <a:pt x="491" y="376"/>
                </a:cubicBezTo>
                <a:cubicBezTo>
                  <a:pt x="491" y="376"/>
                  <a:pt x="491" y="376"/>
                  <a:pt x="491" y="376"/>
                </a:cubicBezTo>
                <a:cubicBezTo>
                  <a:pt x="491" y="375"/>
                  <a:pt x="491" y="375"/>
                  <a:pt x="491" y="375"/>
                </a:cubicBezTo>
                <a:cubicBezTo>
                  <a:pt x="491" y="375"/>
                  <a:pt x="491" y="375"/>
                  <a:pt x="492" y="375"/>
                </a:cubicBezTo>
                <a:cubicBezTo>
                  <a:pt x="492" y="375"/>
                  <a:pt x="492" y="375"/>
                  <a:pt x="492" y="375"/>
                </a:cubicBezTo>
                <a:cubicBezTo>
                  <a:pt x="492" y="375"/>
                  <a:pt x="492" y="374"/>
                  <a:pt x="492" y="374"/>
                </a:cubicBezTo>
                <a:cubicBezTo>
                  <a:pt x="492" y="374"/>
                  <a:pt x="492" y="374"/>
                  <a:pt x="492" y="374"/>
                </a:cubicBezTo>
                <a:cubicBezTo>
                  <a:pt x="492" y="374"/>
                  <a:pt x="492" y="374"/>
                  <a:pt x="492" y="374"/>
                </a:cubicBezTo>
                <a:cubicBezTo>
                  <a:pt x="492" y="374"/>
                  <a:pt x="492" y="373"/>
                  <a:pt x="493" y="373"/>
                </a:cubicBezTo>
                <a:cubicBezTo>
                  <a:pt x="493" y="373"/>
                  <a:pt x="493" y="373"/>
                  <a:pt x="493" y="373"/>
                </a:cubicBezTo>
                <a:cubicBezTo>
                  <a:pt x="523" y="325"/>
                  <a:pt x="555" y="289"/>
                  <a:pt x="587" y="263"/>
                </a:cubicBezTo>
                <a:cubicBezTo>
                  <a:pt x="583" y="256"/>
                  <a:pt x="579" y="249"/>
                  <a:pt x="575" y="243"/>
                </a:cubicBezTo>
                <a:cubicBezTo>
                  <a:pt x="503" y="121"/>
                  <a:pt x="447" y="0"/>
                  <a:pt x="322" y="0"/>
                </a:cubicBezTo>
              </a:path>
            </a:pathLst>
          </a:custGeom>
          <a:solidFill>
            <a:srgbClr val="D6D4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3" name="îš1íḋé">
            <a:extLst>
              <a:ext uri="{FF2B5EF4-FFF2-40B4-BE49-F238E27FC236}">
                <a16:creationId xmlns:a16="http://schemas.microsoft.com/office/drawing/2014/main" id="{E77970DB-B029-45DE-B030-1AF58A43FEF5}"/>
              </a:ext>
            </a:extLst>
          </p:cNvPr>
          <p:cNvSpPr/>
          <p:nvPr/>
        </p:nvSpPr>
        <p:spPr bwMode="auto">
          <a:xfrm>
            <a:off x="2111351" y="2946023"/>
            <a:ext cx="1060727" cy="249738"/>
          </a:xfrm>
          <a:custGeom>
            <a:avLst/>
            <a:gdLst>
              <a:gd name="T0" fmla="*/ 33 w 1131"/>
              <a:gd name="T1" fmla="*/ 91 h 267"/>
              <a:gd name="T2" fmla="*/ 0 w 1131"/>
              <a:gd name="T3" fmla="*/ 93 h 267"/>
              <a:gd name="T4" fmla="*/ 21 w 1131"/>
              <a:gd name="T5" fmla="*/ 246 h 267"/>
              <a:gd name="T6" fmla="*/ 130 w 1131"/>
              <a:gd name="T7" fmla="*/ 111 h 267"/>
              <a:gd name="T8" fmla="*/ 136 w 1131"/>
              <a:gd name="T9" fmla="*/ 114 h 267"/>
              <a:gd name="T10" fmla="*/ 136 w 1131"/>
              <a:gd name="T11" fmla="*/ 114 h 267"/>
              <a:gd name="T12" fmla="*/ 33 w 1131"/>
              <a:gd name="T13" fmla="*/ 91 h 267"/>
              <a:gd name="T14" fmla="*/ 773 w 1131"/>
              <a:gd name="T15" fmla="*/ 0 h 267"/>
              <a:gd name="T16" fmla="*/ 640 w 1131"/>
              <a:gd name="T17" fmla="*/ 51 h 267"/>
              <a:gd name="T18" fmla="*/ 658 w 1131"/>
              <a:gd name="T19" fmla="*/ 78 h 267"/>
              <a:gd name="T20" fmla="*/ 979 w 1131"/>
              <a:gd name="T21" fmla="*/ 267 h 267"/>
              <a:gd name="T22" fmla="*/ 1046 w 1131"/>
              <a:gd name="T23" fmla="*/ 262 h 267"/>
              <a:gd name="T24" fmla="*/ 1129 w 1131"/>
              <a:gd name="T25" fmla="*/ 248 h 267"/>
              <a:gd name="T26" fmla="*/ 1130 w 1131"/>
              <a:gd name="T27" fmla="*/ 257 h 267"/>
              <a:gd name="T28" fmla="*/ 1131 w 1131"/>
              <a:gd name="T29" fmla="*/ 257 h 267"/>
              <a:gd name="T30" fmla="*/ 1118 w 1131"/>
              <a:gd name="T31" fmla="*/ 138 h 267"/>
              <a:gd name="T32" fmla="*/ 1098 w 1131"/>
              <a:gd name="T33" fmla="*/ 139 h 267"/>
              <a:gd name="T34" fmla="*/ 950 w 1131"/>
              <a:gd name="T35" fmla="*/ 78 h 267"/>
              <a:gd name="T36" fmla="*/ 773 w 1131"/>
              <a:gd name="T37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1" h="267">
                <a:moveTo>
                  <a:pt x="33" y="91"/>
                </a:moveTo>
                <a:cubicBezTo>
                  <a:pt x="22" y="91"/>
                  <a:pt x="12" y="91"/>
                  <a:pt x="0" y="93"/>
                </a:cubicBezTo>
                <a:cubicBezTo>
                  <a:pt x="21" y="246"/>
                  <a:pt x="21" y="246"/>
                  <a:pt x="21" y="246"/>
                </a:cubicBezTo>
                <a:cubicBezTo>
                  <a:pt x="81" y="236"/>
                  <a:pt x="109" y="181"/>
                  <a:pt x="130" y="111"/>
                </a:cubicBezTo>
                <a:cubicBezTo>
                  <a:pt x="132" y="112"/>
                  <a:pt x="134" y="113"/>
                  <a:pt x="136" y="114"/>
                </a:cubicBezTo>
                <a:cubicBezTo>
                  <a:pt x="136" y="114"/>
                  <a:pt x="136" y="114"/>
                  <a:pt x="136" y="114"/>
                </a:cubicBezTo>
                <a:cubicBezTo>
                  <a:pt x="106" y="100"/>
                  <a:pt x="72" y="91"/>
                  <a:pt x="33" y="91"/>
                </a:cubicBezTo>
                <a:moveTo>
                  <a:pt x="773" y="0"/>
                </a:moveTo>
                <a:cubicBezTo>
                  <a:pt x="728" y="0"/>
                  <a:pt x="684" y="16"/>
                  <a:pt x="640" y="51"/>
                </a:cubicBezTo>
                <a:cubicBezTo>
                  <a:pt x="646" y="60"/>
                  <a:pt x="652" y="69"/>
                  <a:pt x="658" y="78"/>
                </a:cubicBezTo>
                <a:cubicBezTo>
                  <a:pt x="726" y="179"/>
                  <a:pt x="815" y="267"/>
                  <a:pt x="979" y="267"/>
                </a:cubicBezTo>
                <a:cubicBezTo>
                  <a:pt x="1000" y="267"/>
                  <a:pt x="1022" y="265"/>
                  <a:pt x="1046" y="262"/>
                </a:cubicBezTo>
                <a:cubicBezTo>
                  <a:pt x="1076" y="258"/>
                  <a:pt x="1103" y="254"/>
                  <a:pt x="1129" y="248"/>
                </a:cubicBezTo>
                <a:cubicBezTo>
                  <a:pt x="1130" y="257"/>
                  <a:pt x="1130" y="257"/>
                  <a:pt x="1130" y="257"/>
                </a:cubicBezTo>
                <a:cubicBezTo>
                  <a:pt x="1131" y="257"/>
                  <a:pt x="1131" y="257"/>
                  <a:pt x="1131" y="257"/>
                </a:cubicBezTo>
                <a:cubicBezTo>
                  <a:pt x="1118" y="138"/>
                  <a:pt x="1118" y="138"/>
                  <a:pt x="1118" y="138"/>
                </a:cubicBezTo>
                <a:cubicBezTo>
                  <a:pt x="1112" y="138"/>
                  <a:pt x="1105" y="139"/>
                  <a:pt x="1098" y="139"/>
                </a:cubicBezTo>
                <a:cubicBezTo>
                  <a:pt x="1049" y="139"/>
                  <a:pt x="997" y="118"/>
                  <a:pt x="950" y="78"/>
                </a:cubicBezTo>
                <a:cubicBezTo>
                  <a:pt x="893" y="28"/>
                  <a:pt x="833" y="0"/>
                  <a:pt x="773" y="0"/>
                </a:cubicBezTo>
              </a:path>
            </a:pathLst>
          </a:custGeom>
          <a:solidFill>
            <a:srgbClr val="FFB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4" name="ïśḻïḑê">
            <a:extLst>
              <a:ext uri="{FF2B5EF4-FFF2-40B4-BE49-F238E27FC236}">
                <a16:creationId xmlns:a16="http://schemas.microsoft.com/office/drawing/2014/main" id="{88B7EE43-9954-4DCA-9B75-A54C61D716D7}"/>
              </a:ext>
            </a:extLst>
          </p:cNvPr>
          <p:cNvSpPr/>
          <p:nvPr/>
        </p:nvSpPr>
        <p:spPr bwMode="auto">
          <a:xfrm>
            <a:off x="2238848" y="2994000"/>
            <a:ext cx="938488" cy="249081"/>
          </a:xfrm>
          <a:custGeom>
            <a:avLst/>
            <a:gdLst>
              <a:gd name="T0" fmla="*/ 995 w 1001"/>
              <a:gd name="T1" fmla="*/ 206 h 266"/>
              <a:gd name="T2" fmla="*/ 994 w 1001"/>
              <a:gd name="T3" fmla="*/ 206 h 266"/>
              <a:gd name="T4" fmla="*/ 1000 w 1001"/>
              <a:gd name="T5" fmla="*/ 266 h 266"/>
              <a:gd name="T6" fmla="*/ 1001 w 1001"/>
              <a:gd name="T7" fmla="*/ 266 h 266"/>
              <a:gd name="T8" fmla="*/ 995 w 1001"/>
              <a:gd name="T9" fmla="*/ 206 h 266"/>
              <a:gd name="T10" fmla="*/ 253 w 1001"/>
              <a:gd name="T11" fmla="*/ 205 h 266"/>
              <a:gd name="T12" fmla="*/ 253 w 1001"/>
              <a:gd name="T13" fmla="*/ 205 h 266"/>
              <a:gd name="T14" fmla="*/ 253 w 1001"/>
              <a:gd name="T15" fmla="*/ 205 h 266"/>
              <a:gd name="T16" fmla="*/ 253 w 1001"/>
              <a:gd name="T17" fmla="*/ 205 h 266"/>
              <a:gd name="T18" fmla="*/ 115 w 1001"/>
              <a:gd name="T19" fmla="*/ 148 h 266"/>
              <a:gd name="T20" fmla="*/ 253 w 1001"/>
              <a:gd name="T21" fmla="*/ 205 h 266"/>
              <a:gd name="T22" fmla="*/ 115 w 1001"/>
              <a:gd name="T23" fmla="*/ 148 h 266"/>
              <a:gd name="T24" fmla="*/ 408 w 1001"/>
              <a:gd name="T25" fmla="*/ 113 h 266"/>
              <a:gd name="T26" fmla="*/ 407 w 1001"/>
              <a:gd name="T27" fmla="*/ 114 h 266"/>
              <a:gd name="T28" fmla="*/ 408 w 1001"/>
              <a:gd name="T29" fmla="*/ 113 h 266"/>
              <a:gd name="T30" fmla="*/ 408 w 1001"/>
              <a:gd name="T31" fmla="*/ 112 h 266"/>
              <a:gd name="T32" fmla="*/ 408 w 1001"/>
              <a:gd name="T33" fmla="*/ 113 h 266"/>
              <a:gd name="T34" fmla="*/ 408 w 1001"/>
              <a:gd name="T35" fmla="*/ 112 h 266"/>
              <a:gd name="T36" fmla="*/ 409 w 1001"/>
              <a:gd name="T37" fmla="*/ 112 h 266"/>
              <a:gd name="T38" fmla="*/ 409 w 1001"/>
              <a:gd name="T39" fmla="*/ 112 h 266"/>
              <a:gd name="T40" fmla="*/ 409 w 1001"/>
              <a:gd name="T41" fmla="*/ 112 h 266"/>
              <a:gd name="T42" fmla="*/ 409 w 1001"/>
              <a:gd name="T43" fmla="*/ 111 h 266"/>
              <a:gd name="T44" fmla="*/ 409 w 1001"/>
              <a:gd name="T45" fmla="*/ 111 h 266"/>
              <a:gd name="T46" fmla="*/ 409 w 1001"/>
              <a:gd name="T47" fmla="*/ 111 h 266"/>
              <a:gd name="T48" fmla="*/ 410 w 1001"/>
              <a:gd name="T49" fmla="*/ 110 h 266"/>
              <a:gd name="T50" fmla="*/ 409 w 1001"/>
              <a:gd name="T51" fmla="*/ 111 h 266"/>
              <a:gd name="T52" fmla="*/ 410 w 1001"/>
              <a:gd name="T53" fmla="*/ 110 h 266"/>
              <a:gd name="T54" fmla="*/ 0 w 1001"/>
              <a:gd name="T55" fmla="*/ 63 h 266"/>
              <a:gd name="T56" fmla="*/ 0 w 1001"/>
              <a:gd name="T57" fmla="*/ 63 h 266"/>
              <a:gd name="T58" fmla="*/ 114 w 1001"/>
              <a:gd name="T59" fmla="*/ 148 h 266"/>
              <a:gd name="T60" fmla="*/ 0 w 1001"/>
              <a:gd name="T61" fmla="*/ 63 h 266"/>
              <a:gd name="T62" fmla="*/ 504 w 1001"/>
              <a:gd name="T63" fmla="*/ 0 h 266"/>
              <a:gd name="T64" fmla="*/ 410 w 1001"/>
              <a:gd name="T65" fmla="*/ 110 h 266"/>
              <a:gd name="T66" fmla="*/ 504 w 1001"/>
              <a:gd name="T67" fmla="*/ 0 h 266"/>
              <a:gd name="T68" fmla="*/ 522 w 1001"/>
              <a:gd name="T69" fmla="*/ 27 h 266"/>
              <a:gd name="T70" fmla="*/ 504 w 1001"/>
              <a:gd name="T71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1" h="266">
                <a:moveTo>
                  <a:pt x="995" y="206"/>
                </a:moveTo>
                <a:cubicBezTo>
                  <a:pt x="995" y="206"/>
                  <a:pt x="995" y="206"/>
                  <a:pt x="994" y="206"/>
                </a:cubicBezTo>
                <a:cubicBezTo>
                  <a:pt x="1000" y="266"/>
                  <a:pt x="1000" y="266"/>
                  <a:pt x="1000" y="266"/>
                </a:cubicBezTo>
                <a:cubicBezTo>
                  <a:pt x="1001" y="266"/>
                  <a:pt x="1001" y="266"/>
                  <a:pt x="1001" y="266"/>
                </a:cubicBezTo>
                <a:cubicBezTo>
                  <a:pt x="995" y="206"/>
                  <a:pt x="995" y="206"/>
                  <a:pt x="995" y="206"/>
                </a:cubicBezTo>
                <a:moveTo>
                  <a:pt x="253" y="205"/>
                </a:moveTo>
                <a:cubicBezTo>
                  <a:pt x="253" y="205"/>
                  <a:pt x="253" y="205"/>
                  <a:pt x="253" y="205"/>
                </a:cubicBezTo>
                <a:cubicBezTo>
                  <a:pt x="253" y="205"/>
                  <a:pt x="253" y="205"/>
                  <a:pt x="253" y="205"/>
                </a:cubicBezTo>
                <a:cubicBezTo>
                  <a:pt x="253" y="205"/>
                  <a:pt x="253" y="205"/>
                  <a:pt x="253" y="205"/>
                </a:cubicBezTo>
                <a:moveTo>
                  <a:pt x="115" y="148"/>
                </a:moveTo>
                <a:cubicBezTo>
                  <a:pt x="151" y="183"/>
                  <a:pt x="201" y="205"/>
                  <a:pt x="253" y="205"/>
                </a:cubicBezTo>
                <a:cubicBezTo>
                  <a:pt x="201" y="205"/>
                  <a:pt x="151" y="183"/>
                  <a:pt x="115" y="148"/>
                </a:cubicBezTo>
                <a:moveTo>
                  <a:pt x="408" y="113"/>
                </a:moveTo>
                <a:cubicBezTo>
                  <a:pt x="408" y="113"/>
                  <a:pt x="408" y="114"/>
                  <a:pt x="407" y="114"/>
                </a:cubicBezTo>
                <a:cubicBezTo>
                  <a:pt x="408" y="114"/>
                  <a:pt x="408" y="113"/>
                  <a:pt x="408" y="113"/>
                </a:cubicBezTo>
                <a:moveTo>
                  <a:pt x="408" y="112"/>
                </a:moveTo>
                <a:cubicBezTo>
                  <a:pt x="408" y="112"/>
                  <a:pt x="408" y="112"/>
                  <a:pt x="408" y="113"/>
                </a:cubicBezTo>
                <a:cubicBezTo>
                  <a:pt x="408" y="112"/>
                  <a:pt x="408" y="112"/>
                  <a:pt x="408" y="112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409" y="112"/>
                  <a:pt x="409" y="112"/>
                  <a:pt x="409" y="112"/>
                </a:cubicBezTo>
                <a:moveTo>
                  <a:pt x="409" y="111"/>
                </a:moveTo>
                <a:cubicBezTo>
                  <a:pt x="409" y="111"/>
                  <a:pt x="409" y="111"/>
                  <a:pt x="409" y="111"/>
                </a:cubicBezTo>
                <a:cubicBezTo>
                  <a:pt x="409" y="111"/>
                  <a:pt x="409" y="111"/>
                  <a:pt x="409" y="111"/>
                </a:cubicBezTo>
                <a:moveTo>
                  <a:pt x="410" y="110"/>
                </a:moveTo>
                <a:cubicBezTo>
                  <a:pt x="409" y="110"/>
                  <a:pt x="409" y="111"/>
                  <a:pt x="409" y="111"/>
                </a:cubicBezTo>
                <a:cubicBezTo>
                  <a:pt x="409" y="111"/>
                  <a:pt x="409" y="110"/>
                  <a:pt x="410" y="110"/>
                </a:cubicBezTo>
                <a:moveTo>
                  <a:pt x="0" y="63"/>
                </a:moveTo>
                <a:cubicBezTo>
                  <a:pt x="0" y="63"/>
                  <a:pt x="0" y="63"/>
                  <a:pt x="0" y="63"/>
                </a:cubicBezTo>
                <a:cubicBezTo>
                  <a:pt x="49" y="86"/>
                  <a:pt x="86" y="121"/>
                  <a:pt x="114" y="148"/>
                </a:cubicBezTo>
                <a:cubicBezTo>
                  <a:pt x="86" y="121"/>
                  <a:pt x="49" y="86"/>
                  <a:pt x="0" y="63"/>
                </a:cubicBezTo>
                <a:moveTo>
                  <a:pt x="504" y="0"/>
                </a:moveTo>
                <a:cubicBezTo>
                  <a:pt x="472" y="26"/>
                  <a:pt x="440" y="62"/>
                  <a:pt x="410" y="110"/>
                </a:cubicBezTo>
                <a:cubicBezTo>
                  <a:pt x="440" y="62"/>
                  <a:pt x="472" y="26"/>
                  <a:pt x="504" y="0"/>
                </a:cubicBezTo>
                <a:cubicBezTo>
                  <a:pt x="510" y="9"/>
                  <a:pt x="516" y="18"/>
                  <a:pt x="522" y="27"/>
                </a:cubicBezTo>
                <a:cubicBezTo>
                  <a:pt x="516" y="18"/>
                  <a:pt x="510" y="9"/>
                  <a:pt x="504" y="0"/>
                </a:cubicBezTo>
              </a:path>
            </a:pathLst>
          </a:custGeom>
          <a:solidFill>
            <a:srgbClr val="EB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5" name="îṥlîḑê">
            <a:extLst>
              <a:ext uri="{FF2B5EF4-FFF2-40B4-BE49-F238E27FC236}">
                <a16:creationId xmlns:a16="http://schemas.microsoft.com/office/drawing/2014/main" id="{A6F17D1B-8CB0-4CEE-BD8B-8BCD05E62E38}"/>
              </a:ext>
            </a:extLst>
          </p:cNvPr>
          <p:cNvSpPr/>
          <p:nvPr/>
        </p:nvSpPr>
        <p:spPr bwMode="auto">
          <a:xfrm>
            <a:off x="2131067" y="3176045"/>
            <a:ext cx="30231" cy="200447"/>
          </a:xfrm>
          <a:custGeom>
            <a:avLst/>
            <a:gdLst>
              <a:gd name="T0" fmla="*/ 0 w 46"/>
              <a:gd name="T1" fmla="*/ 0 h 305"/>
              <a:gd name="T2" fmla="*/ 0 w 46"/>
              <a:gd name="T3" fmla="*/ 0 h 305"/>
              <a:gd name="T4" fmla="*/ 40 w 46"/>
              <a:gd name="T5" fmla="*/ 305 h 305"/>
              <a:gd name="T6" fmla="*/ 46 w 46"/>
              <a:gd name="T7" fmla="*/ 305 h 305"/>
              <a:gd name="T8" fmla="*/ 46 w 46"/>
              <a:gd name="T9" fmla="*/ 305 h 305"/>
              <a:gd name="T10" fmla="*/ 40 w 46"/>
              <a:gd name="T11" fmla="*/ 305 h 305"/>
              <a:gd name="T12" fmla="*/ 0 w 46"/>
              <a:gd name="T13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05">
                <a:moveTo>
                  <a:pt x="0" y="0"/>
                </a:moveTo>
                <a:lnTo>
                  <a:pt x="0" y="0"/>
                </a:lnTo>
                <a:lnTo>
                  <a:pt x="40" y="305"/>
                </a:lnTo>
                <a:lnTo>
                  <a:pt x="46" y="305"/>
                </a:lnTo>
                <a:lnTo>
                  <a:pt x="46" y="305"/>
                </a:lnTo>
                <a:lnTo>
                  <a:pt x="40" y="305"/>
                </a:lnTo>
                <a:lnTo>
                  <a:pt x="0" y="0"/>
                </a:lnTo>
                <a:close/>
              </a:path>
            </a:pathLst>
          </a:custGeom>
          <a:solidFill>
            <a:srgbClr val="EBD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6" name="ïṩlíḍè">
            <a:extLst>
              <a:ext uri="{FF2B5EF4-FFF2-40B4-BE49-F238E27FC236}">
                <a16:creationId xmlns:a16="http://schemas.microsoft.com/office/drawing/2014/main" id="{ECAD990E-920E-449A-B0FD-48729F769EBD}"/>
              </a:ext>
            </a:extLst>
          </p:cNvPr>
          <p:cNvSpPr/>
          <p:nvPr/>
        </p:nvSpPr>
        <p:spPr bwMode="auto">
          <a:xfrm>
            <a:off x="2131067" y="3176045"/>
            <a:ext cx="30231" cy="200447"/>
          </a:xfrm>
          <a:custGeom>
            <a:avLst/>
            <a:gdLst>
              <a:gd name="T0" fmla="*/ 0 w 46"/>
              <a:gd name="T1" fmla="*/ 0 h 305"/>
              <a:gd name="T2" fmla="*/ 0 w 46"/>
              <a:gd name="T3" fmla="*/ 0 h 305"/>
              <a:gd name="T4" fmla="*/ 40 w 46"/>
              <a:gd name="T5" fmla="*/ 305 h 305"/>
              <a:gd name="T6" fmla="*/ 46 w 46"/>
              <a:gd name="T7" fmla="*/ 305 h 305"/>
              <a:gd name="T8" fmla="*/ 46 w 46"/>
              <a:gd name="T9" fmla="*/ 305 h 305"/>
              <a:gd name="T10" fmla="*/ 40 w 46"/>
              <a:gd name="T11" fmla="*/ 305 h 305"/>
              <a:gd name="T12" fmla="*/ 0 w 46"/>
              <a:gd name="T13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05">
                <a:moveTo>
                  <a:pt x="0" y="0"/>
                </a:moveTo>
                <a:lnTo>
                  <a:pt x="0" y="0"/>
                </a:lnTo>
                <a:lnTo>
                  <a:pt x="40" y="305"/>
                </a:lnTo>
                <a:lnTo>
                  <a:pt x="46" y="305"/>
                </a:lnTo>
                <a:lnTo>
                  <a:pt x="46" y="305"/>
                </a:lnTo>
                <a:lnTo>
                  <a:pt x="40" y="30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7" name="ïṡḷïḑe">
            <a:extLst>
              <a:ext uri="{FF2B5EF4-FFF2-40B4-BE49-F238E27FC236}">
                <a16:creationId xmlns:a16="http://schemas.microsoft.com/office/drawing/2014/main" id="{3FABC03F-0592-4481-82CF-7CA8E0E2B521}"/>
              </a:ext>
            </a:extLst>
          </p:cNvPr>
          <p:cNvSpPr/>
          <p:nvPr/>
        </p:nvSpPr>
        <p:spPr bwMode="auto">
          <a:xfrm>
            <a:off x="2161299" y="3096523"/>
            <a:ext cx="1015380" cy="279969"/>
          </a:xfrm>
          <a:custGeom>
            <a:avLst/>
            <a:gdLst>
              <a:gd name="T0" fmla="*/ 1083 w 1083"/>
              <a:gd name="T1" fmla="*/ 156 h 299"/>
              <a:gd name="T2" fmla="*/ 0 w 1083"/>
              <a:gd name="T3" fmla="*/ 299 h 299"/>
              <a:gd name="T4" fmla="*/ 0 w 1083"/>
              <a:gd name="T5" fmla="*/ 299 h 299"/>
              <a:gd name="T6" fmla="*/ 1083 w 1083"/>
              <a:gd name="T7" fmla="*/ 157 h 299"/>
              <a:gd name="T8" fmla="*/ 1083 w 1083"/>
              <a:gd name="T9" fmla="*/ 156 h 299"/>
              <a:gd name="T10" fmla="*/ 336 w 1083"/>
              <a:gd name="T11" fmla="*/ 95 h 299"/>
              <a:gd name="T12" fmla="*/ 336 w 1083"/>
              <a:gd name="T13" fmla="*/ 95 h 299"/>
              <a:gd name="T14" fmla="*/ 336 w 1083"/>
              <a:gd name="T15" fmla="*/ 95 h 299"/>
              <a:gd name="T16" fmla="*/ 336 w 1083"/>
              <a:gd name="T17" fmla="*/ 95 h 299"/>
              <a:gd name="T18" fmla="*/ 197 w 1083"/>
              <a:gd name="T19" fmla="*/ 38 h 299"/>
              <a:gd name="T20" fmla="*/ 197 w 1083"/>
              <a:gd name="T21" fmla="*/ 38 h 299"/>
              <a:gd name="T22" fmla="*/ 198 w 1083"/>
              <a:gd name="T23" fmla="*/ 38 h 299"/>
              <a:gd name="T24" fmla="*/ 197 w 1083"/>
              <a:gd name="T25" fmla="*/ 38 h 299"/>
              <a:gd name="T26" fmla="*/ 197 w 1083"/>
              <a:gd name="T27" fmla="*/ 38 h 299"/>
              <a:gd name="T28" fmla="*/ 490 w 1083"/>
              <a:gd name="T29" fmla="*/ 4 h 299"/>
              <a:gd name="T30" fmla="*/ 336 w 1083"/>
              <a:gd name="T31" fmla="*/ 95 h 299"/>
              <a:gd name="T32" fmla="*/ 490 w 1083"/>
              <a:gd name="T33" fmla="*/ 4 h 299"/>
              <a:gd name="T34" fmla="*/ 491 w 1083"/>
              <a:gd name="T35" fmla="*/ 3 h 299"/>
              <a:gd name="T36" fmla="*/ 491 w 1083"/>
              <a:gd name="T37" fmla="*/ 3 h 299"/>
              <a:gd name="T38" fmla="*/ 491 w 1083"/>
              <a:gd name="T39" fmla="*/ 3 h 299"/>
              <a:gd name="T40" fmla="*/ 491 w 1083"/>
              <a:gd name="T41" fmla="*/ 3 h 299"/>
              <a:gd name="T42" fmla="*/ 491 w 1083"/>
              <a:gd name="T43" fmla="*/ 3 h 299"/>
              <a:gd name="T44" fmla="*/ 492 w 1083"/>
              <a:gd name="T45" fmla="*/ 2 h 299"/>
              <a:gd name="T46" fmla="*/ 491 w 1083"/>
              <a:gd name="T47" fmla="*/ 2 h 299"/>
              <a:gd name="T48" fmla="*/ 492 w 1083"/>
              <a:gd name="T49" fmla="*/ 2 h 299"/>
              <a:gd name="T50" fmla="*/ 492 w 1083"/>
              <a:gd name="T51" fmla="*/ 1 h 299"/>
              <a:gd name="T52" fmla="*/ 492 w 1083"/>
              <a:gd name="T53" fmla="*/ 2 h 299"/>
              <a:gd name="T54" fmla="*/ 492 w 1083"/>
              <a:gd name="T55" fmla="*/ 1 h 299"/>
              <a:gd name="T56" fmla="*/ 492 w 1083"/>
              <a:gd name="T57" fmla="*/ 1 h 299"/>
              <a:gd name="T58" fmla="*/ 492 w 1083"/>
              <a:gd name="T59" fmla="*/ 1 h 299"/>
              <a:gd name="T60" fmla="*/ 492 w 1083"/>
              <a:gd name="T61" fmla="*/ 1 h 299"/>
              <a:gd name="T62" fmla="*/ 493 w 1083"/>
              <a:gd name="T63" fmla="*/ 0 h 299"/>
              <a:gd name="T64" fmla="*/ 493 w 1083"/>
              <a:gd name="T65" fmla="*/ 0 h 299"/>
              <a:gd name="T66" fmla="*/ 493 w 1083"/>
              <a:gd name="T6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83" h="299">
                <a:moveTo>
                  <a:pt x="1083" y="156"/>
                </a:moveTo>
                <a:cubicBezTo>
                  <a:pt x="0" y="299"/>
                  <a:pt x="0" y="299"/>
                  <a:pt x="0" y="299"/>
                </a:cubicBezTo>
                <a:cubicBezTo>
                  <a:pt x="0" y="299"/>
                  <a:pt x="0" y="299"/>
                  <a:pt x="0" y="299"/>
                </a:cubicBezTo>
                <a:cubicBezTo>
                  <a:pt x="1083" y="157"/>
                  <a:pt x="1083" y="157"/>
                  <a:pt x="1083" y="157"/>
                </a:cubicBezTo>
                <a:cubicBezTo>
                  <a:pt x="1083" y="156"/>
                  <a:pt x="1083" y="156"/>
                  <a:pt x="1083" y="156"/>
                </a:cubicBezTo>
                <a:moveTo>
                  <a:pt x="336" y="95"/>
                </a:moveTo>
                <a:cubicBezTo>
                  <a:pt x="336" y="95"/>
                  <a:pt x="336" y="95"/>
                  <a:pt x="336" y="95"/>
                </a:cubicBezTo>
                <a:cubicBezTo>
                  <a:pt x="336" y="95"/>
                  <a:pt x="336" y="95"/>
                  <a:pt x="336" y="95"/>
                </a:cubicBezTo>
                <a:cubicBezTo>
                  <a:pt x="336" y="95"/>
                  <a:pt x="336" y="95"/>
                  <a:pt x="336" y="95"/>
                </a:cubicBezTo>
                <a:moveTo>
                  <a:pt x="197" y="38"/>
                </a:moveTo>
                <a:cubicBezTo>
                  <a:pt x="197" y="38"/>
                  <a:pt x="197" y="38"/>
                  <a:pt x="197" y="38"/>
                </a:cubicBezTo>
                <a:cubicBezTo>
                  <a:pt x="197" y="38"/>
                  <a:pt x="197" y="38"/>
                  <a:pt x="198" y="38"/>
                </a:cubicBezTo>
                <a:cubicBezTo>
                  <a:pt x="197" y="38"/>
                  <a:pt x="197" y="38"/>
                  <a:pt x="197" y="38"/>
                </a:cubicBezTo>
                <a:cubicBezTo>
                  <a:pt x="197" y="38"/>
                  <a:pt x="197" y="38"/>
                  <a:pt x="197" y="38"/>
                </a:cubicBezTo>
                <a:moveTo>
                  <a:pt x="490" y="4"/>
                </a:moveTo>
                <a:cubicBezTo>
                  <a:pt x="450" y="68"/>
                  <a:pt x="392" y="95"/>
                  <a:pt x="336" y="95"/>
                </a:cubicBezTo>
                <a:cubicBezTo>
                  <a:pt x="392" y="95"/>
                  <a:pt x="450" y="68"/>
                  <a:pt x="490" y="4"/>
                </a:cubicBezTo>
                <a:moveTo>
                  <a:pt x="491" y="3"/>
                </a:moveTo>
                <a:cubicBezTo>
                  <a:pt x="491" y="3"/>
                  <a:pt x="491" y="3"/>
                  <a:pt x="491" y="3"/>
                </a:cubicBezTo>
                <a:cubicBezTo>
                  <a:pt x="491" y="3"/>
                  <a:pt x="491" y="3"/>
                  <a:pt x="491" y="3"/>
                </a:cubicBezTo>
                <a:cubicBezTo>
                  <a:pt x="491" y="3"/>
                  <a:pt x="491" y="3"/>
                  <a:pt x="491" y="3"/>
                </a:cubicBezTo>
                <a:cubicBezTo>
                  <a:pt x="491" y="3"/>
                  <a:pt x="491" y="3"/>
                  <a:pt x="491" y="3"/>
                </a:cubicBezTo>
                <a:moveTo>
                  <a:pt x="492" y="2"/>
                </a:moveTo>
                <a:cubicBezTo>
                  <a:pt x="491" y="2"/>
                  <a:pt x="491" y="2"/>
                  <a:pt x="491" y="2"/>
                </a:cubicBezTo>
                <a:cubicBezTo>
                  <a:pt x="491" y="2"/>
                  <a:pt x="491" y="2"/>
                  <a:pt x="492" y="2"/>
                </a:cubicBezTo>
                <a:moveTo>
                  <a:pt x="492" y="1"/>
                </a:moveTo>
                <a:cubicBezTo>
                  <a:pt x="492" y="1"/>
                  <a:pt x="492" y="2"/>
                  <a:pt x="492" y="2"/>
                </a:cubicBezTo>
                <a:cubicBezTo>
                  <a:pt x="492" y="2"/>
                  <a:pt x="492" y="1"/>
                  <a:pt x="492" y="1"/>
                </a:cubicBezTo>
                <a:moveTo>
                  <a:pt x="492" y="1"/>
                </a:moveTo>
                <a:cubicBezTo>
                  <a:pt x="492" y="1"/>
                  <a:pt x="492" y="1"/>
                  <a:pt x="492" y="1"/>
                </a:cubicBezTo>
                <a:cubicBezTo>
                  <a:pt x="492" y="1"/>
                  <a:pt x="492" y="1"/>
                  <a:pt x="492" y="1"/>
                </a:cubicBezTo>
                <a:moveTo>
                  <a:pt x="493" y="0"/>
                </a:moveTo>
                <a:cubicBezTo>
                  <a:pt x="493" y="0"/>
                  <a:pt x="493" y="0"/>
                  <a:pt x="493" y="0"/>
                </a:cubicBezTo>
                <a:cubicBezTo>
                  <a:pt x="493" y="0"/>
                  <a:pt x="493" y="0"/>
                  <a:pt x="493" y="0"/>
                </a:cubicBezTo>
              </a:path>
            </a:pathLst>
          </a:custGeom>
          <a:solidFill>
            <a:srgbClr val="D3B8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8" name="î$lïďé">
            <a:extLst>
              <a:ext uri="{FF2B5EF4-FFF2-40B4-BE49-F238E27FC236}">
                <a16:creationId xmlns:a16="http://schemas.microsoft.com/office/drawing/2014/main" id="{8EA5578A-0C31-4575-B903-64ED84613B1A}"/>
              </a:ext>
            </a:extLst>
          </p:cNvPr>
          <p:cNvSpPr/>
          <p:nvPr/>
        </p:nvSpPr>
        <p:spPr bwMode="auto">
          <a:xfrm>
            <a:off x="2131067" y="3018973"/>
            <a:ext cx="1039697" cy="357519"/>
          </a:xfrm>
          <a:custGeom>
            <a:avLst/>
            <a:gdLst>
              <a:gd name="T0" fmla="*/ 109 w 1109"/>
              <a:gd name="T1" fmla="*/ 33 h 382"/>
              <a:gd name="T2" fmla="*/ 0 w 1109"/>
              <a:gd name="T3" fmla="*/ 168 h 382"/>
              <a:gd name="T4" fmla="*/ 28 w 1109"/>
              <a:gd name="T5" fmla="*/ 382 h 382"/>
              <a:gd name="T6" fmla="*/ 32 w 1109"/>
              <a:gd name="T7" fmla="*/ 382 h 382"/>
              <a:gd name="T8" fmla="*/ 1 w 1109"/>
              <a:gd name="T9" fmla="*/ 176 h 382"/>
              <a:gd name="T10" fmla="*/ 115 w 1109"/>
              <a:gd name="T11" fmla="*/ 36 h 382"/>
              <a:gd name="T12" fmla="*/ 109 w 1109"/>
              <a:gd name="T13" fmla="*/ 33 h 382"/>
              <a:gd name="T14" fmla="*/ 637 w 1109"/>
              <a:gd name="T15" fmla="*/ 0 h 382"/>
              <a:gd name="T16" fmla="*/ 963 w 1109"/>
              <a:gd name="T17" fmla="*/ 196 h 382"/>
              <a:gd name="T18" fmla="*/ 1030 w 1109"/>
              <a:gd name="T19" fmla="*/ 192 h 382"/>
              <a:gd name="T20" fmla="*/ 1109 w 1109"/>
              <a:gd name="T21" fmla="*/ 179 h 382"/>
              <a:gd name="T22" fmla="*/ 1108 w 1109"/>
              <a:gd name="T23" fmla="*/ 170 h 382"/>
              <a:gd name="T24" fmla="*/ 1025 w 1109"/>
              <a:gd name="T25" fmla="*/ 184 h 382"/>
              <a:gd name="T26" fmla="*/ 958 w 1109"/>
              <a:gd name="T27" fmla="*/ 189 h 382"/>
              <a:gd name="T28" fmla="*/ 637 w 1109"/>
              <a:gd name="T2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9" h="382">
                <a:moveTo>
                  <a:pt x="109" y="33"/>
                </a:moveTo>
                <a:cubicBezTo>
                  <a:pt x="88" y="103"/>
                  <a:pt x="60" y="158"/>
                  <a:pt x="0" y="168"/>
                </a:cubicBezTo>
                <a:cubicBezTo>
                  <a:pt x="28" y="382"/>
                  <a:pt x="28" y="382"/>
                  <a:pt x="28" y="382"/>
                </a:cubicBezTo>
                <a:cubicBezTo>
                  <a:pt x="32" y="382"/>
                  <a:pt x="32" y="382"/>
                  <a:pt x="32" y="382"/>
                </a:cubicBezTo>
                <a:cubicBezTo>
                  <a:pt x="1" y="176"/>
                  <a:pt x="1" y="176"/>
                  <a:pt x="1" y="176"/>
                </a:cubicBezTo>
                <a:cubicBezTo>
                  <a:pt x="65" y="168"/>
                  <a:pt x="93" y="109"/>
                  <a:pt x="115" y="36"/>
                </a:cubicBezTo>
                <a:cubicBezTo>
                  <a:pt x="113" y="35"/>
                  <a:pt x="111" y="34"/>
                  <a:pt x="109" y="33"/>
                </a:cubicBezTo>
                <a:moveTo>
                  <a:pt x="637" y="0"/>
                </a:moveTo>
                <a:cubicBezTo>
                  <a:pt x="705" y="104"/>
                  <a:pt x="795" y="196"/>
                  <a:pt x="963" y="196"/>
                </a:cubicBezTo>
                <a:cubicBezTo>
                  <a:pt x="984" y="196"/>
                  <a:pt x="1006" y="195"/>
                  <a:pt x="1030" y="192"/>
                </a:cubicBezTo>
                <a:cubicBezTo>
                  <a:pt x="1058" y="188"/>
                  <a:pt x="1084" y="184"/>
                  <a:pt x="1109" y="179"/>
                </a:cubicBezTo>
                <a:cubicBezTo>
                  <a:pt x="1108" y="170"/>
                  <a:pt x="1108" y="170"/>
                  <a:pt x="1108" y="170"/>
                </a:cubicBezTo>
                <a:cubicBezTo>
                  <a:pt x="1082" y="176"/>
                  <a:pt x="1055" y="180"/>
                  <a:pt x="1025" y="184"/>
                </a:cubicBezTo>
                <a:cubicBezTo>
                  <a:pt x="1001" y="187"/>
                  <a:pt x="979" y="189"/>
                  <a:pt x="958" y="189"/>
                </a:cubicBezTo>
                <a:cubicBezTo>
                  <a:pt x="794" y="189"/>
                  <a:pt x="705" y="101"/>
                  <a:pt x="637" y="0"/>
                </a:cubicBezTo>
              </a:path>
            </a:pathLst>
          </a:custGeom>
          <a:solidFill>
            <a:srgbClr val="EBA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9" name="ïśľiḋè">
            <a:extLst>
              <a:ext uri="{FF2B5EF4-FFF2-40B4-BE49-F238E27FC236}">
                <a16:creationId xmlns:a16="http://schemas.microsoft.com/office/drawing/2014/main" id="{989912D8-210B-4919-A542-B166B101DB2A}"/>
              </a:ext>
            </a:extLst>
          </p:cNvPr>
          <p:cNvSpPr/>
          <p:nvPr/>
        </p:nvSpPr>
        <p:spPr bwMode="auto">
          <a:xfrm>
            <a:off x="2132382" y="2994000"/>
            <a:ext cx="1044297" cy="382493"/>
          </a:xfrm>
          <a:custGeom>
            <a:avLst/>
            <a:gdLst>
              <a:gd name="T0" fmla="*/ 618 w 1114"/>
              <a:gd name="T1" fmla="*/ 0 h 409"/>
              <a:gd name="T2" fmla="*/ 524 w 1114"/>
              <a:gd name="T3" fmla="*/ 110 h 409"/>
              <a:gd name="T4" fmla="*/ 524 w 1114"/>
              <a:gd name="T5" fmla="*/ 110 h 409"/>
              <a:gd name="T6" fmla="*/ 523 w 1114"/>
              <a:gd name="T7" fmla="*/ 111 h 409"/>
              <a:gd name="T8" fmla="*/ 523 w 1114"/>
              <a:gd name="T9" fmla="*/ 111 h 409"/>
              <a:gd name="T10" fmla="*/ 523 w 1114"/>
              <a:gd name="T11" fmla="*/ 111 h 409"/>
              <a:gd name="T12" fmla="*/ 523 w 1114"/>
              <a:gd name="T13" fmla="*/ 112 h 409"/>
              <a:gd name="T14" fmla="*/ 523 w 1114"/>
              <a:gd name="T15" fmla="*/ 112 h 409"/>
              <a:gd name="T16" fmla="*/ 522 w 1114"/>
              <a:gd name="T17" fmla="*/ 112 h 409"/>
              <a:gd name="T18" fmla="*/ 522 w 1114"/>
              <a:gd name="T19" fmla="*/ 113 h 409"/>
              <a:gd name="T20" fmla="*/ 522 w 1114"/>
              <a:gd name="T21" fmla="*/ 113 h 409"/>
              <a:gd name="T22" fmla="*/ 522 w 1114"/>
              <a:gd name="T23" fmla="*/ 113 h 409"/>
              <a:gd name="T24" fmla="*/ 521 w 1114"/>
              <a:gd name="T25" fmla="*/ 114 h 409"/>
              <a:gd name="T26" fmla="*/ 367 w 1114"/>
              <a:gd name="T27" fmla="*/ 205 h 409"/>
              <a:gd name="T28" fmla="*/ 367 w 1114"/>
              <a:gd name="T29" fmla="*/ 205 h 409"/>
              <a:gd name="T30" fmla="*/ 367 w 1114"/>
              <a:gd name="T31" fmla="*/ 205 h 409"/>
              <a:gd name="T32" fmla="*/ 367 w 1114"/>
              <a:gd name="T33" fmla="*/ 205 h 409"/>
              <a:gd name="T34" fmla="*/ 367 w 1114"/>
              <a:gd name="T35" fmla="*/ 205 h 409"/>
              <a:gd name="T36" fmla="*/ 229 w 1114"/>
              <a:gd name="T37" fmla="*/ 148 h 409"/>
              <a:gd name="T38" fmla="*/ 228 w 1114"/>
              <a:gd name="T39" fmla="*/ 148 h 409"/>
              <a:gd name="T40" fmla="*/ 228 w 1114"/>
              <a:gd name="T41" fmla="*/ 148 h 409"/>
              <a:gd name="T42" fmla="*/ 114 w 1114"/>
              <a:gd name="T43" fmla="*/ 63 h 409"/>
              <a:gd name="T44" fmla="*/ 0 w 1114"/>
              <a:gd name="T45" fmla="*/ 203 h 409"/>
              <a:gd name="T46" fmla="*/ 31 w 1114"/>
              <a:gd name="T47" fmla="*/ 409 h 409"/>
              <a:gd name="T48" fmla="*/ 1114 w 1114"/>
              <a:gd name="T49" fmla="*/ 266 h 409"/>
              <a:gd name="T50" fmla="*/ 1108 w 1114"/>
              <a:gd name="T51" fmla="*/ 206 h 409"/>
              <a:gd name="T52" fmla="*/ 1029 w 1114"/>
              <a:gd name="T53" fmla="*/ 219 h 409"/>
              <a:gd name="T54" fmla="*/ 962 w 1114"/>
              <a:gd name="T55" fmla="*/ 223 h 409"/>
              <a:gd name="T56" fmla="*/ 636 w 1114"/>
              <a:gd name="T57" fmla="*/ 27 h 409"/>
              <a:gd name="T58" fmla="*/ 618 w 1114"/>
              <a:gd name="T5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14" h="409">
                <a:moveTo>
                  <a:pt x="618" y="0"/>
                </a:moveTo>
                <a:cubicBezTo>
                  <a:pt x="586" y="26"/>
                  <a:pt x="554" y="62"/>
                  <a:pt x="524" y="110"/>
                </a:cubicBezTo>
                <a:cubicBezTo>
                  <a:pt x="524" y="110"/>
                  <a:pt x="524" y="110"/>
                  <a:pt x="524" y="110"/>
                </a:cubicBezTo>
                <a:cubicBezTo>
                  <a:pt x="523" y="110"/>
                  <a:pt x="523" y="111"/>
                  <a:pt x="523" y="111"/>
                </a:cubicBezTo>
                <a:cubicBezTo>
                  <a:pt x="523" y="111"/>
                  <a:pt x="523" y="111"/>
                  <a:pt x="523" y="111"/>
                </a:cubicBezTo>
                <a:cubicBezTo>
                  <a:pt x="523" y="111"/>
                  <a:pt x="523" y="111"/>
                  <a:pt x="523" y="111"/>
                </a:cubicBezTo>
                <a:cubicBezTo>
                  <a:pt x="523" y="111"/>
                  <a:pt x="523" y="112"/>
                  <a:pt x="523" y="112"/>
                </a:cubicBezTo>
                <a:cubicBezTo>
                  <a:pt x="523" y="112"/>
                  <a:pt x="523" y="112"/>
                  <a:pt x="523" y="112"/>
                </a:cubicBezTo>
                <a:cubicBezTo>
                  <a:pt x="522" y="112"/>
                  <a:pt x="522" y="112"/>
                  <a:pt x="522" y="112"/>
                </a:cubicBezTo>
                <a:cubicBezTo>
                  <a:pt x="522" y="112"/>
                  <a:pt x="522" y="112"/>
                  <a:pt x="522" y="113"/>
                </a:cubicBezTo>
                <a:cubicBezTo>
                  <a:pt x="522" y="113"/>
                  <a:pt x="522" y="113"/>
                  <a:pt x="522" y="113"/>
                </a:cubicBezTo>
                <a:cubicBezTo>
                  <a:pt x="522" y="113"/>
                  <a:pt x="522" y="113"/>
                  <a:pt x="522" y="113"/>
                </a:cubicBezTo>
                <a:cubicBezTo>
                  <a:pt x="522" y="113"/>
                  <a:pt x="522" y="114"/>
                  <a:pt x="521" y="114"/>
                </a:cubicBezTo>
                <a:cubicBezTo>
                  <a:pt x="481" y="178"/>
                  <a:pt x="423" y="205"/>
                  <a:pt x="367" y="205"/>
                </a:cubicBezTo>
                <a:cubicBezTo>
                  <a:pt x="367" y="205"/>
                  <a:pt x="367" y="205"/>
                  <a:pt x="367" y="205"/>
                </a:cubicBezTo>
                <a:cubicBezTo>
                  <a:pt x="367" y="205"/>
                  <a:pt x="367" y="205"/>
                  <a:pt x="367" y="205"/>
                </a:cubicBezTo>
                <a:cubicBezTo>
                  <a:pt x="367" y="205"/>
                  <a:pt x="367" y="205"/>
                  <a:pt x="367" y="205"/>
                </a:cubicBezTo>
                <a:cubicBezTo>
                  <a:pt x="367" y="205"/>
                  <a:pt x="367" y="205"/>
                  <a:pt x="367" y="205"/>
                </a:cubicBezTo>
                <a:cubicBezTo>
                  <a:pt x="315" y="205"/>
                  <a:pt x="265" y="183"/>
                  <a:pt x="229" y="148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00" y="121"/>
                  <a:pt x="163" y="86"/>
                  <a:pt x="114" y="63"/>
                </a:cubicBezTo>
                <a:cubicBezTo>
                  <a:pt x="92" y="136"/>
                  <a:pt x="64" y="195"/>
                  <a:pt x="0" y="203"/>
                </a:cubicBezTo>
                <a:cubicBezTo>
                  <a:pt x="31" y="409"/>
                  <a:pt x="31" y="409"/>
                  <a:pt x="31" y="409"/>
                </a:cubicBezTo>
                <a:cubicBezTo>
                  <a:pt x="1114" y="266"/>
                  <a:pt x="1114" y="266"/>
                  <a:pt x="1114" y="266"/>
                </a:cubicBezTo>
                <a:cubicBezTo>
                  <a:pt x="1108" y="206"/>
                  <a:pt x="1108" y="206"/>
                  <a:pt x="1108" y="206"/>
                </a:cubicBezTo>
                <a:cubicBezTo>
                  <a:pt x="1083" y="211"/>
                  <a:pt x="1057" y="215"/>
                  <a:pt x="1029" y="219"/>
                </a:cubicBezTo>
                <a:cubicBezTo>
                  <a:pt x="1005" y="222"/>
                  <a:pt x="983" y="223"/>
                  <a:pt x="962" y="223"/>
                </a:cubicBezTo>
                <a:cubicBezTo>
                  <a:pt x="794" y="223"/>
                  <a:pt x="704" y="131"/>
                  <a:pt x="636" y="27"/>
                </a:cubicBezTo>
                <a:cubicBezTo>
                  <a:pt x="630" y="18"/>
                  <a:pt x="624" y="9"/>
                  <a:pt x="618" y="0"/>
                </a:cubicBezTo>
              </a:path>
            </a:pathLst>
          </a:custGeom>
          <a:solidFill>
            <a:srgbClr val="DF9E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0" name="íSlîḍê">
            <a:extLst>
              <a:ext uri="{FF2B5EF4-FFF2-40B4-BE49-F238E27FC236}">
                <a16:creationId xmlns:a16="http://schemas.microsoft.com/office/drawing/2014/main" id="{21877CE8-902D-43DB-9922-9E84C9F111C8}"/>
              </a:ext>
            </a:extLst>
          </p:cNvPr>
          <p:cNvSpPr/>
          <p:nvPr/>
        </p:nvSpPr>
        <p:spPr bwMode="auto">
          <a:xfrm>
            <a:off x="2550363" y="2769236"/>
            <a:ext cx="203076" cy="546793"/>
          </a:xfrm>
          <a:custGeom>
            <a:avLst/>
            <a:gdLst>
              <a:gd name="T0" fmla="*/ 217 w 217"/>
              <a:gd name="T1" fmla="*/ 565 h 584"/>
              <a:gd name="T2" fmla="*/ 173 w 217"/>
              <a:gd name="T3" fmla="*/ 241 h 584"/>
              <a:gd name="T4" fmla="*/ 0 w 217"/>
              <a:gd name="T5" fmla="*/ 0 h 584"/>
              <a:gd name="T6" fmla="*/ 74 w 217"/>
              <a:gd name="T7" fmla="*/ 584 h 584"/>
              <a:gd name="T8" fmla="*/ 217 w 217"/>
              <a:gd name="T9" fmla="*/ 56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584">
                <a:moveTo>
                  <a:pt x="217" y="565"/>
                </a:moveTo>
                <a:cubicBezTo>
                  <a:pt x="173" y="241"/>
                  <a:pt x="173" y="241"/>
                  <a:pt x="173" y="241"/>
                </a:cubicBezTo>
                <a:cubicBezTo>
                  <a:pt x="114" y="148"/>
                  <a:pt x="70" y="49"/>
                  <a:pt x="0" y="0"/>
                </a:cubicBezTo>
                <a:cubicBezTo>
                  <a:pt x="74" y="584"/>
                  <a:pt x="74" y="584"/>
                  <a:pt x="74" y="584"/>
                </a:cubicBezTo>
                <a:lnTo>
                  <a:pt x="217" y="565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1" name="išḻïḋé">
            <a:extLst>
              <a:ext uri="{FF2B5EF4-FFF2-40B4-BE49-F238E27FC236}">
                <a16:creationId xmlns:a16="http://schemas.microsoft.com/office/drawing/2014/main" id="{570BD525-CAE1-45B3-BD2B-1BB62905031E}"/>
              </a:ext>
            </a:extLst>
          </p:cNvPr>
          <p:cNvSpPr/>
          <p:nvPr/>
        </p:nvSpPr>
        <p:spPr bwMode="auto">
          <a:xfrm>
            <a:off x="2708092" y="2990713"/>
            <a:ext cx="9858" cy="18402"/>
          </a:xfrm>
          <a:custGeom>
            <a:avLst/>
            <a:gdLst>
              <a:gd name="T0" fmla="*/ 1 w 11"/>
              <a:gd name="T1" fmla="*/ 5 h 19"/>
              <a:gd name="T2" fmla="*/ 2 w 11"/>
              <a:gd name="T3" fmla="*/ 14 h 19"/>
              <a:gd name="T4" fmla="*/ 7 w 11"/>
              <a:gd name="T5" fmla="*/ 18 h 19"/>
              <a:gd name="T6" fmla="*/ 11 w 11"/>
              <a:gd name="T7" fmla="*/ 13 h 19"/>
              <a:gd name="T8" fmla="*/ 10 w 11"/>
              <a:gd name="T9" fmla="*/ 4 h 19"/>
              <a:gd name="T10" fmla="*/ 5 w 11"/>
              <a:gd name="T11" fmla="*/ 0 h 19"/>
              <a:gd name="T12" fmla="*/ 1 w 11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9">
                <a:moveTo>
                  <a:pt x="1" y="5"/>
                </a:moveTo>
                <a:cubicBezTo>
                  <a:pt x="2" y="14"/>
                  <a:pt x="2" y="14"/>
                  <a:pt x="2" y="14"/>
                </a:cubicBezTo>
                <a:cubicBezTo>
                  <a:pt x="2" y="17"/>
                  <a:pt x="5" y="19"/>
                  <a:pt x="7" y="18"/>
                </a:cubicBezTo>
                <a:cubicBezTo>
                  <a:pt x="10" y="18"/>
                  <a:pt x="11" y="16"/>
                  <a:pt x="11" y="1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1"/>
                  <a:pt x="7" y="0"/>
                  <a:pt x="5" y="0"/>
                </a:cubicBezTo>
                <a:cubicBezTo>
                  <a:pt x="2" y="0"/>
                  <a:pt x="0" y="3"/>
                  <a:pt x="1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2" name="ïsľîḍê">
            <a:extLst>
              <a:ext uri="{FF2B5EF4-FFF2-40B4-BE49-F238E27FC236}">
                <a16:creationId xmlns:a16="http://schemas.microsoft.com/office/drawing/2014/main" id="{90FCE212-18ED-42A1-AB7D-FA94E05EF388}"/>
              </a:ext>
            </a:extLst>
          </p:cNvPr>
          <p:cNvSpPr/>
          <p:nvPr/>
        </p:nvSpPr>
        <p:spPr bwMode="auto">
          <a:xfrm>
            <a:off x="2712693" y="3025545"/>
            <a:ext cx="40090" cy="248423"/>
          </a:xfrm>
          <a:custGeom>
            <a:avLst/>
            <a:gdLst>
              <a:gd name="T0" fmla="*/ 31 w 43"/>
              <a:gd name="T1" fmla="*/ 242 h 265"/>
              <a:gd name="T2" fmla="*/ 34 w 43"/>
              <a:gd name="T3" fmla="*/ 261 h 265"/>
              <a:gd name="T4" fmla="*/ 39 w 43"/>
              <a:gd name="T5" fmla="*/ 265 h 265"/>
              <a:gd name="T6" fmla="*/ 43 w 43"/>
              <a:gd name="T7" fmla="*/ 260 h 265"/>
              <a:gd name="T8" fmla="*/ 41 w 43"/>
              <a:gd name="T9" fmla="*/ 241 h 265"/>
              <a:gd name="T10" fmla="*/ 35 w 43"/>
              <a:gd name="T11" fmla="*/ 237 h 265"/>
              <a:gd name="T12" fmla="*/ 31 w 43"/>
              <a:gd name="T13" fmla="*/ 242 h 265"/>
              <a:gd name="T14" fmla="*/ 25 w 43"/>
              <a:gd name="T15" fmla="*/ 195 h 265"/>
              <a:gd name="T16" fmla="*/ 28 w 43"/>
              <a:gd name="T17" fmla="*/ 214 h 265"/>
              <a:gd name="T18" fmla="*/ 33 w 43"/>
              <a:gd name="T19" fmla="*/ 218 h 265"/>
              <a:gd name="T20" fmla="*/ 37 w 43"/>
              <a:gd name="T21" fmla="*/ 213 h 265"/>
              <a:gd name="T22" fmla="*/ 35 w 43"/>
              <a:gd name="T23" fmla="*/ 194 h 265"/>
              <a:gd name="T24" fmla="*/ 29 w 43"/>
              <a:gd name="T25" fmla="*/ 190 h 265"/>
              <a:gd name="T26" fmla="*/ 25 w 43"/>
              <a:gd name="T27" fmla="*/ 195 h 265"/>
              <a:gd name="T28" fmla="*/ 19 w 43"/>
              <a:gd name="T29" fmla="*/ 148 h 265"/>
              <a:gd name="T30" fmla="*/ 22 w 43"/>
              <a:gd name="T31" fmla="*/ 167 h 265"/>
              <a:gd name="T32" fmla="*/ 27 w 43"/>
              <a:gd name="T33" fmla="*/ 171 h 265"/>
              <a:gd name="T34" fmla="*/ 31 w 43"/>
              <a:gd name="T35" fmla="*/ 165 h 265"/>
              <a:gd name="T36" fmla="*/ 28 w 43"/>
              <a:gd name="T37" fmla="*/ 146 h 265"/>
              <a:gd name="T38" fmla="*/ 23 w 43"/>
              <a:gd name="T39" fmla="*/ 142 h 265"/>
              <a:gd name="T40" fmla="*/ 19 w 43"/>
              <a:gd name="T41" fmla="*/ 148 h 265"/>
              <a:gd name="T42" fmla="*/ 13 w 43"/>
              <a:gd name="T43" fmla="*/ 100 h 265"/>
              <a:gd name="T44" fmla="*/ 15 w 43"/>
              <a:gd name="T45" fmla="*/ 119 h 265"/>
              <a:gd name="T46" fmla="*/ 21 w 43"/>
              <a:gd name="T47" fmla="*/ 123 h 265"/>
              <a:gd name="T48" fmla="*/ 25 w 43"/>
              <a:gd name="T49" fmla="*/ 118 h 265"/>
              <a:gd name="T50" fmla="*/ 22 w 43"/>
              <a:gd name="T51" fmla="*/ 99 h 265"/>
              <a:gd name="T52" fmla="*/ 17 w 43"/>
              <a:gd name="T53" fmla="*/ 95 h 265"/>
              <a:gd name="T54" fmla="*/ 13 w 43"/>
              <a:gd name="T55" fmla="*/ 100 h 265"/>
              <a:gd name="T56" fmla="*/ 7 w 43"/>
              <a:gd name="T57" fmla="*/ 53 h 265"/>
              <a:gd name="T58" fmla="*/ 9 w 43"/>
              <a:gd name="T59" fmla="*/ 72 h 265"/>
              <a:gd name="T60" fmla="*/ 14 w 43"/>
              <a:gd name="T61" fmla="*/ 76 h 265"/>
              <a:gd name="T62" fmla="*/ 18 w 43"/>
              <a:gd name="T63" fmla="*/ 71 h 265"/>
              <a:gd name="T64" fmla="*/ 16 w 43"/>
              <a:gd name="T65" fmla="*/ 52 h 265"/>
              <a:gd name="T66" fmla="*/ 11 w 43"/>
              <a:gd name="T67" fmla="*/ 48 h 265"/>
              <a:gd name="T68" fmla="*/ 7 w 43"/>
              <a:gd name="T69" fmla="*/ 53 h 265"/>
              <a:gd name="T70" fmla="*/ 1 w 43"/>
              <a:gd name="T71" fmla="*/ 6 h 265"/>
              <a:gd name="T72" fmla="*/ 3 w 43"/>
              <a:gd name="T73" fmla="*/ 25 h 265"/>
              <a:gd name="T74" fmla="*/ 8 w 43"/>
              <a:gd name="T75" fmla="*/ 29 h 265"/>
              <a:gd name="T76" fmla="*/ 12 w 43"/>
              <a:gd name="T77" fmla="*/ 23 h 265"/>
              <a:gd name="T78" fmla="*/ 10 w 43"/>
              <a:gd name="T79" fmla="*/ 5 h 265"/>
              <a:gd name="T80" fmla="*/ 5 w 43"/>
              <a:gd name="T81" fmla="*/ 1 h 265"/>
              <a:gd name="T82" fmla="*/ 1 w 43"/>
              <a:gd name="T83" fmla="*/ 6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" h="265">
                <a:moveTo>
                  <a:pt x="31" y="242"/>
                </a:moveTo>
                <a:cubicBezTo>
                  <a:pt x="34" y="261"/>
                  <a:pt x="34" y="261"/>
                  <a:pt x="34" y="261"/>
                </a:cubicBezTo>
                <a:cubicBezTo>
                  <a:pt x="34" y="264"/>
                  <a:pt x="37" y="265"/>
                  <a:pt x="39" y="265"/>
                </a:cubicBezTo>
                <a:cubicBezTo>
                  <a:pt x="42" y="265"/>
                  <a:pt x="43" y="262"/>
                  <a:pt x="43" y="260"/>
                </a:cubicBezTo>
                <a:cubicBezTo>
                  <a:pt x="41" y="241"/>
                  <a:pt x="41" y="241"/>
                  <a:pt x="41" y="241"/>
                </a:cubicBezTo>
                <a:cubicBezTo>
                  <a:pt x="40" y="238"/>
                  <a:pt x="38" y="237"/>
                  <a:pt x="35" y="237"/>
                </a:cubicBezTo>
                <a:cubicBezTo>
                  <a:pt x="33" y="237"/>
                  <a:pt x="31" y="240"/>
                  <a:pt x="31" y="242"/>
                </a:cubicBezTo>
                <a:close/>
                <a:moveTo>
                  <a:pt x="25" y="195"/>
                </a:moveTo>
                <a:cubicBezTo>
                  <a:pt x="28" y="214"/>
                  <a:pt x="28" y="214"/>
                  <a:pt x="28" y="214"/>
                </a:cubicBezTo>
                <a:cubicBezTo>
                  <a:pt x="28" y="216"/>
                  <a:pt x="30" y="218"/>
                  <a:pt x="33" y="218"/>
                </a:cubicBezTo>
                <a:cubicBezTo>
                  <a:pt x="36" y="217"/>
                  <a:pt x="37" y="215"/>
                  <a:pt x="37" y="213"/>
                </a:cubicBezTo>
                <a:cubicBezTo>
                  <a:pt x="35" y="194"/>
                  <a:pt x="35" y="194"/>
                  <a:pt x="35" y="194"/>
                </a:cubicBezTo>
                <a:cubicBezTo>
                  <a:pt x="34" y="191"/>
                  <a:pt x="32" y="189"/>
                  <a:pt x="29" y="190"/>
                </a:cubicBezTo>
                <a:cubicBezTo>
                  <a:pt x="27" y="190"/>
                  <a:pt x="25" y="192"/>
                  <a:pt x="25" y="195"/>
                </a:cubicBezTo>
                <a:close/>
                <a:moveTo>
                  <a:pt x="19" y="148"/>
                </a:moveTo>
                <a:cubicBezTo>
                  <a:pt x="22" y="167"/>
                  <a:pt x="22" y="167"/>
                  <a:pt x="22" y="167"/>
                </a:cubicBezTo>
                <a:cubicBezTo>
                  <a:pt x="22" y="169"/>
                  <a:pt x="24" y="171"/>
                  <a:pt x="27" y="171"/>
                </a:cubicBezTo>
                <a:cubicBezTo>
                  <a:pt x="29" y="170"/>
                  <a:pt x="31" y="168"/>
                  <a:pt x="31" y="165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8" y="144"/>
                  <a:pt x="26" y="142"/>
                  <a:pt x="23" y="142"/>
                </a:cubicBezTo>
                <a:cubicBezTo>
                  <a:pt x="21" y="143"/>
                  <a:pt x="19" y="145"/>
                  <a:pt x="19" y="148"/>
                </a:cubicBezTo>
                <a:close/>
                <a:moveTo>
                  <a:pt x="13" y="100"/>
                </a:moveTo>
                <a:cubicBezTo>
                  <a:pt x="15" y="119"/>
                  <a:pt x="15" y="119"/>
                  <a:pt x="15" y="119"/>
                </a:cubicBezTo>
                <a:cubicBezTo>
                  <a:pt x="16" y="122"/>
                  <a:pt x="18" y="124"/>
                  <a:pt x="21" y="123"/>
                </a:cubicBezTo>
                <a:cubicBezTo>
                  <a:pt x="23" y="123"/>
                  <a:pt x="25" y="121"/>
                  <a:pt x="25" y="118"/>
                </a:cubicBezTo>
                <a:cubicBezTo>
                  <a:pt x="22" y="99"/>
                  <a:pt x="22" y="99"/>
                  <a:pt x="22" y="99"/>
                </a:cubicBezTo>
                <a:cubicBezTo>
                  <a:pt x="22" y="97"/>
                  <a:pt x="19" y="95"/>
                  <a:pt x="17" y="95"/>
                </a:cubicBezTo>
                <a:cubicBezTo>
                  <a:pt x="14" y="95"/>
                  <a:pt x="13" y="98"/>
                  <a:pt x="13" y="100"/>
                </a:cubicBezTo>
                <a:close/>
                <a:moveTo>
                  <a:pt x="7" y="53"/>
                </a:moveTo>
                <a:cubicBezTo>
                  <a:pt x="9" y="72"/>
                  <a:pt x="9" y="72"/>
                  <a:pt x="9" y="72"/>
                </a:cubicBezTo>
                <a:cubicBezTo>
                  <a:pt x="10" y="74"/>
                  <a:pt x="12" y="76"/>
                  <a:pt x="14" y="76"/>
                </a:cubicBezTo>
                <a:cubicBezTo>
                  <a:pt x="17" y="76"/>
                  <a:pt x="19" y="73"/>
                  <a:pt x="18" y="71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49"/>
                  <a:pt x="13" y="47"/>
                  <a:pt x="11" y="48"/>
                </a:cubicBezTo>
                <a:cubicBezTo>
                  <a:pt x="8" y="48"/>
                  <a:pt x="6" y="50"/>
                  <a:pt x="7" y="53"/>
                </a:cubicBezTo>
                <a:close/>
                <a:moveTo>
                  <a:pt x="1" y="6"/>
                </a:moveTo>
                <a:cubicBezTo>
                  <a:pt x="3" y="25"/>
                  <a:pt x="3" y="25"/>
                  <a:pt x="3" y="25"/>
                </a:cubicBezTo>
                <a:cubicBezTo>
                  <a:pt x="3" y="27"/>
                  <a:pt x="6" y="29"/>
                  <a:pt x="8" y="29"/>
                </a:cubicBezTo>
                <a:cubicBezTo>
                  <a:pt x="11" y="28"/>
                  <a:pt x="13" y="26"/>
                  <a:pt x="12" y="23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7" y="0"/>
                  <a:pt x="5" y="1"/>
                </a:cubicBezTo>
                <a:cubicBezTo>
                  <a:pt x="2" y="1"/>
                  <a:pt x="0" y="3"/>
                  <a:pt x="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3" name="işḷïdè">
            <a:extLst>
              <a:ext uri="{FF2B5EF4-FFF2-40B4-BE49-F238E27FC236}">
                <a16:creationId xmlns:a16="http://schemas.microsoft.com/office/drawing/2014/main" id="{EA0D07F0-F0C7-420B-A831-CE50AB94FA4A}"/>
              </a:ext>
            </a:extLst>
          </p:cNvPr>
          <p:cNvSpPr/>
          <p:nvPr/>
        </p:nvSpPr>
        <p:spPr bwMode="auto">
          <a:xfrm>
            <a:off x="2746868" y="3291713"/>
            <a:ext cx="10515" cy="17745"/>
          </a:xfrm>
          <a:custGeom>
            <a:avLst/>
            <a:gdLst>
              <a:gd name="T0" fmla="*/ 1 w 11"/>
              <a:gd name="T1" fmla="*/ 5 h 19"/>
              <a:gd name="T2" fmla="*/ 2 w 11"/>
              <a:gd name="T3" fmla="*/ 15 h 19"/>
              <a:gd name="T4" fmla="*/ 7 w 11"/>
              <a:gd name="T5" fmla="*/ 19 h 19"/>
              <a:gd name="T6" fmla="*/ 11 w 11"/>
              <a:gd name="T7" fmla="*/ 13 h 19"/>
              <a:gd name="T8" fmla="*/ 10 w 11"/>
              <a:gd name="T9" fmla="*/ 4 h 19"/>
              <a:gd name="T10" fmla="*/ 5 w 11"/>
              <a:gd name="T11" fmla="*/ 0 h 19"/>
              <a:gd name="T12" fmla="*/ 1 w 11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9">
                <a:moveTo>
                  <a:pt x="1" y="5"/>
                </a:moveTo>
                <a:cubicBezTo>
                  <a:pt x="2" y="15"/>
                  <a:pt x="2" y="15"/>
                  <a:pt x="2" y="15"/>
                </a:cubicBezTo>
                <a:cubicBezTo>
                  <a:pt x="2" y="17"/>
                  <a:pt x="4" y="19"/>
                  <a:pt x="7" y="19"/>
                </a:cubicBezTo>
                <a:cubicBezTo>
                  <a:pt x="10" y="18"/>
                  <a:pt x="11" y="16"/>
                  <a:pt x="11" y="1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2"/>
                  <a:pt x="7" y="0"/>
                  <a:pt x="5" y="0"/>
                </a:cubicBezTo>
                <a:cubicBezTo>
                  <a:pt x="2" y="1"/>
                  <a:pt x="0" y="3"/>
                  <a:pt x="1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4" name="îṧḷîḓè">
            <a:extLst>
              <a:ext uri="{FF2B5EF4-FFF2-40B4-BE49-F238E27FC236}">
                <a16:creationId xmlns:a16="http://schemas.microsoft.com/office/drawing/2014/main" id="{6DC4A881-A7A0-4C05-A0DA-F7431FF6B4A7}"/>
              </a:ext>
            </a:extLst>
          </p:cNvPr>
          <p:cNvSpPr/>
          <p:nvPr/>
        </p:nvSpPr>
        <p:spPr bwMode="auto">
          <a:xfrm>
            <a:off x="2879623" y="2938794"/>
            <a:ext cx="9858" cy="18402"/>
          </a:xfrm>
          <a:custGeom>
            <a:avLst/>
            <a:gdLst>
              <a:gd name="T0" fmla="*/ 0 w 11"/>
              <a:gd name="T1" fmla="*/ 6 h 20"/>
              <a:gd name="T2" fmla="*/ 1 w 11"/>
              <a:gd name="T3" fmla="*/ 15 h 20"/>
              <a:gd name="T4" fmla="*/ 6 w 11"/>
              <a:gd name="T5" fmla="*/ 19 h 20"/>
              <a:gd name="T6" fmla="*/ 11 w 11"/>
              <a:gd name="T7" fmla="*/ 14 h 20"/>
              <a:gd name="T8" fmla="*/ 9 w 11"/>
              <a:gd name="T9" fmla="*/ 5 h 20"/>
              <a:gd name="T10" fmla="*/ 4 w 11"/>
              <a:gd name="T11" fmla="*/ 1 h 20"/>
              <a:gd name="T12" fmla="*/ 0 w 11"/>
              <a:gd name="T13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0">
                <a:moveTo>
                  <a:pt x="0" y="6"/>
                </a:moveTo>
                <a:cubicBezTo>
                  <a:pt x="1" y="15"/>
                  <a:pt x="1" y="15"/>
                  <a:pt x="1" y="15"/>
                </a:cubicBezTo>
                <a:cubicBezTo>
                  <a:pt x="2" y="18"/>
                  <a:pt x="4" y="20"/>
                  <a:pt x="6" y="19"/>
                </a:cubicBezTo>
                <a:cubicBezTo>
                  <a:pt x="9" y="19"/>
                  <a:pt x="11" y="17"/>
                  <a:pt x="11" y="14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1"/>
                </a:cubicBezTo>
                <a:cubicBezTo>
                  <a:pt x="2" y="1"/>
                  <a:pt x="0" y="3"/>
                  <a:pt x="0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5" name="íṥlïďè">
            <a:extLst>
              <a:ext uri="{FF2B5EF4-FFF2-40B4-BE49-F238E27FC236}">
                <a16:creationId xmlns:a16="http://schemas.microsoft.com/office/drawing/2014/main" id="{5DA3E19C-9274-4E8A-A9F2-DAA8BFBE66BD}"/>
              </a:ext>
            </a:extLst>
          </p:cNvPr>
          <p:cNvSpPr/>
          <p:nvPr/>
        </p:nvSpPr>
        <p:spPr bwMode="auto">
          <a:xfrm>
            <a:off x="2882908" y="2972969"/>
            <a:ext cx="45347" cy="279312"/>
          </a:xfrm>
          <a:custGeom>
            <a:avLst/>
            <a:gdLst>
              <a:gd name="T0" fmla="*/ 36 w 48"/>
              <a:gd name="T1" fmla="*/ 276 h 298"/>
              <a:gd name="T2" fmla="*/ 38 w 48"/>
              <a:gd name="T3" fmla="*/ 294 h 298"/>
              <a:gd name="T4" fmla="*/ 44 w 48"/>
              <a:gd name="T5" fmla="*/ 298 h 298"/>
              <a:gd name="T6" fmla="*/ 48 w 48"/>
              <a:gd name="T7" fmla="*/ 293 h 298"/>
              <a:gd name="T8" fmla="*/ 45 w 48"/>
              <a:gd name="T9" fmla="*/ 275 h 298"/>
              <a:gd name="T10" fmla="*/ 40 w 48"/>
              <a:gd name="T11" fmla="*/ 271 h 298"/>
              <a:gd name="T12" fmla="*/ 36 w 48"/>
              <a:gd name="T13" fmla="*/ 276 h 298"/>
              <a:gd name="T14" fmla="*/ 30 w 48"/>
              <a:gd name="T15" fmla="*/ 231 h 298"/>
              <a:gd name="T16" fmla="*/ 33 w 48"/>
              <a:gd name="T17" fmla="*/ 249 h 298"/>
              <a:gd name="T18" fmla="*/ 38 w 48"/>
              <a:gd name="T19" fmla="*/ 253 h 298"/>
              <a:gd name="T20" fmla="*/ 42 w 48"/>
              <a:gd name="T21" fmla="*/ 248 h 298"/>
              <a:gd name="T22" fmla="*/ 39 w 48"/>
              <a:gd name="T23" fmla="*/ 230 h 298"/>
              <a:gd name="T24" fmla="*/ 34 w 48"/>
              <a:gd name="T25" fmla="*/ 226 h 298"/>
              <a:gd name="T26" fmla="*/ 30 w 48"/>
              <a:gd name="T27" fmla="*/ 231 h 298"/>
              <a:gd name="T28" fmla="*/ 24 w 48"/>
              <a:gd name="T29" fmla="*/ 186 h 298"/>
              <a:gd name="T30" fmla="*/ 27 w 48"/>
              <a:gd name="T31" fmla="*/ 204 h 298"/>
              <a:gd name="T32" fmla="*/ 32 w 48"/>
              <a:gd name="T33" fmla="*/ 208 h 298"/>
              <a:gd name="T34" fmla="*/ 36 w 48"/>
              <a:gd name="T35" fmla="*/ 203 h 298"/>
              <a:gd name="T36" fmla="*/ 34 w 48"/>
              <a:gd name="T37" fmla="*/ 185 h 298"/>
              <a:gd name="T38" fmla="*/ 28 w 48"/>
              <a:gd name="T39" fmla="*/ 181 h 298"/>
              <a:gd name="T40" fmla="*/ 24 w 48"/>
              <a:gd name="T41" fmla="*/ 186 h 298"/>
              <a:gd name="T42" fmla="*/ 18 w 48"/>
              <a:gd name="T43" fmla="*/ 141 h 298"/>
              <a:gd name="T44" fmla="*/ 21 w 48"/>
              <a:gd name="T45" fmla="*/ 159 h 298"/>
              <a:gd name="T46" fmla="*/ 26 w 48"/>
              <a:gd name="T47" fmla="*/ 163 h 298"/>
              <a:gd name="T48" fmla="*/ 30 w 48"/>
              <a:gd name="T49" fmla="*/ 157 h 298"/>
              <a:gd name="T50" fmla="*/ 28 w 48"/>
              <a:gd name="T51" fmla="*/ 139 h 298"/>
              <a:gd name="T52" fmla="*/ 22 w 48"/>
              <a:gd name="T53" fmla="*/ 135 h 298"/>
              <a:gd name="T54" fmla="*/ 18 w 48"/>
              <a:gd name="T55" fmla="*/ 141 h 298"/>
              <a:gd name="T56" fmla="*/ 13 w 48"/>
              <a:gd name="T57" fmla="*/ 95 h 298"/>
              <a:gd name="T58" fmla="*/ 15 w 48"/>
              <a:gd name="T59" fmla="*/ 114 h 298"/>
              <a:gd name="T60" fmla="*/ 20 w 48"/>
              <a:gd name="T61" fmla="*/ 118 h 298"/>
              <a:gd name="T62" fmla="*/ 24 w 48"/>
              <a:gd name="T63" fmla="*/ 112 h 298"/>
              <a:gd name="T64" fmla="*/ 22 w 48"/>
              <a:gd name="T65" fmla="*/ 94 h 298"/>
              <a:gd name="T66" fmla="*/ 17 w 48"/>
              <a:gd name="T67" fmla="*/ 90 h 298"/>
              <a:gd name="T68" fmla="*/ 13 w 48"/>
              <a:gd name="T69" fmla="*/ 95 h 298"/>
              <a:gd name="T70" fmla="*/ 7 w 48"/>
              <a:gd name="T71" fmla="*/ 50 h 298"/>
              <a:gd name="T72" fmla="*/ 9 w 48"/>
              <a:gd name="T73" fmla="*/ 68 h 298"/>
              <a:gd name="T74" fmla="*/ 14 w 48"/>
              <a:gd name="T75" fmla="*/ 72 h 298"/>
              <a:gd name="T76" fmla="*/ 18 w 48"/>
              <a:gd name="T77" fmla="*/ 67 h 298"/>
              <a:gd name="T78" fmla="*/ 16 w 48"/>
              <a:gd name="T79" fmla="*/ 49 h 298"/>
              <a:gd name="T80" fmla="*/ 11 w 48"/>
              <a:gd name="T81" fmla="*/ 45 h 298"/>
              <a:gd name="T82" fmla="*/ 7 w 48"/>
              <a:gd name="T83" fmla="*/ 50 h 298"/>
              <a:gd name="T84" fmla="*/ 1 w 48"/>
              <a:gd name="T85" fmla="*/ 5 h 298"/>
              <a:gd name="T86" fmla="*/ 3 w 48"/>
              <a:gd name="T87" fmla="*/ 23 h 298"/>
              <a:gd name="T88" fmla="*/ 8 w 48"/>
              <a:gd name="T89" fmla="*/ 27 h 298"/>
              <a:gd name="T90" fmla="*/ 12 w 48"/>
              <a:gd name="T91" fmla="*/ 22 h 298"/>
              <a:gd name="T92" fmla="*/ 10 w 48"/>
              <a:gd name="T93" fmla="*/ 4 h 298"/>
              <a:gd name="T94" fmla="*/ 5 w 48"/>
              <a:gd name="T95" fmla="*/ 0 h 298"/>
              <a:gd name="T96" fmla="*/ 1 w 48"/>
              <a:gd name="T97" fmla="*/ 5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" h="298">
                <a:moveTo>
                  <a:pt x="36" y="276"/>
                </a:moveTo>
                <a:cubicBezTo>
                  <a:pt x="38" y="294"/>
                  <a:pt x="38" y="294"/>
                  <a:pt x="38" y="294"/>
                </a:cubicBezTo>
                <a:cubicBezTo>
                  <a:pt x="39" y="297"/>
                  <a:pt x="41" y="298"/>
                  <a:pt x="44" y="298"/>
                </a:cubicBezTo>
                <a:cubicBezTo>
                  <a:pt x="46" y="298"/>
                  <a:pt x="48" y="295"/>
                  <a:pt x="48" y="293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45" y="272"/>
                  <a:pt x="43" y="270"/>
                  <a:pt x="40" y="271"/>
                </a:cubicBezTo>
                <a:cubicBezTo>
                  <a:pt x="38" y="271"/>
                  <a:pt x="36" y="273"/>
                  <a:pt x="36" y="276"/>
                </a:cubicBezTo>
                <a:close/>
                <a:moveTo>
                  <a:pt x="30" y="231"/>
                </a:moveTo>
                <a:cubicBezTo>
                  <a:pt x="33" y="249"/>
                  <a:pt x="33" y="249"/>
                  <a:pt x="33" y="249"/>
                </a:cubicBezTo>
                <a:cubicBezTo>
                  <a:pt x="33" y="251"/>
                  <a:pt x="35" y="253"/>
                  <a:pt x="38" y="253"/>
                </a:cubicBezTo>
                <a:cubicBezTo>
                  <a:pt x="40" y="253"/>
                  <a:pt x="42" y="250"/>
                  <a:pt x="42" y="248"/>
                </a:cubicBezTo>
                <a:cubicBezTo>
                  <a:pt x="39" y="230"/>
                  <a:pt x="39" y="230"/>
                  <a:pt x="39" y="230"/>
                </a:cubicBezTo>
                <a:cubicBezTo>
                  <a:pt x="39" y="227"/>
                  <a:pt x="37" y="225"/>
                  <a:pt x="34" y="226"/>
                </a:cubicBezTo>
                <a:cubicBezTo>
                  <a:pt x="32" y="226"/>
                  <a:pt x="30" y="228"/>
                  <a:pt x="30" y="231"/>
                </a:cubicBezTo>
                <a:close/>
                <a:moveTo>
                  <a:pt x="24" y="186"/>
                </a:moveTo>
                <a:cubicBezTo>
                  <a:pt x="27" y="204"/>
                  <a:pt x="27" y="204"/>
                  <a:pt x="27" y="204"/>
                </a:cubicBezTo>
                <a:cubicBezTo>
                  <a:pt x="27" y="206"/>
                  <a:pt x="29" y="208"/>
                  <a:pt x="32" y="208"/>
                </a:cubicBezTo>
                <a:cubicBezTo>
                  <a:pt x="34" y="207"/>
                  <a:pt x="36" y="205"/>
                  <a:pt x="36" y="203"/>
                </a:cubicBezTo>
                <a:cubicBezTo>
                  <a:pt x="34" y="185"/>
                  <a:pt x="34" y="185"/>
                  <a:pt x="34" y="185"/>
                </a:cubicBezTo>
                <a:cubicBezTo>
                  <a:pt x="33" y="182"/>
                  <a:pt x="31" y="180"/>
                  <a:pt x="28" y="181"/>
                </a:cubicBezTo>
                <a:cubicBezTo>
                  <a:pt x="26" y="181"/>
                  <a:pt x="24" y="183"/>
                  <a:pt x="24" y="186"/>
                </a:cubicBezTo>
                <a:close/>
                <a:moveTo>
                  <a:pt x="18" y="141"/>
                </a:moveTo>
                <a:cubicBezTo>
                  <a:pt x="21" y="159"/>
                  <a:pt x="21" y="159"/>
                  <a:pt x="21" y="159"/>
                </a:cubicBezTo>
                <a:cubicBezTo>
                  <a:pt x="21" y="161"/>
                  <a:pt x="23" y="163"/>
                  <a:pt x="26" y="163"/>
                </a:cubicBezTo>
                <a:cubicBezTo>
                  <a:pt x="29" y="162"/>
                  <a:pt x="30" y="160"/>
                  <a:pt x="30" y="157"/>
                </a:cubicBezTo>
                <a:cubicBezTo>
                  <a:pt x="28" y="139"/>
                  <a:pt x="28" y="139"/>
                  <a:pt x="28" y="139"/>
                </a:cubicBezTo>
                <a:cubicBezTo>
                  <a:pt x="27" y="137"/>
                  <a:pt x="25" y="135"/>
                  <a:pt x="22" y="135"/>
                </a:cubicBezTo>
                <a:cubicBezTo>
                  <a:pt x="20" y="136"/>
                  <a:pt x="18" y="138"/>
                  <a:pt x="18" y="141"/>
                </a:cubicBezTo>
                <a:close/>
                <a:moveTo>
                  <a:pt x="13" y="95"/>
                </a:moveTo>
                <a:cubicBezTo>
                  <a:pt x="15" y="114"/>
                  <a:pt x="15" y="114"/>
                  <a:pt x="15" y="114"/>
                </a:cubicBezTo>
                <a:cubicBezTo>
                  <a:pt x="15" y="116"/>
                  <a:pt x="18" y="118"/>
                  <a:pt x="20" y="118"/>
                </a:cubicBezTo>
                <a:cubicBezTo>
                  <a:pt x="23" y="117"/>
                  <a:pt x="25" y="115"/>
                  <a:pt x="24" y="112"/>
                </a:cubicBezTo>
                <a:cubicBezTo>
                  <a:pt x="22" y="94"/>
                  <a:pt x="22" y="94"/>
                  <a:pt x="22" y="94"/>
                </a:cubicBezTo>
                <a:cubicBezTo>
                  <a:pt x="21" y="92"/>
                  <a:pt x="19" y="90"/>
                  <a:pt x="17" y="90"/>
                </a:cubicBezTo>
                <a:cubicBezTo>
                  <a:pt x="14" y="91"/>
                  <a:pt x="12" y="93"/>
                  <a:pt x="13" y="95"/>
                </a:cubicBezTo>
                <a:close/>
                <a:moveTo>
                  <a:pt x="7" y="50"/>
                </a:moveTo>
                <a:cubicBezTo>
                  <a:pt x="9" y="68"/>
                  <a:pt x="9" y="68"/>
                  <a:pt x="9" y="68"/>
                </a:cubicBezTo>
                <a:cubicBezTo>
                  <a:pt x="9" y="71"/>
                  <a:pt x="12" y="73"/>
                  <a:pt x="14" y="72"/>
                </a:cubicBezTo>
                <a:cubicBezTo>
                  <a:pt x="17" y="72"/>
                  <a:pt x="19" y="70"/>
                  <a:pt x="18" y="67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7"/>
                  <a:pt x="13" y="45"/>
                  <a:pt x="11" y="45"/>
                </a:cubicBezTo>
                <a:cubicBezTo>
                  <a:pt x="8" y="45"/>
                  <a:pt x="6" y="48"/>
                  <a:pt x="7" y="50"/>
                </a:cubicBezTo>
                <a:close/>
                <a:moveTo>
                  <a:pt x="1" y="5"/>
                </a:moveTo>
                <a:cubicBezTo>
                  <a:pt x="3" y="23"/>
                  <a:pt x="3" y="23"/>
                  <a:pt x="3" y="23"/>
                </a:cubicBezTo>
                <a:cubicBezTo>
                  <a:pt x="3" y="26"/>
                  <a:pt x="6" y="28"/>
                  <a:pt x="8" y="27"/>
                </a:cubicBezTo>
                <a:cubicBezTo>
                  <a:pt x="11" y="27"/>
                  <a:pt x="13" y="25"/>
                  <a:pt x="12" y="22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1"/>
                  <a:pt x="7" y="0"/>
                  <a:pt x="5" y="0"/>
                </a:cubicBezTo>
                <a:cubicBezTo>
                  <a:pt x="2" y="0"/>
                  <a:pt x="0" y="3"/>
                  <a:pt x="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6" name="iṡḻïḓé">
            <a:extLst>
              <a:ext uri="{FF2B5EF4-FFF2-40B4-BE49-F238E27FC236}">
                <a16:creationId xmlns:a16="http://schemas.microsoft.com/office/drawing/2014/main" id="{20F9A165-563B-4C66-A541-F56628D289B0}"/>
              </a:ext>
            </a:extLst>
          </p:cNvPr>
          <p:cNvSpPr/>
          <p:nvPr/>
        </p:nvSpPr>
        <p:spPr bwMode="auto">
          <a:xfrm>
            <a:off x="2922341" y="3268711"/>
            <a:ext cx="10515" cy="18402"/>
          </a:xfrm>
          <a:custGeom>
            <a:avLst/>
            <a:gdLst>
              <a:gd name="T0" fmla="*/ 0 w 11"/>
              <a:gd name="T1" fmla="*/ 5 h 19"/>
              <a:gd name="T2" fmla="*/ 1 w 11"/>
              <a:gd name="T3" fmla="*/ 14 h 19"/>
              <a:gd name="T4" fmla="*/ 6 w 11"/>
              <a:gd name="T5" fmla="*/ 18 h 19"/>
              <a:gd name="T6" fmla="*/ 10 w 11"/>
              <a:gd name="T7" fmla="*/ 13 h 19"/>
              <a:gd name="T8" fmla="*/ 9 w 11"/>
              <a:gd name="T9" fmla="*/ 4 h 19"/>
              <a:gd name="T10" fmla="*/ 4 w 11"/>
              <a:gd name="T11" fmla="*/ 0 h 19"/>
              <a:gd name="T12" fmla="*/ 0 w 11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9">
                <a:moveTo>
                  <a:pt x="0" y="5"/>
                </a:moveTo>
                <a:cubicBezTo>
                  <a:pt x="1" y="14"/>
                  <a:pt x="1" y="14"/>
                  <a:pt x="1" y="14"/>
                </a:cubicBezTo>
                <a:cubicBezTo>
                  <a:pt x="2" y="17"/>
                  <a:pt x="4" y="19"/>
                  <a:pt x="6" y="18"/>
                </a:cubicBezTo>
                <a:cubicBezTo>
                  <a:pt x="9" y="18"/>
                  <a:pt x="11" y="16"/>
                  <a:pt x="10" y="13"/>
                </a:cubicBezTo>
                <a:cubicBezTo>
                  <a:pt x="9" y="4"/>
                  <a:pt x="9" y="4"/>
                  <a:pt x="9" y="4"/>
                </a:cubicBezTo>
                <a:cubicBezTo>
                  <a:pt x="9" y="1"/>
                  <a:pt x="7" y="0"/>
                  <a:pt x="4" y="0"/>
                </a:cubicBezTo>
                <a:cubicBezTo>
                  <a:pt x="1" y="0"/>
                  <a:pt x="0" y="3"/>
                  <a:pt x="0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7" name="iṧḻîdé">
            <a:extLst>
              <a:ext uri="{FF2B5EF4-FFF2-40B4-BE49-F238E27FC236}">
                <a16:creationId xmlns:a16="http://schemas.microsoft.com/office/drawing/2014/main" id="{2A24D61D-7AE9-4EB1-9017-B2C75E2B5918}"/>
              </a:ext>
            </a:extLst>
          </p:cNvPr>
          <p:cNvSpPr/>
          <p:nvPr/>
        </p:nvSpPr>
        <p:spPr bwMode="auto">
          <a:xfrm>
            <a:off x="2545763" y="2773836"/>
            <a:ext cx="9858" cy="17745"/>
          </a:xfrm>
          <a:custGeom>
            <a:avLst/>
            <a:gdLst>
              <a:gd name="T0" fmla="*/ 0 w 11"/>
              <a:gd name="T1" fmla="*/ 5 h 19"/>
              <a:gd name="T2" fmla="*/ 2 w 11"/>
              <a:gd name="T3" fmla="*/ 14 h 19"/>
              <a:gd name="T4" fmla="*/ 7 w 11"/>
              <a:gd name="T5" fmla="*/ 18 h 19"/>
              <a:gd name="T6" fmla="*/ 11 w 11"/>
              <a:gd name="T7" fmla="*/ 13 h 19"/>
              <a:gd name="T8" fmla="*/ 10 w 11"/>
              <a:gd name="T9" fmla="*/ 4 h 19"/>
              <a:gd name="T10" fmla="*/ 4 w 11"/>
              <a:gd name="T11" fmla="*/ 0 h 19"/>
              <a:gd name="T12" fmla="*/ 0 w 11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9">
                <a:moveTo>
                  <a:pt x="0" y="5"/>
                </a:moveTo>
                <a:cubicBezTo>
                  <a:pt x="2" y="14"/>
                  <a:pt x="2" y="14"/>
                  <a:pt x="2" y="14"/>
                </a:cubicBezTo>
                <a:cubicBezTo>
                  <a:pt x="2" y="17"/>
                  <a:pt x="4" y="19"/>
                  <a:pt x="7" y="18"/>
                </a:cubicBezTo>
                <a:cubicBezTo>
                  <a:pt x="9" y="18"/>
                  <a:pt x="11" y="16"/>
                  <a:pt x="11" y="13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1"/>
                  <a:pt x="7" y="0"/>
                  <a:pt x="4" y="0"/>
                </a:cubicBezTo>
                <a:cubicBezTo>
                  <a:pt x="2" y="0"/>
                  <a:pt x="0" y="3"/>
                  <a:pt x="0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8" name="isḷîḋè">
            <a:extLst>
              <a:ext uri="{FF2B5EF4-FFF2-40B4-BE49-F238E27FC236}">
                <a16:creationId xmlns:a16="http://schemas.microsoft.com/office/drawing/2014/main" id="{A7527054-8B7A-4101-8922-454E16C6A50B}"/>
              </a:ext>
            </a:extLst>
          </p:cNvPr>
          <p:cNvSpPr/>
          <p:nvPr/>
        </p:nvSpPr>
        <p:spPr bwMode="auto">
          <a:xfrm>
            <a:off x="2550363" y="2809325"/>
            <a:ext cx="70321" cy="474501"/>
          </a:xfrm>
          <a:custGeom>
            <a:avLst/>
            <a:gdLst>
              <a:gd name="T0" fmla="*/ 65 w 75"/>
              <a:gd name="T1" fmla="*/ 502 h 507"/>
              <a:gd name="T2" fmla="*/ 75 w 75"/>
              <a:gd name="T3" fmla="*/ 501 h 507"/>
              <a:gd name="T4" fmla="*/ 67 w 75"/>
              <a:gd name="T5" fmla="*/ 478 h 507"/>
              <a:gd name="T6" fmla="*/ 57 w 75"/>
              <a:gd name="T7" fmla="*/ 435 h 507"/>
              <a:gd name="T8" fmla="*/ 64 w 75"/>
              <a:gd name="T9" fmla="*/ 459 h 507"/>
              <a:gd name="T10" fmla="*/ 66 w 75"/>
              <a:gd name="T11" fmla="*/ 434 h 507"/>
              <a:gd name="T12" fmla="*/ 57 w 75"/>
              <a:gd name="T13" fmla="*/ 435 h 507"/>
              <a:gd name="T14" fmla="*/ 53 w 75"/>
              <a:gd name="T15" fmla="*/ 407 h 507"/>
              <a:gd name="T16" fmla="*/ 62 w 75"/>
              <a:gd name="T17" fmla="*/ 406 h 507"/>
              <a:gd name="T18" fmla="*/ 54 w 75"/>
              <a:gd name="T19" fmla="*/ 382 h 507"/>
              <a:gd name="T20" fmla="*/ 44 w 75"/>
              <a:gd name="T21" fmla="*/ 340 h 507"/>
              <a:gd name="T22" fmla="*/ 52 w 75"/>
              <a:gd name="T23" fmla="*/ 363 h 507"/>
              <a:gd name="T24" fmla="*/ 53 w 75"/>
              <a:gd name="T25" fmla="*/ 339 h 507"/>
              <a:gd name="T26" fmla="*/ 44 w 75"/>
              <a:gd name="T27" fmla="*/ 340 h 507"/>
              <a:gd name="T28" fmla="*/ 40 w 75"/>
              <a:gd name="T29" fmla="*/ 311 h 507"/>
              <a:gd name="T30" fmla="*/ 50 w 75"/>
              <a:gd name="T31" fmla="*/ 310 h 507"/>
              <a:gd name="T32" fmla="*/ 42 w 75"/>
              <a:gd name="T33" fmla="*/ 287 h 507"/>
              <a:gd name="T34" fmla="*/ 32 w 75"/>
              <a:gd name="T35" fmla="*/ 244 h 507"/>
              <a:gd name="T36" fmla="*/ 39 w 75"/>
              <a:gd name="T37" fmla="*/ 267 h 507"/>
              <a:gd name="T38" fmla="*/ 41 w 75"/>
              <a:gd name="T39" fmla="*/ 243 h 507"/>
              <a:gd name="T40" fmla="*/ 32 w 75"/>
              <a:gd name="T41" fmla="*/ 244 h 507"/>
              <a:gd name="T42" fmla="*/ 28 w 75"/>
              <a:gd name="T43" fmla="*/ 215 h 507"/>
              <a:gd name="T44" fmla="*/ 37 w 75"/>
              <a:gd name="T45" fmla="*/ 214 h 507"/>
              <a:gd name="T46" fmla="*/ 29 w 75"/>
              <a:gd name="T47" fmla="*/ 191 h 507"/>
              <a:gd name="T48" fmla="*/ 19 w 75"/>
              <a:gd name="T49" fmla="*/ 149 h 507"/>
              <a:gd name="T50" fmla="*/ 27 w 75"/>
              <a:gd name="T51" fmla="*/ 172 h 507"/>
              <a:gd name="T52" fmla="*/ 28 w 75"/>
              <a:gd name="T53" fmla="*/ 147 h 507"/>
              <a:gd name="T54" fmla="*/ 19 w 75"/>
              <a:gd name="T55" fmla="*/ 149 h 507"/>
              <a:gd name="T56" fmla="*/ 15 w 75"/>
              <a:gd name="T57" fmla="*/ 120 h 507"/>
              <a:gd name="T58" fmla="*/ 25 w 75"/>
              <a:gd name="T59" fmla="*/ 119 h 507"/>
              <a:gd name="T60" fmla="*/ 17 w 75"/>
              <a:gd name="T61" fmla="*/ 96 h 507"/>
              <a:gd name="T62" fmla="*/ 7 w 75"/>
              <a:gd name="T63" fmla="*/ 53 h 507"/>
              <a:gd name="T64" fmla="*/ 14 w 75"/>
              <a:gd name="T65" fmla="*/ 76 h 507"/>
              <a:gd name="T66" fmla="*/ 16 w 75"/>
              <a:gd name="T67" fmla="*/ 52 h 507"/>
              <a:gd name="T68" fmla="*/ 7 w 75"/>
              <a:gd name="T69" fmla="*/ 53 h 507"/>
              <a:gd name="T70" fmla="*/ 3 w 75"/>
              <a:gd name="T71" fmla="*/ 24 h 507"/>
              <a:gd name="T72" fmla="*/ 12 w 75"/>
              <a:gd name="T73" fmla="*/ 23 h 507"/>
              <a:gd name="T74" fmla="*/ 4 w 75"/>
              <a:gd name="T75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5" h="507">
                <a:moveTo>
                  <a:pt x="63" y="483"/>
                </a:moveTo>
                <a:cubicBezTo>
                  <a:pt x="65" y="502"/>
                  <a:pt x="65" y="502"/>
                  <a:pt x="65" y="502"/>
                </a:cubicBezTo>
                <a:cubicBezTo>
                  <a:pt x="66" y="505"/>
                  <a:pt x="68" y="507"/>
                  <a:pt x="70" y="506"/>
                </a:cubicBezTo>
                <a:cubicBezTo>
                  <a:pt x="73" y="506"/>
                  <a:pt x="75" y="504"/>
                  <a:pt x="75" y="501"/>
                </a:cubicBezTo>
                <a:cubicBezTo>
                  <a:pt x="72" y="482"/>
                  <a:pt x="72" y="482"/>
                  <a:pt x="72" y="482"/>
                </a:cubicBezTo>
                <a:cubicBezTo>
                  <a:pt x="72" y="479"/>
                  <a:pt x="69" y="478"/>
                  <a:pt x="67" y="478"/>
                </a:cubicBezTo>
                <a:cubicBezTo>
                  <a:pt x="64" y="478"/>
                  <a:pt x="62" y="481"/>
                  <a:pt x="63" y="483"/>
                </a:cubicBezTo>
                <a:close/>
                <a:moveTo>
                  <a:pt x="57" y="435"/>
                </a:moveTo>
                <a:cubicBezTo>
                  <a:pt x="59" y="455"/>
                  <a:pt x="59" y="455"/>
                  <a:pt x="59" y="455"/>
                </a:cubicBezTo>
                <a:cubicBezTo>
                  <a:pt x="59" y="457"/>
                  <a:pt x="62" y="459"/>
                  <a:pt x="64" y="459"/>
                </a:cubicBezTo>
                <a:cubicBezTo>
                  <a:pt x="67" y="458"/>
                  <a:pt x="69" y="456"/>
                  <a:pt x="68" y="453"/>
                </a:cubicBezTo>
                <a:cubicBezTo>
                  <a:pt x="66" y="434"/>
                  <a:pt x="66" y="434"/>
                  <a:pt x="66" y="434"/>
                </a:cubicBezTo>
                <a:cubicBezTo>
                  <a:pt x="65" y="432"/>
                  <a:pt x="63" y="430"/>
                  <a:pt x="61" y="430"/>
                </a:cubicBezTo>
                <a:cubicBezTo>
                  <a:pt x="58" y="431"/>
                  <a:pt x="56" y="433"/>
                  <a:pt x="57" y="435"/>
                </a:cubicBezTo>
                <a:close/>
                <a:moveTo>
                  <a:pt x="50" y="388"/>
                </a:moveTo>
                <a:cubicBezTo>
                  <a:pt x="53" y="407"/>
                  <a:pt x="53" y="407"/>
                  <a:pt x="53" y="407"/>
                </a:cubicBezTo>
                <a:cubicBezTo>
                  <a:pt x="53" y="409"/>
                  <a:pt x="55" y="411"/>
                  <a:pt x="58" y="411"/>
                </a:cubicBezTo>
                <a:cubicBezTo>
                  <a:pt x="61" y="410"/>
                  <a:pt x="62" y="408"/>
                  <a:pt x="62" y="406"/>
                </a:cubicBezTo>
                <a:cubicBezTo>
                  <a:pt x="60" y="386"/>
                  <a:pt x="60" y="386"/>
                  <a:pt x="60" y="386"/>
                </a:cubicBezTo>
                <a:cubicBezTo>
                  <a:pt x="59" y="384"/>
                  <a:pt x="57" y="382"/>
                  <a:pt x="54" y="382"/>
                </a:cubicBezTo>
                <a:cubicBezTo>
                  <a:pt x="52" y="383"/>
                  <a:pt x="50" y="385"/>
                  <a:pt x="50" y="388"/>
                </a:cubicBezTo>
                <a:close/>
                <a:moveTo>
                  <a:pt x="44" y="340"/>
                </a:moveTo>
                <a:cubicBezTo>
                  <a:pt x="47" y="359"/>
                  <a:pt x="47" y="359"/>
                  <a:pt x="47" y="359"/>
                </a:cubicBezTo>
                <a:cubicBezTo>
                  <a:pt x="47" y="361"/>
                  <a:pt x="49" y="363"/>
                  <a:pt x="52" y="363"/>
                </a:cubicBezTo>
                <a:cubicBezTo>
                  <a:pt x="54" y="363"/>
                  <a:pt x="56" y="360"/>
                  <a:pt x="56" y="358"/>
                </a:cubicBezTo>
                <a:cubicBezTo>
                  <a:pt x="53" y="339"/>
                  <a:pt x="53" y="339"/>
                  <a:pt x="53" y="339"/>
                </a:cubicBezTo>
                <a:cubicBezTo>
                  <a:pt x="53" y="336"/>
                  <a:pt x="51" y="334"/>
                  <a:pt x="48" y="335"/>
                </a:cubicBezTo>
                <a:cubicBezTo>
                  <a:pt x="46" y="335"/>
                  <a:pt x="44" y="337"/>
                  <a:pt x="44" y="340"/>
                </a:cubicBezTo>
                <a:close/>
                <a:moveTo>
                  <a:pt x="38" y="292"/>
                </a:moveTo>
                <a:cubicBezTo>
                  <a:pt x="40" y="311"/>
                  <a:pt x="40" y="311"/>
                  <a:pt x="40" y="311"/>
                </a:cubicBezTo>
                <a:cubicBezTo>
                  <a:pt x="41" y="314"/>
                  <a:pt x="43" y="315"/>
                  <a:pt x="46" y="315"/>
                </a:cubicBezTo>
                <a:cubicBezTo>
                  <a:pt x="48" y="315"/>
                  <a:pt x="50" y="312"/>
                  <a:pt x="50" y="310"/>
                </a:cubicBezTo>
                <a:cubicBezTo>
                  <a:pt x="47" y="291"/>
                  <a:pt x="47" y="291"/>
                  <a:pt x="47" y="291"/>
                </a:cubicBezTo>
                <a:cubicBezTo>
                  <a:pt x="47" y="288"/>
                  <a:pt x="44" y="286"/>
                  <a:pt x="42" y="287"/>
                </a:cubicBezTo>
                <a:cubicBezTo>
                  <a:pt x="39" y="287"/>
                  <a:pt x="37" y="289"/>
                  <a:pt x="38" y="292"/>
                </a:cubicBezTo>
                <a:close/>
                <a:moveTo>
                  <a:pt x="32" y="244"/>
                </a:moveTo>
                <a:cubicBezTo>
                  <a:pt x="34" y="263"/>
                  <a:pt x="34" y="263"/>
                  <a:pt x="34" y="263"/>
                </a:cubicBezTo>
                <a:cubicBezTo>
                  <a:pt x="34" y="266"/>
                  <a:pt x="37" y="268"/>
                  <a:pt x="39" y="267"/>
                </a:cubicBezTo>
                <a:cubicBezTo>
                  <a:pt x="42" y="267"/>
                  <a:pt x="44" y="265"/>
                  <a:pt x="43" y="262"/>
                </a:cubicBezTo>
                <a:cubicBezTo>
                  <a:pt x="41" y="243"/>
                  <a:pt x="41" y="243"/>
                  <a:pt x="41" y="243"/>
                </a:cubicBezTo>
                <a:cubicBezTo>
                  <a:pt x="41" y="240"/>
                  <a:pt x="38" y="239"/>
                  <a:pt x="36" y="239"/>
                </a:cubicBezTo>
                <a:cubicBezTo>
                  <a:pt x="33" y="239"/>
                  <a:pt x="31" y="242"/>
                  <a:pt x="32" y="244"/>
                </a:cubicBezTo>
                <a:close/>
                <a:moveTo>
                  <a:pt x="25" y="196"/>
                </a:moveTo>
                <a:cubicBezTo>
                  <a:pt x="28" y="215"/>
                  <a:pt x="28" y="215"/>
                  <a:pt x="28" y="215"/>
                </a:cubicBezTo>
                <a:cubicBezTo>
                  <a:pt x="28" y="218"/>
                  <a:pt x="31" y="220"/>
                  <a:pt x="33" y="220"/>
                </a:cubicBezTo>
                <a:cubicBezTo>
                  <a:pt x="36" y="219"/>
                  <a:pt x="37" y="217"/>
                  <a:pt x="37" y="214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34" y="193"/>
                  <a:pt x="32" y="191"/>
                  <a:pt x="29" y="191"/>
                </a:cubicBezTo>
                <a:cubicBezTo>
                  <a:pt x="27" y="191"/>
                  <a:pt x="25" y="194"/>
                  <a:pt x="25" y="196"/>
                </a:cubicBezTo>
                <a:close/>
                <a:moveTo>
                  <a:pt x="19" y="149"/>
                </a:moveTo>
                <a:cubicBezTo>
                  <a:pt x="22" y="168"/>
                  <a:pt x="22" y="168"/>
                  <a:pt x="22" y="168"/>
                </a:cubicBezTo>
                <a:cubicBezTo>
                  <a:pt x="22" y="170"/>
                  <a:pt x="24" y="172"/>
                  <a:pt x="27" y="172"/>
                </a:cubicBezTo>
                <a:cubicBezTo>
                  <a:pt x="29" y="171"/>
                  <a:pt x="31" y="169"/>
                  <a:pt x="31" y="166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28" y="145"/>
                  <a:pt x="26" y="143"/>
                  <a:pt x="23" y="143"/>
                </a:cubicBezTo>
                <a:cubicBezTo>
                  <a:pt x="21" y="144"/>
                  <a:pt x="19" y="146"/>
                  <a:pt x="19" y="149"/>
                </a:cubicBezTo>
                <a:close/>
                <a:moveTo>
                  <a:pt x="13" y="101"/>
                </a:moveTo>
                <a:cubicBezTo>
                  <a:pt x="15" y="120"/>
                  <a:pt x="15" y="120"/>
                  <a:pt x="15" y="120"/>
                </a:cubicBezTo>
                <a:cubicBezTo>
                  <a:pt x="16" y="122"/>
                  <a:pt x="18" y="124"/>
                  <a:pt x="21" y="124"/>
                </a:cubicBezTo>
                <a:cubicBezTo>
                  <a:pt x="23" y="124"/>
                  <a:pt x="25" y="121"/>
                  <a:pt x="25" y="119"/>
                </a:cubicBezTo>
                <a:cubicBezTo>
                  <a:pt x="22" y="100"/>
                  <a:pt x="22" y="100"/>
                  <a:pt x="22" y="100"/>
                </a:cubicBezTo>
                <a:cubicBezTo>
                  <a:pt x="22" y="97"/>
                  <a:pt x="19" y="95"/>
                  <a:pt x="17" y="96"/>
                </a:cubicBezTo>
                <a:cubicBezTo>
                  <a:pt x="14" y="96"/>
                  <a:pt x="13" y="98"/>
                  <a:pt x="13" y="101"/>
                </a:cubicBezTo>
                <a:close/>
                <a:moveTo>
                  <a:pt x="7" y="53"/>
                </a:moveTo>
                <a:cubicBezTo>
                  <a:pt x="9" y="72"/>
                  <a:pt x="9" y="72"/>
                  <a:pt x="9" y="72"/>
                </a:cubicBezTo>
                <a:cubicBezTo>
                  <a:pt x="9" y="75"/>
                  <a:pt x="12" y="76"/>
                  <a:pt x="14" y="76"/>
                </a:cubicBezTo>
                <a:cubicBezTo>
                  <a:pt x="17" y="76"/>
                  <a:pt x="19" y="73"/>
                  <a:pt x="18" y="71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49"/>
                  <a:pt x="13" y="47"/>
                  <a:pt x="11" y="48"/>
                </a:cubicBezTo>
                <a:cubicBezTo>
                  <a:pt x="8" y="48"/>
                  <a:pt x="6" y="50"/>
                  <a:pt x="7" y="53"/>
                </a:cubicBezTo>
                <a:close/>
                <a:moveTo>
                  <a:pt x="0" y="5"/>
                </a:moveTo>
                <a:cubicBezTo>
                  <a:pt x="3" y="24"/>
                  <a:pt x="3" y="24"/>
                  <a:pt x="3" y="24"/>
                </a:cubicBezTo>
                <a:cubicBezTo>
                  <a:pt x="3" y="27"/>
                  <a:pt x="6" y="29"/>
                  <a:pt x="8" y="28"/>
                </a:cubicBezTo>
                <a:cubicBezTo>
                  <a:pt x="11" y="28"/>
                  <a:pt x="12" y="26"/>
                  <a:pt x="12" y="23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1"/>
                  <a:pt x="7" y="0"/>
                  <a:pt x="4" y="0"/>
                </a:cubicBezTo>
                <a:cubicBezTo>
                  <a:pt x="2" y="0"/>
                  <a:pt x="0" y="3"/>
                  <a:pt x="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9" name="îṥḻïďé">
            <a:extLst>
              <a:ext uri="{FF2B5EF4-FFF2-40B4-BE49-F238E27FC236}">
                <a16:creationId xmlns:a16="http://schemas.microsoft.com/office/drawing/2014/main" id="{995B8065-E62A-4EE2-A4F6-0EF410E74433}"/>
              </a:ext>
            </a:extLst>
          </p:cNvPr>
          <p:cNvSpPr/>
          <p:nvPr/>
        </p:nvSpPr>
        <p:spPr bwMode="auto">
          <a:xfrm>
            <a:off x="2614770" y="3300914"/>
            <a:ext cx="10515" cy="18402"/>
          </a:xfrm>
          <a:custGeom>
            <a:avLst/>
            <a:gdLst>
              <a:gd name="T0" fmla="*/ 0 w 11"/>
              <a:gd name="T1" fmla="*/ 6 h 20"/>
              <a:gd name="T2" fmla="*/ 1 w 11"/>
              <a:gd name="T3" fmla="*/ 15 h 20"/>
              <a:gd name="T4" fmla="*/ 6 w 11"/>
              <a:gd name="T5" fmla="*/ 19 h 20"/>
              <a:gd name="T6" fmla="*/ 10 w 11"/>
              <a:gd name="T7" fmla="*/ 14 h 20"/>
              <a:gd name="T8" fmla="*/ 9 w 11"/>
              <a:gd name="T9" fmla="*/ 5 h 20"/>
              <a:gd name="T10" fmla="*/ 4 w 11"/>
              <a:gd name="T11" fmla="*/ 1 h 20"/>
              <a:gd name="T12" fmla="*/ 0 w 11"/>
              <a:gd name="T13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0">
                <a:moveTo>
                  <a:pt x="0" y="6"/>
                </a:moveTo>
                <a:cubicBezTo>
                  <a:pt x="1" y="15"/>
                  <a:pt x="1" y="15"/>
                  <a:pt x="1" y="15"/>
                </a:cubicBezTo>
                <a:cubicBezTo>
                  <a:pt x="2" y="18"/>
                  <a:pt x="4" y="20"/>
                  <a:pt x="6" y="19"/>
                </a:cubicBezTo>
                <a:cubicBezTo>
                  <a:pt x="9" y="19"/>
                  <a:pt x="11" y="17"/>
                  <a:pt x="10" y="14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1"/>
                </a:cubicBezTo>
                <a:cubicBezTo>
                  <a:pt x="1" y="1"/>
                  <a:pt x="0" y="3"/>
                  <a:pt x="0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0" name="íṩ1îḍê">
            <a:extLst>
              <a:ext uri="{FF2B5EF4-FFF2-40B4-BE49-F238E27FC236}">
                <a16:creationId xmlns:a16="http://schemas.microsoft.com/office/drawing/2014/main" id="{AE886875-A706-458E-9406-FE45AC234556}"/>
              </a:ext>
            </a:extLst>
          </p:cNvPr>
          <p:cNvSpPr/>
          <p:nvPr/>
        </p:nvSpPr>
        <p:spPr bwMode="auto">
          <a:xfrm>
            <a:off x="2230305" y="3052491"/>
            <a:ext cx="10515" cy="18402"/>
          </a:xfrm>
          <a:custGeom>
            <a:avLst/>
            <a:gdLst>
              <a:gd name="T0" fmla="*/ 0 w 11"/>
              <a:gd name="T1" fmla="*/ 6 h 19"/>
              <a:gd name="T2" fmla="*/ 1 w 11"/>
              <a:gd name="T3" fmla="*/ 15 h 19"/>
              <a:gd name="T4" fmla="*/ 6 w 11"/>
              <a:gd name="T5" fmla="*/ 19 h 19"/>
              <a:gd name="T6" fmla="*/ 10 w 11"/>
              <a:gd name="T7" fmla="*/ 14 h 19"/>
              <a:gd name="T8" fmla="*/ 9 w 11"/>
              <a:gd name="T9" fmla="*/ 4 h 19"/>
              <a:gd name="T10" fmla="*/ 4 w 11"/>
              <a:gd name="T11" fmla="*/ 0 h 19"/>
              <a:gd name="T12" fmla="*/ 0 w 11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9">
                <a:moveTo>
                  <a:pt x="0" y="6"/>
                </a:move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4" y="19"/>
                  <a:pt x="6" y="19"/>
                </a:cubicBezTo>
                <a:cubicBezTo>
                  <a:pt x="9" y="19"/>
                  <a:pt x="11" y="16"/>
                  <a:pt x="10" y="14"/>
                </a:cubicBezTo>
                <a:cubicBezTo>
                  <a:pt x="9" y="4"/>
                  <a:pt x="9" y="4"/>
                  <a:pt x="9" y="4"/>
                </a:cubicBezTo>
                <a:cubicBezTo>
                  <a:pt x="9" y="2"/>
                  <a:pt x="6" y="0"/>
                  <a:pt x="4" y="0"/>
                </a:cubicBezTo>
                <a:cubicBezTo>
                  <a:pt x="1" y="1"/>
                  <a:pt x="0" y="3"/>
                  <a:pt x="0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1" name="íslïḑe">
            <a:extLst>
              <a:ext uri="{FF2B5EF4-FFF2-40B4-BE49-F238E27FC236}">
                <a16:creationId xmlns:a16="http://schemas.microsoft.com/office/drawing/2014/main" id="{D94BB71C-E1BF-4502-B528-86D7528056E6}"/>
              </a:ext>
            </a:extLst>
          </p:cNvPr>
          <p:cNvSpPr/>
          <p:nvPr/>
        </p:nvSpPr>
        <p:spPr bwMode="auto">
          <a:xfrm>
            <a:off x="2234248" y="3088637"/>
            <a:ext cx="41404" cy="247766"/>
          </a:xfrm>
          <a:custGeom>
            <a:avLst/>
            <a:gdLst>
              <a:gd name="T0" fmla="*/ 32 w 44"/>
              <a:gd name="T1" fmla="*/ 242 h 265"/>
              <a:gd name="T2" fmla="*/ 34 w 44"/>
              <a:gd name="T3" fmla="*/ 261 h 265"/>
              <a:gd name="T4" fmla="*/ 39 w 44"/>
              <a:gd name="T5" fmla="*/ 265 h 265"/>
              <a:gd name="T6" fmla="*/ 43 w 44"/>
              <a:gd name="T7" fmla="*/ 259 h 265"/>
              <a:gd name="T8" fmla="*/ 41 w 44"/>
              <a:gd name="T9" fmla="*/ 240 h 265"/>
              <a:gd name="T10" fmla="*/ 36 w 44"/>
              <a:gd name="T11" fmla="*/ 236 h 265"/>
              <a:gd name="T12" fmla="*/ 32 w 44"/>
              <a:gd name="T13" fmla="*/ 242 h 265"/>
              <a:gd name="T14" fmla="*/ 25 w 44"/>
              <a:gd name="T15" fmla="*/ 194 h 265"/>
              <a:gd name="T16" fmla="*/ 28 w 44"/>
              <a:gd name="T17" fmla="*/ 213 h 265"/>
              <a:gd name="T18" fmla="*/ 33 w 44"/>
              <a:gd name="T19" fmla="*/ 217 h 265"/>
              <a:gd name="T20" fmla="*/ 37 w 44"/>
              <a:gd name="T21" fmla="*/ 212 h 265"/>
              <a:gd name="T22" fmla="*/ 35 w 44"/>
              <a:gd name="T23" fmla="*/ 193 h 265"/>
              <a:gd name="T24" fmla="*/ 29 w 44"/>
              <a:gd name="T25" fmla="*/ 189 h 265"/>
              <a:gd name="T26" fmla="*/ 25 w 44"/>
              <a:gd name="T27" fmla="*/ 194 h 265"/>
              <a:gd name="T28" fmla="*/ 19 w 44"/>
              <a:gd name="T29" fmla="*/ 147 h 265"/>
              <a:gd name="T30" fmla="*/ 22 w 44"/>
              <a:gd name="T31" fmla="*/ 166 h 265"/>
              <a:gd name="T32" fmla="*/ 27 w 44"/>
              <a:gd name="T33" fmla="*/ 170 h 265"/>
              <a:gd name="T34" fmla="*/ 31 w 44"/>
              <a:gd name="T35" fmla="*/ 165 h 265"/>
              <a:gd name="T36" fmla="*/ 29 w 44"/>
              <a:gd name="T37" fmla="*/ 146 h 265"/>
              <a:gd name="T38" fmla="*/ 23 w 44"/>
              <a:gd name="T39" fmla="*/ 142 h 265"/>
              <a:gd name="T40" fmla="*/ 19 w 44"/>
              <a:gd name="T41" fmla="*/ 147 h 265"/>
              <a:gd name="T42" fmla="*/ 13 w 44"/>
              <a:gd name="T43" fmla="*/ 100 h 265"/>
              <a:gd name="T44" fmla="*/ 16 w 44"/>
              <a:gd name="T45" fmla="*/ 119 h 265"/>
              <a:gd name="T46" fmla="*/ 21 w 44"/>
              <a:gd name="T47" fmla="*/ 123 h 265"/>
              <a:gd name="T48" fmla="*/ 25 w 44"/>
              <a:gd name="T49" fmla="*/ 118 h 265"/>
              <a:gd name="T50" fmla="*/ 22 w 44"/>
              <a:gd name="T51" fmla="*/ 99 h 265"/>
              <a:gd name="T52" fmla="*/ 17 w 44"/>
              <a:gd name="T53" fmla="*/ 95 h 265"/>
              <a:gd name="T54" fmla="*/ 13 w 44"/>
              <a:gd name="T55" fmla="*/ 100 h 265"/>
              <a:gd name="T56" fmla="*/ 7 w 44"/>
              <a:gd name="T57" fmla="*/ 53 h 265"/>
              <a:gd name="T58" fmla="*/ 9 w 44"/>
              <a:gd name="T59" fmla="*/ 71 h 265"/>
              <a:gd name="T60" fmla="*/ 15 w 44"/>
              <a:gd name="T61" fmla="*/ 75 h 265"/>
              <a:gd name="T62" fmla="*/ 19 w 44"/>
              <a:gd name="T63" fmla="*/ 70 h 265"/>
              <a:gd name="T64" fmla="*/ 16 w 44"/>
              <a:gd name="T65" fmla="*/ 51 h 265"/>
              <a:gd name="T66" fmla="*/ 11 w 44"/>
              <a:gd name="T67" fmla="*/ 47 h 265"/>
              <a:gd name="T68" fmla="*/ 7 w 44"/>
              <a:gd name="T69" fmla="*/ 53 h 265"/>
              <a:gd name="T70" fmla="*/ 1 w 44"/>
              <a:gd name="T71" fmla="*/ 5 h 265"/>
              <a:gd name="T72" fmla="*/ 3 w 44"/>
              <a:gd name="T73" fmla="*/ 24 h 265"/>
              <a:gd name="T74" fmla="*/ 8 w 44"/>
              <a:gd name="T75" fmla="*/ 28 h 265"/>
              <a:gd name="T76" fmla="*/ 13 w 44"/>
              <a:gd name="T77" fmla="*/ 23 h 265"/>
              <a:gd name="T78" fmla="*/ 10 w 44"/>
              <a:gd name="T79" fmla="*/ 4 h 265"/>
              <a:gd name="T80" fmla="*/ 5 w 44"/>
              <a:gd name="T81" fmla="*/ 0 h 265"/>
              <a:gd name="T82" fmla="*/ 1 w 44"/>
              <a:gd name="T83" fmla="*/ 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4" h="265">
                <a:moveTo>
                  <a:pt x="32" y="242"/>
                </a:moveTo>
                <a:cubicBezTo>
                  <a:pt x="34" y="261"/>
                  <a:pt x="34" y="261"/>
                  <a:pt x="34" y="261"/>
                </a:cubicBezTo>
                <a:cubicBezTo>
                  <a:pt x="34" y="263"/>
                  <a:pt x="37" y="265"/>
                  <a:pt x="39" y="265"/>
                </a:cubicBezTo>
                <a:cubicBezTo>
                  <a:pt x="42" y="264"/>
                  <a:pt x="44" y="262"/>
                  <a:pt x="43" y="259"/>
                </a:cubicBezTo>
                <a:cubicBezTo>
                  <a:pt x="41" y="240"/>
                  <a:pt x="41" y="240"/>
                  <a:pt x="41" y="240"/>
                </a:cubicBezTo>
                <a:cubicBezTo>
                  <a:pt x="41" y="238"/>
                  <a:pt x="38" y="236"/>
                  <a:pt x="36" y="236"/>
                </a:cubicBezTo>
                <a:cubicBezTo>
                  <a:pt x="33" y="237"/>
                  <a:pt x="31" y="239"/>
                  <a:pt x="32" y="242"/>
                </a:cubicBezTo>
                <a:close/>
                <a:moveTo>
                  <a:pt x="25" y="194"/>
                </a:moveTo>
                <a:cubicBezTo>
                  <a:pt x="28" y="213"/>
                  <a:pt x="28" y="213"/>
                  <a:pt x="28" y="213"/>
                </a:cubicBezTo>
                <a:cubicBezTo>
                  <a:pt x="28" y="216"/>
                  <a:pt x="31" y="218"/>
                  <a:pt x="33" y="217"/>
                </a:cubicBezTo>
                <a:cubicBezTo>
                  <a:pt x="36" y="217"/>
                  <a:pt x="38" y="215"/>
                  <a:pt x="37" y="212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4" y="191"/>
                  <a:pt x="32" y="189"/>
                  <a:pt x="29" y="189"/>
                </a:cubicBezTo>
                <a:cubicBezTo>
                  <a:pt x="27" y="189"/>
                  <a:pt x="25" y="192"/>
                  <a:pt x="25" y="194"/>
                </a:cubicBezTo>
                <a:close/>
                <a:moveTo>
                  <a:pt x="19" y="147"/>
                </a:moveTo>
                <a:cubicBezTo>
                  <a:pt x="22" y="166"/>
                  <a:pt x="22" y="166"/>
                  <a:pt x="22" y="166"/>
                </a:cubicBezTo>
                <a:cubicBezTo>
                  <a:pt x="22" y="169"/>
                  <a:pt x="24" y="170"/>
                  <a:pt x="27" y="170"/>
                </a:cubicBezTo>
                <a:cubicBezTo>
                  <a:pt x="30" y="170"/>
                  <a:pt x="31" y="167"/>
                  <a:pt x="31" y="165"/>
                </a:cubicBezTo>
                <a:cubicBezTo>
                  <a:pt x="29" y="146"/>
                  <a:pt x="29" y="146"/>
                  <a:pt x="29" y="146"/>
                </a:cubicBezTo>
                <a:cubicBezTo>
                  <a:pt x="28" y="143"/>
                  <a:pt x="26" y="142"/>
                  <a:pt x="23" y="142"/>
                </a:cubicBezTo>
                <a:cubicBezTo>
                  <a:pt x="21" y="142"/>
                  <a:pt x="19" y="145"/>
                  <a:pt x="19" y="147"/>
                </a:cubicBezTo>
                <a:close/>
                <a:moveTo>
                  <a:pt x="13" y="100"/>
                </a:moveTo>
                <a:cubicBezTo>
                  <a:pt x="16" y="119"/>
                  <a:pt x="16" y="119"/>
                  <a:pt x="16" y="119"/>
                </a:cubicBezTo>
                <a:cubicBezTo>
                  <a:pt x="16" y="121"/>
                  <a:pt x="18" y="123"/>
                  <a:pt x="21" y="123"/>
                </a:cubicBezTo>
                <a:cubicBezTo>
                  <a:pt x="23" y="122"/>
                  <a:pt x="25" y="120"/>
                  <a:pt x="25" y="118"/>
                </a:cubicBezTo>
                <a:cubicBezTo>
                  <a:pt x="22" y="99"/>
                  <a:pt x="22" y="99"/>
                  <a:pt x="22" y="99"/>
                </a:cubicBezTo>
                <a:cubicBezTo>
                  <a:pt x="22" y="96"/>
                  <a:pt x="20" y="94"/>
                  <a:pt x="17" y="95"/>
                </a:cubicBezTo>
                <a:cubicBezTo>
                  <a:pt x="15" y="95"/>
                  <a:pt x="13" y="97"/>
                  <a:pt x="13" y="100"/>
                </a:cubicBezTo>
                <a:close/>
                <a:moveTo>
                  <a:pt x="7" y="53"/>
                </a:moveTo>
                <a:cubicBezTo>
                  <a:pt x="9" y="71"/>
                  <a:pt x="9" y="71"/>
                  <a:pt x="9" y="71"/>
                </a:cubicBezTo>
                <a:cubicBezTo>
                  <a:pt x="10" y="74"/>
                  <a:pt x="12" y="76"/>
                  <a:pt x="15" y="75"/>
                </a:cubicBezTo>
                <a:cubicBezTo>
                  <a:pt x="17" y="75"/>
                  <a:pt x="19" y="73"/>
                  <a:pt x="19" y="70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49"/>
                  <a:pt x="14" y="47"/>
                  <a:pt x="11" y="47"/>
                </a:cubicBezTo>
                <a:cubicBezTo>
                  <a:pt x="8" y="48"/>
                  <a:pt x="7" y="50"/>
                  <a:pt x="7" y="53"/>
                </a:cubicBezTo>
                <a:close/>
                <a:moveTo>
                  <a:pt x="1" y="5"/>
                </a:moveTo>
                <a:cubicBezTo>
                  <a:pt x="3" y="24"/>
                  <a:pt x="3" y="24"/>
                  <a:pt x="3" y="24"/>
                </a:cubicBezTo>
                <a:cubicBezTo>
                  <a:pt x="4" y="27"/>
                  <a:pt x="6" y="29"/>
                  <a:pt x="8" y="28"/>
                </a:cubicBezTo>
                <a:cubicBezTo>
                  <a:pt x="11" y="28"/>
                  <a:pt x="13" y="26"/>
                  <a:pt x="13" y="2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1"/>
                  <a:pt x="7" y="0"/>
                  <a:pt x="5" y="0"/>
                </a:cubicBezTo>
                <a:cubicBezTo>
                  <a:pt x="2" y="0"/>
                  <a:pt x="0" y="3"/>
                  <a:pt x="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2" name="ïśliďè">
            <a:extLst>
              <a:ext uri="{FF2B5EF4-FFF2-40B4-BE49-F238E27FC236}">
                <a16:creationId xmlns:a16="http://schemas.microsoft.com/office/drawing/2014/main" id="{D3DFBDA0-AE6F-480E-A424-69613A62CB79}"/>
              </a:ext>
            </a:extLst>
          </p:cNvPr>
          <p:cNvSpPr/>
          <p:nvPr/>
        </p:nvSpPr>
        <p:spPr bwMode="auto">
          <a:xfrm>
            <a:off x="2269080" y="3353490"/>
            <a:ext cx="11173" cy="18402"/>
          </a:xfrm>
          <a:custGeom>
            <a:avLst/>
            <a:gdLst>
              <a:gd name="T0" fmla="*/ 1 w 12"/>
              <a:gd name="T1" fmla="*/ 6 h 20"/>
              <a:gd name="T2" fmla="*/ 2 w 12"/>
              <a:gd name="T3" fmla="*/ 15 h 20"/>
              <a:gd name="T4" fmla="*/ 7 w 12"/>
              <a:gd name="T5" fmla="*/ 19 h 20"/>
              <a:gd name="T6" fmla="*/ 11 w 12"/>
              <a:gd name="T7" fmla="*/ 14 h 20"/>
              <a:gd name="T8" fmla="*/ 10 w 12"/>
              <a:gd name="T9" fmla="*/ 5 h 20"/>
              <a:gd name="T10" fmla="*/ 5 w 12"/>
              <a:gd name="T11" fmla="*/ 1 h 20"/>
              <a:gd name="T12" fmla="*/ 1 w 12"/>
              <a:gd name="T13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0">
                <a:moveTo>
                  <a:pt x="1" y="6"/>
                </a:moveTo>
                <a:cubicBezTo>
                  <a:pt x="2" y="15"/>
                  <a:pt x="2" y="15"/>
                  <a:pt x="2" y="15"/>
                </a:cubicBezTo>
                <a:cubicBezTo>
                  <a:pt x="2" y="18"/>
                  <a:pt x="5" y="20"/>
                  <a:pt x="7" y="19"/>
                </a:cubicBezTo>
                <a:cubicBezTo>
                  <a:pt x="10" y="19"/>
                  <a:pt x="12" y="17"/>
                  <a:pt x="11" y="14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7" y="0"/>
                  <a:pt x="5" y="1"/>
                </a:cubicBezTo>
                <a:cubicBezTo>
                  <a:pt x="2" y="1"/>
                  <a:pt x="0" y="3"/>
                  <a:pt x="1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3" name="íSḷïḑé">
            <a:extLst>
              <a:ext uri="{FF2B5EF4-FFF2-40B4-BE49-F238E27FC236}">
                <a16:creationId xmlns:a16="http://schemas.microsoft.com/office/drawing/2014/main" id="{B107AA1F-D791-43E6-8971-93117BF2A9F1}"/>
              </a:ext>
            </a:extLst>
          </p:cNvPr>
          <p:cNvSpPr/>
          <p:nvPr/>
        </p:nvSpPr>
        <p:spPr bwMode="auto">
          <a:xfrm>
            <a:off x="2912483" y="3171445"/>
            <a:ext cx="259596" cy="30231"/>
          </a:xfrm>
          <a:custGeom>
            <a:avLst/>
            <a:gdLst>
              <a:gd name="T0" fmla="*/ 0 w 277"/>
              <a:gd name="T1" fmla="*/ 12 h 32"/>
              <a:gd name="T2" fmla="*/ 125 w 277"/>
              <a:gd name="T3" fmla="*/ 32 h 32"/>
              <a:gd name="T4" fmla="*/ 193 w 277"/>
              <a:gd name="T5" fmla="*/ 27 h 32"/>
              <a:gd name="T6" fmla="*/ 277 w 277"/>
              <a:gd name="T7" fmla="*/ 13 h 32"/>
              <a:gd name="T8" fmla="*/ 274 w 277"/>
              <a:gd name="T9" fmla="*/ 1 h 32"/>
              <a:gd name="T10" fmla="*/ 191 w 277"/>
              <a:gd name="T11" fmla="*/ 15 h 32"/>
              <a:gd name="T12" fmla="*/ 125 w 277"/>
              <a:gd name="T13" fmla="*/ 19 h 32"/>
              <a:gd name="T14" fmla="*/ 4 w 277"/>
              <a:gd name="T15" fmla="*/ 0 h 32"/>
              <a:gd name="T16" fmla="*/ 0 w 277"/>
              <a:gd name="T17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7" h="32">
                <a:moveTo>
                  <a:pt x="0" y="12"/>
                </a:moveTo>
                <a:cubicBezTo>
                  <a:pt x="37" y="25"/>
                  <a:pt x="78" y="32"/>
                  <a:pt x="125" y="32"/>
                </a:cubicBezTo>
                <a:cubicBezTo>
                  <a:pt x="146" y="32"/>
                  <a:pt x="169" y="30"/>
                  <a:pt x="193" y="27"/>
                </a:cubicBezTo>
                <a:cubicBezTo>
                  <a:pt x="222" y="23"/>
                  <a:pt x="250" y="19"/>
                  <a:pt x="277" y="13"/>
                </a:cubicBezTo>
                <a:cubicBezTo>
                  <a:pt x="274" y="1"/>
                  <a:pt x="274" y="1"/>
                  <a:pt x="274" y="1"/>
                </a:cubicBezTo>
                <a:cubicBezTo>
                  <a:pt x="248" y="6"/>
                  <a:pt x="221" y="11"/>
                  <a:pt x="191" y="15"/>
                </a:cubicBezTo>
                <a:cubicBezTo>
                  <a:pt x="168" y="18"/>
                  <a:pt x="146" y="19"/>
                  <a:pt x="125" y="19"/>
                </a:cubicBezTo>
                <a:cubicBezTo>
                  <a:pt x="79" y="19"/>
                  <a:pt x="39" y="12"/>
                  <a:pt x="4" y="0"/>
                </a:cubicBezTo>
                <a:cubicBezTo>
                  <a:pt x="0" y="12"/>
                  <a:pt x="0" y="12"/>
                  <a:pt x="0" y="12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4" name="îṧlïdè">
            <a:extLst>
              <a:ext uri="{FF2B5EF4-FFF2-40B4-BE49-F238E27FC236}">
                <a16:creationId xmlns:a16="http://schemas.microsoft.com/office/drawing/2014/main" id="{63FF5E19-CF73-4627-A62E-AF4F0D3555FD}"/>
              </a:ext>
            </a:extLst>
          </p:cNvPr>
          <p:cNvSpPr/>
          <p:nvPr/>
        </p:nvSpPr>
        <p:spPr bwMode="auto">
          <a:xfrm>
            <a:off x="2126467" y="2734404"/>
            <a:ext cx="789302" cy="448213"/>
          </a:xfrm>
          <a:custGeom>
            <a:avLst/>
            <a:gdLst>
              <a:gd name="T0" fmla="*/ 2 w 842"/>
              <a:gd name="T1" fmla="*/ 479 h 479"/>
              <a:gd name="T2" fmla="*/ 61 w 842"/>
              <a:gd name="T3" fmla="*/ 451 h 479"/>
              <a:gd name="T4" fmla="*/ 95 w 842"/>
              <a:gd name="T5" fmla="*/ 404 h 479"/>
              <a:gd name="T6" fmla="*/ 133 w 842"/>
              <a:gd name="T7" fmla="*/ 289 h 479"/>
              <a:gd name="T8" fmla="*/ 194 w 842"/>
              <a:gd name="T9" fmla="*/ 108 h 479"/>
              <a:gd name="T10" fmla="*/ 250 w 842"/>
              <a:gd name="T11" fmla="*/ 43 h 479"/>
              <a:gd name="T12" fmla="*/ 338 w 842"/>
              <a:gd name="T13" fmla="*/ 13 h 479"/>
              <a:gd name="T14" fmla="*/ 354 w 842"/>
              <a:gd name="T15" fmla="*/ 12 h 479"/>
              <a:gd name="T16" fmla="*/ 424 w 842"/>
              <a:gd name="T17" fmla="*/ 28 h 479"/>
              <a:gd name="T18" fmla="*/ 519 w 842"/>
              <a:gd name="T19" fmla="*/ 116 h 479"/>
              <a:gd name="T20" fmla="*/ 644 w 842"/>
              <a:gd name="T21" fmla="*/ 319 h 479"/>
              <a:gd name="T22" fmla="*/ 726 w 842"/>
              <a:gd name="T23" fmla="*/ 413 h 479"/>
              <a:gd name="T24" fmla="*/ 838 w 842"/>
              <a:gd name="T25" fmla="*/ 479 h 479"/>
              <a:gd name="T26" fmla="*/ 842 w 842"/>
              <a:gd name="T27" fmla="*/ 467 h 479"/>
              <a:gd name="T28" fmla="*/ 690 w 842"/>
              <a:gd name="T29" fmla="*/ 358 h 479"/>
              <a:gd name="T30" fmla="*/ 541 w 842"/>
              <a:gd name="T31" fmla="*/ 127 h 479"/>
              <a:gd name="T32" fmla="*/ 462 w 842"/>
              <a:gd name="T33" fmla="*/ 36 h 479"/>
              <a:gd name="T34" fmla="*/ 354 w 842"/>
              <a:gd name="T35" fmla="*/ 0 h 479"/>
              <a:gd name="T36" fmla="*/ 337 w 842"/>
              <a:gd name="T37" fmla="*/ 1 h 479"/>
              <a:gd name="T38" fmla="*/ 253 w 842"/>
              <a:gd name="T39" fmla="*/ 26 h 479"/>
              <a:gd name="T40" fmla="*/ 202 w 842"/>
              <a:gd name="T41" fmla="*/ 73 h 479"/>
              <a:gd name="T42" fmla="*/ 148 w 842"/>
              <a:gd name="T43" fmla="*/ 188 h 479"/>
              <a:gd name="T44" fmla="*/ 96 w 842"/>
              <a:gd name="T45" fmla="*/ 371 h 479"/>
              <a:gd name="T46" fmla="*/ 59 w 842"/>
              <a:gd name="T47" fmla="*/ 436 h 479"/>
              <a:gd name="T48" fmla="*/ 0 w 842"/>
              <a:gd name="T49" fmla="*/ 466 h 479"/>
              <a:gd name="T50" fmla="*/ 2 w 842"/>
              <a:gd name="T51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42" h="479">
                <a:moveTo>
                  <a:pt x="2" y="479"/>
                </a:moveTo>
                <a:cubicBezTo>
                  <a:pt x="26" y="476"/>
                  <a:pt x="45" y="466"/>
                  <a:pt x="61" y="451"/>
                </a:cubicBezTo>
                <a:cubicBezTo>
                  <a:pt x="75" y="438"/>
                  <a:pt x="86" y="422"/>
                  <a:pt x="95" y="404"/>
                </a:cubicBezTo>
                <a:cubicBezTo>
                  <a:pt x="111" y="371"/>
                  <a:pt x="122" y="331"/>
                  <a:pt x="133" y="289"/>
                </a:cubicBezTo>
                <a:cubicBezTo>
                  <a:pt x="149" y="227"/>
                  <a:pt x="165" y="160"/>
                  <a:pt x="194" y="108"/>
                </a:cubicBezTo>
                <a:cubicBezTo>
                  <a:pt x="209" y="82"/>
                  <a:pt x="227" y="60"/>
                  <a:pt x="250" y="43"/>
                </a:cubicBezTo>
                <a:cubicBezTo>
                  <a:pt x="273" y="27"/>
                  <a:pt x="302" y="16"/>
                  <a:pt x="338" y="13"/>
                </a:cubicBezTo>
                <a:cubicBezTo>
                  <a:pt x="343" y="12"/>
                  <a:pt x="349" y="12"/>
                  <a:pt x="354" y="12"/>
                </a:cubicBezTo>
                <a:cubicBezTo>
                  <a:pt x="380" y="12"/>
                  <a:pt x="404" y="18"/>
                  <a:pt x="424" y="28"/>
                </a:cubicBezTo>
                <a:cubicBezTo>
                  <a:pt x="461" y="46"/>
                  <a:pt x="491" y="77"/>
                  <a:pt x="519" y="116"/>
                </a:cubicBezTo>
                <a:cubicBezTo>
                  <a:pt x="560" y="175"/>
                  <a:pt x="597" y="250"/>
                  <a:pt x="644" y="319"/>
                </a:cubicBezTo>
                <a:cubicBezTo>
                  <a:pt x="668" y="353"/>
                  <a:pt x="695" y="385"/>
                  <a:pt x="726" y="413"/>
                </a:cubicBezTo>
                <a:cubicBezTo>
                  <a:pt x="758" y="441"/>
                  <a:pt x="795" y="464"/>
                  <a:pt x="838" y="479"/>
                </a:cubicBezTo>
                <a:cubicBezTo>
                  <a:pt x="842" y="467"/>
                  <a:pt x="842" y="467"/>
                  <a:pt x="842" y="467"/>
                </a:cubicBezTo>
                <a:cubicBezTo>
                  <a:pt x="778" y="445"/>
                  <a:pt x="730" y="405"/>
                  <a:pt x="690" y="358"/>
                </a:cubicBezTo>
                <a:cubicBezTo>
                  <a:pt x="630" y="287"/>
                  <a:pt x="588" y="198"/>
                  <a:pt x="541" y="127"/>
                </a:cubicBezTo>
                <a:cubicBezTo>
                  <a:pt x="517" y="91"/>
                  <a:pt x="492" y="59"/>
                  <a:pt x="462" y="36"/>
                </a:cubicBezTo>
                <a:cubicBezTo>
                  <a:pt x="432" y="14"/>
                  <a:pt x="396" y="0"/>
                  <a:pt x="354" y="0"/>
                </a:cubicBezTo>
                <a:cubicBezTo>
                  <a:pt x="348" y="0"/>
                  <a:pt x="343" y="0"/>
                  <a:pt x="337" y="1"/>
                </a:cubicBezTo>
                <a:cubicBezTo>
                  <a:pt x="304" y="3"/>
                  <a:pt x="276" y="12"/>
                  <a:pt x="253" y="26"/>
                </a:cubicBezTo>
                <a:cubicBezTo>
                  <a:pt x="233" y="39"/>
                  <a:pt x="216" y="55"/>
                  <a:pt x="202" y="73"/>
                </a:cubicBezTo>
                <a:cubicBezTo>
                  <a:pt x="177" y="106"/>
                  <a:pt x="161" y="146"/>
                  <a:pt x="148" y="188"/>
                </a:cubicBezTo>
                <a:cubicBezTo>
                  <a:pt x="128" y="251"/>
                  <a:pt x="116" y="318"/>
                  <a:pt x="96" y="371"/>
                </a:cubicBezTo>
                <a:cubicBezTo>
                  <a:pt x="86" y="397"/>
                  <a:pt x="74" y="419"/>
                  <a:pt x="59" y="436"/>
                </a:cubicBezTo>
                <a:cubicBezTo>
                  <a:pt x="43" y="452"/>
                  <a:pt x="25" y="463"/>
                  <a:pt x="0" y="466"/>
                </a:cubicBezTo>
                <a:cubicBezTo>
                  <a:pt x="2" y="479"/>
                  <a:pt x="2" y="479"/>
                  <a:pt x="2" y="479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5" name="î$ľíḍè">
            <a:extLst>
              <a:ext uri="{FF2B5EF4-FFF2-40B4-BE49-F238E27FC236}">
                <a16:creationId xmlns:a16="http://schemas.microsoft.com/office/drawing/2014/main" id="{7B46FB09-E0BE-4858-94D4-28656A89D2A1}"/>
              </a:ext>
            </a:extLst>
          </p:cNvPr>
          <p:cNvSpPr/>
          <p:nvPr/>
        </p:nvSpPr>
        <p:spPr bwMode="auto">
          <a:xfrm>
            <a:off x="2708750" y="2941423"/>
            <a:ext cx="452156" cy="139327"/>
          </a:xfrm>
          <a:custGeom>
            <a:avLst/>
            <a:gdLst>
              <a:gd name="T0" fmla="*/ 7 w 482"/>
              <a:gd name="T1" fmla="*/ 59 h 149"/>
              <a:gd name="T2" fmla="*/ 136 w 482"/>
              <a:gd name="T3" fmla="*/ 10 h 149"/>
              <a:gd name="T4" fmla="*/ 310 w 482"/>
              <a:gd name="T5" fmla="*/ 86 h 149"/>
              <a:gd name="T6" fmla="*/ 461 w 482"/>
              <a:gd name="T7" fmla="*/ 149 h 149"/>
              <a:gd name="T8" fmla="*/ 482 w 482"/>
              <a:gd name="T9" fmla="*/ 148 h 149"/>
              <a:gd name="T10" fmla="*/ 481 w 482"/>
              <a:gd name="T11" fmla="*/ 138 h 149"/>
              <a:gd name="T12" fmla="*/ 461 w 482"/>
              <a:gd name="T13" fmla="*/ 139 h 149"/>
              <a:gd name="T14" fmla="*/ 317 w 482"/>
              <a:gd name="T15" fmla="*/ 79 h 149"/>
              <a:gd name="T16" fmla="*/ 136 w 482"/>
              <a:gd name="T17" fmla="*/ 0 h 149"/>
              <a:gd name="T18" fmla="*/ 0 w 482"/>
              <a:gd name="T19" fmla="*/ 52 h 149"/>
              <a:gd name="T20" fmla="*/ 7 w 482"/>
              <a:gd name="T21" fmla="*/ 5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2" h="149">
                <a:moveTo>
                  <a:pt x="7" y="59"/>
                </a:moveTo>
                <a:cubicBezTo>
                  <a:pt x="49" y="26"/>
                  <a:pt x="92" y="10"/>
                  <a:pt x="136" y="10"/>
                </a:cubicBezTo>
                <a:cubicBezTo>
                  <a:pt x="194" y="10"/>
                  <a:pt x="253" y="37"/>
                  <a:pt x="310" y="86"/>
                </a:cubicBezTo>
                <a:cubicBezTo>
                  <a:pt x="358" y="127"/>
                  <a:pt x="410" y="149"/>
                  <a:pt x="461" y="149"/>
                </a:cubicBezTo>
                <a:cubicBezTo>
                  <a:pt x="468" y="149"/>
                  <a:pt x="475" y="148"/>
                  <a:pt x="482" y="148"/>
                </a:cubicBezTo>
                <a:cubicBezTo>
                  <a:pt x="481" y="138"/>
                  <a:pt x="481" y="138"/>
                  <a:pt x="481" y="138"/>
                </a:cubicBezTo>
                <a:cubicBezTo>
                  <a:pt x="474" y="139"/>
                  <a:pt x="468" y="139"/>
                  <a:pt x="461" y="139"/>
                </a:cubicBezTo>
                <a:cubicBezTo>
                  <a:pt x="413" y="139"/>
                  <a:pt x="363" y="118"/>
                  <a:pt x="317" y="79"/>
                </a:cubicBezTo>
                <a:cubicBezTo>
                  <a:pt x="258" y="29"/>
                  <a:pt x="197" y="0"/>
                  <a:pt x="136" y="0"/>
                </a:cubicBezTo>
                <a:cubicBezTo>
                  <a:pt x="90" y="0"/>
                  <a:pt x="44" y="17"/>
                  <a:pt x="0" y="52"/>
                </a:cubicBezTo>
                <a:cubicBezTo>
                  <a:pt x="7" y="59"/>
                  <a:pt x="7" y="59"/>
                  <a:pt x="7" y="59"/>
                </a:cubicBezTo>
                <a:close/>
              </a:path>
            </a:pathLst>
          </a:custGeom>
          <a:solidFill>
            <a:srgbClr val="FF7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6" name="îṩlidê">
            <a:extLst>
              <a:ext uri="{FF2B5EF4-FFF2-40B4-BE49-F238E27FC236}">
                <a16:creationId xmlns:a16="http://schemas.microsoft.com/office/drawing/2014/main" id="{76E191FC-EC1E-43F6-9230-A99883B99EF2}"/>
              </a:ext>
            </a:extLst>
          </p:cNvPr>
          <p:cNvSpPr/>
          <p:nvPr/>
        </p:nvSpPr>
        <p:spPr bwMode="auto">
          <a:xfrm>
            <a:off x="2592425" y="2990056"/>
            <a:ext cx="122897" cy="145899"/>
          </a:xfrm>
          <a:custGeom>
            <a:avLst/>
            <a:gdLst>
              <a:gd name="T0" fmla="*/ 7 w 131"/>
              <a:gd name="T1" fmla="*/ 156 h 156"/>
              <a:gd name="T2" fmla="*/ 35 w 131"/>
              <a:gd name="T3" fmla="*/ 120 h 156"/>
              <a:gd name="T4" fmla="*/ 131 w 131"/>
              <a:gd name="T5" fmla="*/ 7 h 156"/>
              <a:gd name="T6" fmla="*/ 124 w 131"/>
              <a:gd name="T7" fmla="*/ 0 h 156"/>
              <a:gd name="T8" fmla="*/ 27 w 131"/>
              <a:gd name="T9" fmla="*/ 115 h 156"/>
              <a:gd name="T10" fmla="*/ 0 w 131"/>
              <a:gd name="T11" fmla="*/ 149 h 156"/>
              <a:gd name="T12" fmla="*/ 7 w 131"/>
              <a:gd name="T13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56">
                <a:moveTo>
                  <a:pt x="7" y="156"/>
                </a:moveTo>
                <a:cubicBezTo>
                  <a:pt x="17" y="146"/>
                  <a:pt x="26" y="134"/>
                  <a:pt x="35" y="120"/>
                </a:cubicBezTo>
                <a:cubicBezTo>
                  <a:pt x="66" y="70"/>
                  <a:pt x="98" y="33"/>
                  <a:pt x="131" y="7"/>
                </a:cubicBezTo>
                <a:cubicBezTo>
                  <a:pt x="124" y="0"/>
                  <a:pt x="124" y="0"/>
                  <a:pt x="124" y="0"/>
                </a:cubicBezTo>
                <a:cubicBezTo>
                  <a:pt x="91" y="27"/>
                  <a:pt x="58" y="64"/>
                  <a:pt x="27" y="115"/>
                </a:cubicBezTo>
                <a:cubicBezTo>
                  <a:pt x="18" y="128"/>
                  <a:pt x="9" y="139"/>
                  <a:pt x="0" y="149"/>
                </a:cubicBezTo>
                <a:cubicBezTo>
                  <a:pt x="7" y="156"/>
                  <a:pt x="7" y="156"/>
                  <a:pt x="7" y="1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7" name="î$ļîďê">
            <a:extLst>
              <a:ext uri="{FF2B5EF4-FFF2-40B4-BE49-F238E27FC236}">
                <a16:creationId xmlns:a16="http://schemas.microsoft.com/office/drawing/2014/main" id="{6733861D-2FE4-4E00-826D-50129857FB96}"/>
              </a:ext>
            </a:extLst>
          </p:cNvPr>
          <p:cNvSpPr/>
          <p:nvPr/>
        </p:nvSpPr>
        <p:spPr bwMode="auto">
          <a:xfrm>
            <a:off x="2111351" y="3026860"/>
            <a:ext cx="487646" cy="163644"/>
          </a:xfrm>
          <a:custGeom>
            <a:avLst/>
            <a:gdLst>
              <a:gd name="T0" fmla="*/ 1 w 520"/>
              <a:gd name="T1" fmla="*/ 12 h 175"/>
              <a:gd name="T2" fmla="*/ 33 w 520"/>
              <a:gd name="T3" fmla="*/ 9 h 175"/>
              <a:gd name="T4" fmla="*/ 161 w 520"/>
              <a:gd name="T5" fmla="*/ 47 h 175"/>
              <a:gd name="T6" fmla="*/ 246 w 520"/>
              <a:gd name="T7" fmla="*/ 116 h 175"/>
              <a:gd name="T8" fmla="*/ 389 w 520"/>
              <a:gd name="T9" fmla="*/ 175 h 175"/>
              <a:gd name="T10" fmla="*/ 520 w 520"/>
              <a:gd name="T11" fmla="*/ 117 h 175"/>
              <a:gd name="T12" fmla="*/ 513 w 520"/>
              <a:gd name="T13" fmla="*/ 110 h 175"/>
              <a:gd name="T14" fmla="*/ 389 w 520"/>
              <a:gd name="T15" fmla="*/ 165 h 175"/>
              <a:gd name="T16" fmla="*/ 253 w 520"/>
              <a:gd name="T17" fmla="*/ 109 h 175"/>
              <a:gd name="T18" fmla="*/ 166 w 520"/>
              <a:gd name="T19" fmla="*/ 38 h 175"/>
              <a:gd name="T20" fmla="*/ 33 w 520"/>
              <a:gd name="T21" fmla="*/ 0 h 175"/>
              <a:gd name="T22" fmla="*/ 0 w 520"/>
              <a:gd name="T23" fmla="*/ 2 h 175"/>
              <a:gd name="T24" fmla="*/ 1 w 520"/>
              <a:gd name="T25" fmla="*/ 1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0" h="175">
                <a:moveTo>
                  <a:pt x="1" y="12"/>
                </a:moveTo>
                <a:cubicBezTo>
                  <a:pt x="12" y="10"/>
                  <a:pt x="23" y="9"/>
                  <a:pt x="33" y="9"/>
                </a:cubicBezTo>
                <a:cubicBezTo>
                  <a:pt x="83" y="10"/>
                  <a:pt x="125" y="25"/>
                  <a:pt x="161" y="47"/>
                </a:cubicBezTo>
                <a:cubicBezTo>
                  <a:pt x="196" y="68"/>
                  <a:pt x="224" y="95"/>
                  <a:pt x="246" y="116"/>
                </a:cubicBezTo>
                <a:cubicBezTo>
                  <a:pt x="283" y="152"/>
                  <a:pt x="336" y="175"/>
                  <a:pt x="389" y="175"/>
                </a:cubicBezTo>
                <a:cubicBezTo>
                  <a:pt x="435" y="175"/>
                  <a:pt x="482" y="158"/>
                  <a:pt x="520" y="117"/>
                </a:cubicBezTo>
                <a:cubicBezTo>
                  <a:pt x="513" y="110"/>
                  <a:pt x="513" y="110"/>
                  <a:pt x="513" y="110"/>
                </a:cubicBezTo>
                <a:cubicBezTo>
                  <a:pt x="477" y="149"/>
                  <a:pt x="433" y="165"/>
                  <a:pt x="389" y="165"/>
                </a:cubicBezTo>
                <a:cubicBezTo>
                  <a:pt x="338" y="165"/>
                  <a:pt x="288" y="143"/>
                  <a:pt x="253" y="109"/>
                </a:cubicBezTo>
                <a:cubicBezTo>
                  <a:pt x="231" y="87"/>
                  <a:pt x="202" y="60"/>
                  <a:pt x="166" y="38"/>
                </a:cubicBezTo>
                <a:cubicBezTo>
                  <a:pt x="129" y="16"/>
                  <a:pt x="85" y="0"/>
                  <a:pt x="33" y="0"/>
                </a:cubicBezTo>
                <a:cubicBezTo>
                  <a:pt x="22" y="0"/>
                  <a:pt x="11" y="0"/>
                  <a:pt x="0" y="2"/>
                </a:cubicBezTo>
                <a:cubicBezTo>
                  <a:pt x="1" y="12"/>
                  <a:pt x="1" y="12"/>
                  <a:pt x="1" y="12"/>
                </a:cubicBezTo>
                <a:close/>
              </a:path>
            </a:pathLst>
          </a:custGeom>
          <a:solidFill>
            <a:srgbClr val="FF7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8" name="iṥḷîḍê">
            <a:extLst>
              <a:ext uri="{FF2B5EF4-FFF2-40B4-BE49-F238E27FC236}">
                <a16:creationId xmlns:a16="http://schemas.microsoft.com/office/drawing/2014/main" id="{0AFB85AA-E853-48C8-9329-69C1E97BADDF}"/>
              </a:ext>
            </a:extLst>
          </p:cNvPr>
          <p:cNvSpPr/>
          <p:nvPr/>
        </p:nvSpPr>
        <p:spPr bwMode="auto">
          <a:xfrm>
            <a:off x="2065347" y="2722574"/>
            <a:ext cx="1121190" cy="662462"/>
          </a:xfrm>
          <a:custGeom>
            <a:avLst/>
            <a:gdLst>
              <a:gd name="T0" fmla="*/ 0 w 1706"/>
              <a:gd name="T1" fmla="*/ 3 h 1008"/>
              <a:gd name="T2" fmla="*/ 132 w 1706"/>
              <a:gd name="T3" fmla="*/ 1008 h 1008"/>
              <a:gd name="T4" fmla="*/ 1706 w 1706"/>
              <a:gd name="T5" fmla="*/ 803 h 1008"/>
              <a:gd name="T6" fmla="*/ 1704 w 1706"/>
              <a:gd name="T7" fmla="*/ 780 h 1008"/>
              <a:gd name="T8" fmla="*/ 150 w 1706"/>
              <a:gd name="T9" fmla="*/ 982 h 1008"/>
              <a:gd name="T10" fmla="*/ 22 w 1706"/>
              <a:gd name="T11" fmla="*/ 0 h 1008"/>
              <a:gd name="T12" fmla="*/ 0 w 1706"/>
              <a:gd name="T13" fmla="*/ 3 h 1008"/>
              <a:gd name="T14" fmla="*/ 0 w 1706"/>
              <a:gd name="T15" fmla="*/ 3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6" h="1008">
                <a:moveTo>
                  <a:pt x="0" y="3"/>
                </a:moveTo>
                <a:lnTo>
                  <a:pt x="132" y="1008"/>
                </a:lnTo>
                <a:lnTo>
                  <a:pt x="1706" y="803"/>
                </a:lnTo>
                <a:lnTo>
                  <a:pt x="1704" y="780"/>
                </a:lnTo>
                <a:lnTo>
                  <a:pt x="150" y="982"/>
                </a:lnTo>
                <a:lnTo>
                  <a:pt x="22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9" name="ïśḻídé">
            <a:extLst>
              <a:ext uri="{FF2B5EF4-FFF2-40B4-BE49-F238E27FC236}">
                <a16:creationId xmlns:a16="http://schemas.microsoft.com/office/drawing/2014/main" id="{F2D27609-6A30-4C5F-9B1D-F7B234B90276}"/>
              </a:ext>
            </a:extLst>
          </p:cNvPr>
          <p:cNvSpPr/>
          <p:nvPr/>
        </p:nvSpPr>
        <p:spPr bwMode="auto">
          <a:xfrm>
            <a:off x="2051546" y="2683142"/>
            <a:ext cx="46662" cy="60463"/>
          </a:xfrm>
          <a:custGeom>
            <a:avLst/>
            <a:gdLst>
              <a:gd name="T0" fmla="*/ 24 w 71"/>
              <a:gd name="T1" fmla="*/ 0 h 92"/>
              <a:gd name="T2" fmla="*/ 0 w 71"/>
              <a:gd name="T3" fmla="*/ 92 h 92"/>
              <a:gd name="T4" fmla="*/ 33 w 71"/>
              <a:gd name="T5" fmla="*/ 67 h 92"/>
              <a:gd name="T6" fmla="*/ 71 w 71"/>
              <a:gd name="T7" fmla="*/ 82 h 92"/>
              <a:gd name="T8" fmla="*/ 24 w 71"/>
              <a:gd name="T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92">
                <a:moveTo>
                  <a:pt x="24" y="0"/>
                </a:moveTo>
                <a:lnTo>
                  <a:pt x="0" y="92"/>
                </a:lnTo>
                <a:lnTo>
                  <a:pt x="33" y="67"/>
                </a:lnTo>
                <a:lnTo>
                  <a:pt x="71" y="82"/>
                </a:lnTo>
                <a:lnTo>
                  <a:pt x="24" y="0"/>
                </a:ln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0" name="íṥḻïḍè">
            <a:extLst>
              <a:ext uri="{FF2B5EF4-FFF2-40B4-BE49-F238E27FC236}">
                <a16:creationId xmlns:a16="http://schemas.microsoft.com/office/drawing/2014/main" id="{5F1C3D80-8A3B-4D2D-8D12-AF4309E535D9}"/>
              </a:ext>
            </a:extLst>
          </p:cNvPr>
          <p:cNvSpPr/>
          <p:nvPr/>
        </p:nvSpPr>
        <p:spPr bwMode="auto">
          <a:xfrm>
            <a:off x="3166164" y="3221392"/>
            <a:ext cx="59806" cy="47319"/>
          </a:xfrm>
          <a:custGeom>
            <a:avLst/>
            <a:gdLst>
              <a:gd name="T0" fmla="*/ 91 w 91"/>
              <a:gd name="T1" fmla="*/ 25 h 72"/>
              <a:gd name="T2" fmla="*/ 9 w 91"/>
              <a:gd name="T3" fmla="*/ 72 h 72"/>
              <a:gd name="T4" fmla="*/ 26 w 91"/>
              <a:gd name="T5" fmla="*/ 34 h 72"/>
              <a:gd name="T6" fmla="*/ 0 w 91"/>
              <a:gd name="T7" fmla="*/ 0 h 72"/>
              <a:gd name="T8" fmla="*/ 91 w 91"/>
              <a:gd name="T9" fmla="*/ 2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72">
                <a:moveTo>
                  <a:pt x="91" y="25"/>
                </a:moveTo>
                <a:lnTo>
                  <a:pt x="9" y="72"/>
                </a:lnTo>
                <a:lnTo>
                  <a:pt x="26" y="34"/>
                </a:lnTo>
                <a:lnTo>
                  <a:pt x="0" y="0"/>
                </a:lnTo>
                <a:lnTo>
                  <a:pt x="91" y="25"/>
                </a:ln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1" name="îṥḷiḑè">
            <a:extLst>
              <a:ext uri="{FF2B5EF4-FFF2-40B4-BE49-F238E27FC236}">
                <a16:creationId xmlns:a16="http://schemas.microsoft.com/office/drawing/2014/main" id="{4A2967C9-0E88-4407-9017-F8BB6C609F1F}"/>
              </a:ext>
            </a:extLst>
          </p:cNvPr>
          <p:cNvSpPr/>
          <p:nvPr/>
        </p:nvSpPr>
        <p:spPr bwMode="auto">
          <a:xfrm>
            <a:off x="2217161" y="3033432"/>
            <a:ext cx="32860" cy="32203"/>
          </a:xfrm>
          <a:custGeom>
            <a:avLst/>
            <a:gdLst>
              <a:gd name="T0" fmla="*/ 1 w 35"/>
              <a:gd name="T1" fmla="*/ 20 h 35"/>
              <a:gd name="T2" fmla="*/ 15 w 35"/>
              <a:gd name="T3" fmla="*/ 2 h 35"/>
              <a:gd name="T4" fmla="*/ 34 w 35"/>
              <a:gd name="T5" fmla="*/ 16 h 35"/>
              <a:gd name="T6" fmla="*/ 20 w 35"/>
              <a:gd name="T7" fmla="*/ 34 h 35"/>
              <a:gd name="T8" fmla="*/ 1 w 35"/>
              <a:gd name="T9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20"/>
                </a:moveTo>
                <a:cubicBezTo>
                  <a:pt x="0" y="11"/>
                  <a:pt x="6" y="3"/>
                  <a:pt x="15" y="2"/>
                </a:cubicBezTo>
                <a:cubicBezTo>
                  <a:pt x="24" y="0"/>
                  <a:pt x="32" y="7"/>
                  <a:pt x="34" y="16"/>
                </a:cubicBezTo>
                <a:cubicBezTo>
                  <a:pt x="35" y="25"/>
                  <a:pt x="29" y="33"/>
                  <a:pt x="20" y="34"/>
                </a:cubicBezTo>
                <a:cubicBezTo>
                  <a:pt x="11" y="35"/>
                  <a:pt x="2" y="29"/>
                  <a:pt x="1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2" name="i$ḻïḍè">
            <a:extLst>
              <a:ext uri="{FF2B5EF4-FFF2-40B4-BE49-F238E27FC236}">
                <a16:creationId xmlns:a16="http://schemas.microsoft.com/office/drawing/2014/main" id="{5FB82390-E14C-414C-99B2-1E74F3C76B0F}"/>
              </a:ext>
            </a:extLst>
          </p:cNvPr>
          <p:cNvSpPr/>
          <p:nvPr/>
        </p:nvSpPr>
        <p:spPr bwMode="auto">
          <a:xfrm>
            <a:off x="2213875" y="3030146"/>
            <a:ext cx="39432" cy="39432"/>
          </a:xfrm>
          <a:custGeom>
            <a:avLst/>
            <a:gdLst>
              <a:gd name="T0" fmla="*/ 5 w 42"/>
              <a:gd name="T1" fmla="*/ 23 h 42"/>
              <a:gd name="T2" fmla="*/ 10 w 42"/>
              <a:gd name="T3" fmla="*/ 22 h 42"/>
              <a:gd name="T4" fmla="*/ 10 w 42"/>
              <a:gd name="T5" fmla="*/ 21 h 42"/>
              <a:gd name="T6" fmla="*/ 20 w 42"/>
              <a:gd name="T7" fmla="*/ 9 h 42"/>
              <a:gd name="T8" fmla="*/ 21 w 42"/>
              <a:gd name="T9" fmla="*/ 9 h 42"/>
              <a:gd name="T10" fmla="*/ 33 w 42"/>
              <a:gd name="T11" fmla="*/ 19 h 42"/>
              <a:gd name="T12" fmla="*/ 33 w 42"/>
              <a:gd name="T13" fmla="*/ 21 h 42"/>
              <a:gd name="T14" fmla="*/ 23 w 42"/>
              <a:gd name="T15" fmla="*/ 32 h 42"/>
              <a:gd name="T16" fmla="*/ 21 w 42"/>
              <a:gd name="T17" fmla="*/ 32 h 42"/>
              <a:gd name="T18" fmla="*/ 10 w 42"/>
              <a:gd name="T19" fmla="*/ 22 h 42"/>
              <a:gd name="T20" fmla="*/ 5 w 42"/>
              <a:gd name="T21" fmla="*/ 23 h 42"/>
              <a:gd name="T22" fmla="*/ 1 w 42"/>
              <a:gd name="T23" fmla="*/ 23 h 42"/>
              <a:gd name="T24" fmla="*/ 21 w 42"/>
              <a:gd name="T25" fmla="*/ 42 h 42"/>
              <a:gd name="T26" fmla="*/ 24 w 42"/>
              <a:gd name="T27" fmla="*/ 42 h 42"/>
              <a:gd name="T28" fmla="*/ 42 w 42"/>
              <a:gd name="T29" fmla="*/ 21 h 42"/>
              <a:gd name="T30" fmla="*/ 42 w 42"/>
              <a:gd name="T31" fmla="*/ 18 h 42"/>
              <a:gd name="T32" fmla="*/ 21 w 42"/>
              <a:gd name="T33" fmla="*/ 0 h 42"/>
              <a:gd name="T34" fmla="*/ 19 w 42"/>
              <a:gd name="T35" fmla="*/ 0 h 42"/>
              <a:gd name="T36" fmla="*/ 0 w 42"/>
              <a:gd name="T37" fmla="*/ 21 h 42"/>
              <a:gd name="T38" fmla="*/ 1 w 42"/>
              <a:gd name="T39" fmla="*/ 23 h 42"/>
              <a:gd name="T40" fmla="*/ 5 w 42"/>
              <a:gd name="T41" fmla="*/ 2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" h="42">
                <a:moveTo>
                  <a:pt x="5" y="23"/>
                </a:move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1"/>
                  <a:pt x="10" y="21"/>
                </a:cubicBezTo>
                <a:cubicBezTo>
                  <a:pt x="10" y="15"/>
                  <a:pt x="14" y="10"/>
                  <a:pt x="20" y="9"/>
                </a:cubicBezTo>
                <a:cubicBezTo>
                  <a:pt x="20" y="9"/>
                  <a:pt x="21" y="9"/>
                  <a:pt x="21" y="9"/>
                </a:cubicBezTo>
                <a:cubicBezTo>
                  <a:pt x="27" y="9"/>
                  <a:pt x="32" y="13"/>
                  <a:pt x="33" y="19"/>
                </a:cubicBezTo>
                <a:cubicBezTo>
                  <a:pt x="33" y="20"/>
                  <a:pt x="33" y="20"/>
                  <a:pt x="33" y="21"/>
                </a:cubicBezTo>
                <a:cubicBezTo>
                  <a:pt x="33" y="27"/>
                  <a:pt x="29" y="32"/>
                  <a:pt x="23" y="32"/>
                </a:cubicBezTo>
                <a:cubicBezTo>
                  <a:pt x="22" y="32"/>
                  <a:pt x="22" y="32"/>
                  <a:pt x="21" y="32"/>
                </a:cubicBezTo>
                <a:cubicBezTo>
                  <a:pt x="16" y="32"/>
                  <a:pt x="11" y="28"/>
                  <a:pt x="10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2" y="34"/>
                  <a:pt x="11" y="42"/>
                  <a:pt x="21" y="42"/>
                </a:cubicBezTo>
                <a:cubicBezTo>
                  <a:pt x="22" y="42"/>
                  <a:pt x="23" y="42"/>
                  <a:pt x="24" y="42"/>
                </a:cubicBezTo>
                <a:cubicBezTo>
                  <a:pt x="35" y="40"/>
                  <a:pt x="42" y="31"/>
                  <a:pt x="42" y="21"/>
                </a:cubicBezTo>
                <a:cubicBezTo>
                  <a:pt x="42" y="20"/>
                  <a:pt x="42" y="19"/>
                  <a:pt x="42" y="18"/>
                </a:cubicBezTo>
                <a:cubicBezTo>
                  <a:pt x="41" y="7"/>
                  <a:pt x="32" y="0"/>
                  <a:pt x="21" y="0"/>
                </a:cubicBezTo>
                <a:cubicBezTo>
                  <a:pt x="21" y="0"/>
                  <a:pt x="20" y="0"/>
                  <a:pt x="19" y="0"/>
                </a:cubicBezTo>
                <a:cubicBezTo>
                  <a:pt x="8" y="1"/>
                  <a:pt x="0" y="10"/>
                  <a:pt x="0" y="21"/>
                </a:cubicBezTo>
                <a:cubicBezTo>
                  <a:pt x="0" y="22"/>
                  <a:pt x="0" y="23"/>
                  <a:pt x="1" y="23"/>
                </a:cubicBezTo>
                <a:lnTo>
                  <a:pt x="5" y="23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3" name="išḻíḓé">
            <a:extLst>
              <a:ext uri="{FF2B5EF4-FFF2-40B4-BE49-F238E27FC236}">
                <a16:creationId xmlns:a16="http://schemas.microsoft.com/office/drawing/2014/main" id="{D5F09058-F97A-4784-ADEB-D942F61A9377}"/>
              </a:ext>
            </a:extLst>
          </p:cNvPr>
          <p:cNvSpPr/>
          <p:nvPr/>
        </p:nvSpPr>
        <p:spPr bwMode="auto">
          <a:xfrm>
            <a:off x="2097550" y="3018316"/>
            <a:ext cx="32860" cy="31546"/>
          </a:xfrm>
          <a:custGeom>
            <a:avLst/>
            <a:gdLst>
              <a:gd name="T0" fmla="*/ 1 w 35"/>
              <a:gd name="T1" fmla="*/ 19 h 34"/>
              <a:gd name="T2" fmla="*/ 15 w 35"/>
              <a:gd name="T3" fmla="*/ 1 h 34"/>
              <a:gd name="T4" fmla="*/ 34 w 35"/>
              <a:gd name="T5" fmla="*/ 15 h 34"/>
              <a:gd name="T6" fmla="*/ 20 w 35"/>
              <a:gd name="T7" fmla="*/ 33 h 34"/>
              <a:gd name="T8" fmla="*/ 1 w 35"/>
              <a:gd name="T9" fmla="*/ 1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4">
                <a:moveTo>
                  <a:pt x="1" y="19"/>
                </a:moveTo>
                <a:cubicBezTo>
                  <a:pt x="0" y="10"/>
                  <a:pt x="6" y="2"/>
                  <a:pt x="15" y="1"/>
                </a:cubicBezTo>
                <a:cubicBezTo>
                  <a:pt x="24" y="0"/>
                  <a:pt x="33" y="6"/>
                  <a:pt x="34" y="15"/>
                </a:cubicBezTo>
                <a:cubicBezTo>
                  <a:pt x="35" y="24"/>
                  <a:pt x="29" y="32"/>
                  <a:pt x="20" y="33"/>
                </a:cubicBezTo>
                <a:cubicBezTo>
                  <a:pt x="11" y="34"/>
                  <a:pt x="2" y="28"/>
                  <a:pt x="1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4" name="îşḷîḍe">
            <a:extLst>
              <a:ext uri="{FF2B5EF4-FFF2-40B4-BE49-F238E27FC236}">
                <a16:creationId xmlns:a16="http://schemas.microsoft.com/office/drawing/2014/main" id="{E9E7B7FE-619C-4507-B0D2-53041B01BB10}"/>
              </a:ext>
            </a:extLst>
          </p:cNvPr>
          <p:cNvSpPr/>
          <p:nvPr/>
        </p:nvSpPr>
        <p:spPr bwMode="auto">
          <a:xfrm>
            <a:off x="2094921" y="3014373"/>
            <a:ext cx="39432" cy="39432"/>
          </a:xfrm>
          <a:custGeom>
            <a:avLst/>
            <a:gdLst>
              <a:gd name="T0" fmla="*/ 4 w 42"/>
              <a:gd name="T1" fmla="*/ 23 h 42"/>
              <a:gd name="T2" fmla="*/ 9 w 42"/>
              <a:gd name="T3" fmla="*/ 22 h 42"/>
              <a:gd name="T4" fmla="*/ 9 w 42"/>
              <a:gd name="T5" fmla="*/ 21 h 42"/>
              <a:gd name="T6" fmla="*/ 19 w 42"/>
              <a:gd name="T7" fmla="*/ 9 h 42"/>
              <a:gd name="T8" fmla="*/ 21 w 42"/>
              <a:gd name="T9" fmla="*/ 9 h 42"/>
              <a:gd name="T10" fmla="*/ 32 w 42"/>
              <a:gd name="T11" fmla="*/ 19 h 42"/>
              <a:gd name="T12" fmla="*/ 32 w 42"/>
              <a:gd name="T13" fmla="*/ 21 h 42"/>
              <a:gd name="T14" fmla="*/ 22 w 42"/>
              <a:gd name="T15" fmla="*/ 33 h 42"/>
              <a:gd name="T16" fmla="*/ 21 w 42"/>
              <a:gd name="T17" fmla="*/ 33 h 42"/>
              <a:gd name="T18" fmla="*/ 9 w 42"/>
              <a:gd name="T19" fmla="*/ 22 h 42"/>
              <a:gd name="T20" fmla="*/ 4 w 42"/>
              <a:gd name="T21" fmla="*/ 23 h 42"/>
              <a:gd name="T22" fmla="*/ 0 w 42"/>
              <a:gd name="T23" fmla="*/ 24 h 42"/>
              <a:gd name="T24" fmla="*/ 21 w 42"/>
              <a:gd name="T25" fmla="*/ 42 h 42"/>
              <a:gd name="T26" fmla="*/ 23 w 42"/>
              <a:gd name="T27" fmla="*/ 42 h 42"/>
              <a:gd name="T28" fmla="*/ 42 w 42"/>
              <a:gd name="T29" fmla="*/ 21 h 42"/>
              <a:gd name="T30" fmla="*/ 41 w 42"/>
              <a:gd name="T31" fmla="*/ 18 h 42"/>
              <a:gd name="T32" fmla="*/ 21 w 42"/>
              <a:gd name="T33" fmla="*/ 0 h 42"/>
              <a:gd name="T34" fmla="*/ 18 w 42"/>
              <a:gd name="T35" fmla="*/ 0 h 42"/>
              <a:gd name="T36" fmla="*/ 0 w 42"/>
              <a:gd name="T37" fmla="*/ 21 h 42"/>
              <a:gd name="T38" fmla="*/ 0 w 42"/>
              <a:gd name="T39" fmla="*/ 24 h 42"/>
              <a:gd name="T40" fmla="*/ 4 w 42"/>
              <a:gd name="T41" fmla="*/ 2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" h="42">
                <a:moveTo>
                  <a:pt x="4" y="23"/>
                </a:move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1"/>
                  <a:pt x="9" y="21"/>
                </a:cubicBezTo>
                <a:cubicBezTo>
                  <a:pt x="9" y="15"/>
                  <a:pt x="13" y="10"/>
                  <a:pt x="19" y="9"/>
                </a:cubicBezTo>
                <a:cubicBezTo>
                  <a:pt x="20" y="9"/>
                  <a:pt x="20" y="9"/>
                  <a:pt x="21" y="9"/>
                </a:cubicBezTo>
                <a:cubicBezTo>
                  <a:pt x="26" y="9"/>
                  <a:pt x="31" y="14"/>
                  <a:pt x="32" y="19"/>
                </a:cubicBezTo>
                <a:cubicBezTo>
                  <a:pt x="32" y="20"/>
                  <a:pt x="32" y="20"/>
                  <a:pt x="32" y="21"/>
                </a:cubicBezTo>
                <a:cubicBezTo>
                  <a:pt x="32" y="27"/>
                  <a:pt x="28" y="32"/>
                  <a:pt x="22" y="33"/>
                </a:cubicBezTo>
                <a:cubicBezTo>
                  <a:pt x="22" y="33"/>
                  <a:pt x="21" y="33"/>
                  <a:pt x="21" y="33"/>
                </a:cubicBezTo>
                <a:cubicBezTo>
                  <a:pt x="15" y="33"/>
                  <a:pt x="10" y="28"/>
                  <a:pt x="9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34"/>
                  <a:pt x="10" y="42"/>
                  <a:pt x="21" y="42"/>
                </a:cubicBezTo>
                <a:cubicBezTo>
                  <a:pt x="21" y="42"/>
                  <a:pt x="22" y="42"/>
                  <a:pt x="23" y="42"/>
                </a:cubicBezTo>
                <a:cubicBezTo>
                  <a:pt x="34" y="40"/>
                  <a:pt x="42" y="31"/>
                  <a:pt x="42" y="21"/>
                </a:cubicBezTo>
                <a:cubicBezTo>
                  <a:pt x="42" y="20"/>
                  <a:pt x="42" y="19"/>
                  <a:pt x="41" y="18"/>
                </a:cubicBezTo>
                <a:cubicBezTo>
                  <a:pt x="40" y="8"/>
                  <a:pt x="31" y="0"/>
                  <a:pt x="21" y="0"/>
                </a:cubicBezTo>
                <a:cubicBezTo>
                  <a:pt x="20" y="0"/>
                  <a:pt x="19" y="0"/>
                  <a:pt x="18" y="0"/>
                </a:cubicBezTo>
                <a:cubicBezTo>
                  <a:pt x="7" y="1"/>
                  <a:pt x="0" y="10"/>
                  <a:pt x="0" y="21"/>
                </a:cubicBezTo>
                <a:cubicBezTo>
                  <a:pt x="0" y="22"/>
                  <a:pt x="0" y="23"/>
                  <a:pt x="0" y="24"/>
                </a:cubicBezTo>
                <a:lnTo>
                  <a:pt x="4" y="23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5" name="ísľîḓé">
            <a:extLst>
              <a:ext uri="{FF2B5EF4-FFF2-40B4-BE49-F238E27FC236}">
                <a16:creationId xmlns:a16="http://schemas.microsoft.com/office/drawing/2014/main" id="{9092649E-D13A-49D3-83A6-5A66A6EF44FD}"/>
              </a:ext>
            </a:extLst>
          </p:cNvPr>
          <p:cNvSpPr/>
          <p:nvPr/>
        </p:nvSpPr>
        <p:spPr bwMode="auto">
          <a:xfrm>
            <a:off x="2696263" y="2978884"/>
            <a:ext cx="32860" cy="32860"/>
          </a:xfrm>
          <a:custGeom>
            <a:avLst/>
            <a:gdLst>
              <a:gd name="T0" fmla="*/ 1 w 35"/>
              <a:gd name="T1" fmla="*/ 20 h 35"/>
              <a:gd name="T2" fmla="*/ 15 w 35"/>
              <a:gd name="T3" fmla="*/ 1 h 35"/>
              <a:gd name="T4" fmla="*/ 34 w 35"/>
              <a:gd name="T5" fmla="*/ 15 h 35"/>
              <a:gd name="T6" fmla="*/ 19 w 35"/>
              <a:gd name="T7" fmla="*/ 34 h 35"/>
              <a:gd name="T8" fmla="*/ 1 w 35"/>
              <a:gd name="T9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20"/>
                </a:moveTo>
                <a:cubicBezTo>
                  <a:pt x="0" y="11"/>
                  <a:pt x="6" y="2"/>
                  <a:pt x="15" y="1"/>
                </a:cubicBezTo>
                <a:cubicBezTo>
                  <a:pt x="24" y="0"/>
                  <a:pt x="32" y="6"/>
                  <a:pt x="34" y="15"/>
                </a:cubicBezTo>
                <a:cubicBezTo>
                  <a:pt x="35" y="24"/>
                  <a:pt x="28" y="33"/>
                  <a:pt x="19" y="34"/>
                </a:cubicBezTo>
                <a:cubicBezTo>
                  <a:pt x="10" y="35"/>
                  <a:pt x="2" y="29"/>
                  <a:pt x="1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6" name="ïṧḷidè">
            <a:extLst>
              <a:ext uri="{FF2B5EF4-FFF2-40B4-BE49-F238E27FC236}">
                <a16:creationId xmlns:a16="http://schemas.microsoft.com/office/drawing/2014/main" id="{D27B18F0-1D1E-4CE6-823A-E0C9E330F415}"/>
              </a:ext>
            </a:extLst>
          </p:cNvPr>
          <p:cNvSpPr/>
          <p:nvPr/>
        </p:nvSpPr>
        <p:spPr bwMode="auto">
          <a:xfrm>
            <a:off x="2692977" y="2974940"/>
            <a:ext cx="39432" cy="40090"/>
          </a:xfrm>
          <a:custGeom>
            <a:avLst/>
            <a:gdLst>
              <a:gd name="T0" fmla="*/ 5 w 42"/>
              <a:gd name="T1" fmla="*/ 24 h 43"/>
              <a:gd name="T2" fmla="*/ 10 w 42"/>
              <a:gd name="T3" fmla="*/ 23 h 43"/>
              <a:gd name="T4" fmla="*/ 10 w 42"/>
              <a:gd name="T5" fmla="*/ 21 h 43"/>
              <a:gd name="T6" fmla="*/ 20 w 42"/>
              <a:gd name="T7" fmla="*/ 10 h 43"/>
              <a:gd name="T8" fmla="*/ 21 w 42"/>
              <a:gd name="T9" fmla="*/ 10 h 43"/>
              <a:gd name="T10" fmla="*/ 33 w 42"/>
              <a:gd name="T11" fmla="*/ 20 h 43"/>
              <a:gd name="T12" fmla="*/ 33 w 42"/>
              <a:gd name="T13" fmla="*/ 22 h 43"/>
              <a:gd name="T14" fmla="*/ 23 w 42"/>
              <a:gd name="T15" fmla="*/ 33 h 43"/>
              <a:gd name="T16" fmla="*/ 21 w 42"/>
              <a:gd name="T17" fmla="*/ 33 h 43"/>
              <a:gd name="T18" fmla="*/ 10 w 42"/>
              <a:gd name="T19" fmla="*/ 23 h 43"/>
              <a:gd name="T20" fmla="*/ 5 w 42"/>
              <a:gd name="T21" fmla="*/ 24 h 43"/>
              <a:gd name="T22" fmla="*/ 0 w 42"/>
              <a:gd name="T23" fmla="*/ 24 h 43"/>
              <a:gd name="T24" fmla="*/ 21 w 42"/>
              <a:gd name="T25" fmla="*/ 43 h 43"/>
              <a:gd name="T26" fmla="*/ 24 w 42"/>
              <a:gd name="T27" fmla="*/ 42 h 43"/>
              <a:gd name="T28" fmla="*/ 42 w 42"/>
              <a:gd name="T29" fmla="*/ 22 h 43"/>
              <a:gd name="T30" fmla="*/ 42 w 42"/>
              <a:gd name="T31" fmla="*/ 19 h 43"/>
              <a:gd name="T32" fmla="*/ 21 w 42"/>
              <a:gd name="T33" fmla="*/ 0 h 43"/>
              <a:gd name="T34" fmla="*/ 19 w 42"/>
              <a:gd name="T35" fmla="*/ 1 h 43"/>
              <a:gd name="T36" fmla="*/ 0 w 42"/>
              <a:gd name="T37" fmla="*/ 21 h 43"/>
              <a:gd name="T38" fmla="*/ 0 w 42"/>
              <a:gd name="T39" fmla="*/ 24 h 43"/>
              <a:gd name="T40" fmla="*/ 5 w 42"/>
              <a:gd name="T41" fmla="*/ 2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" h="43">
                <a:moveTo>
                  <a:pt x="5" y="24"/>
                </a:move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2"/>
                  <a:pt x="10" y="21"/>
                </a:cubicBezTo>
                <a:cubicBezTo>
                  <a:pt x="10" y="16"/>
                  <a:pt x="14" y="11"/>
                  <a:pt x="20" y="10"/>
                </a:cubicBezTo>
                <a:cubicBezTo>
                  <a:pt x="20" y="10"/>
                  <a:pt x="21" y="10"/>
                  <a:pt x="21" y="10"/>
                </a:cubicBezTo>
                <a:cubicBezTo>
                  <a:pt x="27" y="10"/>
                  <a:pt x="32" y="14"/>
                  <a:pt x="33" y="20"/>
                </a:cubicBezTo>
                <a:cubicBezTo>
                  <a:pt x="33" y="21"/>
                  <a:pt x="33" y="21"/>
                  <a:pt x="33" y="22"/>
                </a:cubicBezTo>
                <a:cubicBezTo>
                  <a:pt x="33" y="27"/>
                  <a:pt x="29" y="32"/>
                  <a:pt x="23" y="33"/>
                </a:cubicBezTo>
                <a:cubicBezTo>
                  <a:pt x="22" y="33"/>
                  <a:pt x="22" y="33"/>
                  <a:pt x="21" y="33"/>
                </a:cubicBezTo>
                <a:cubicBezTo>
                  <a:pt x="16" y="33"/>
                  <a:pt x="10" y="29"/>
                  <a:pt x="10" y="23"/>
                </a:cubicBezTo>
                <a:cubicBezTo>
                  <a:pt x="5" y="24"/>
                  <a:pt x="5" y="24"/>
                  <a:pt x="5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35"/>
                  <a:pt x="11" y="43"/>
                  <a:pt x="21" y="43"/>
                </a:cubicBezTo>
                <a:cubicBezTo>
                  <a:pt x="22" y="43"/>
                  <a:pt x="23" y="42"/>
                  <a:pt x="24" y="42"/>
                </a:cubicBezTo>
                <a:cubicBezTo>
                  <a:pt x="35" y="41"/>
                  <a:pt x="42" y="32"/>
                  <a:pt x="42" y="22"/>
                </a:cubicBezTo>
                <a:cubicBezTo>
                  <a:pt x="42" y="21"/>
                  <a:pt x="42" y="20"/>
                  <a:pt x="42" y="19"/>
                </a:cubicBezTo>
                <a:cubicBezTo>
                  <a:pt x="41" y="8"/>
                  <a:pt x="32" y="0"/>
                  <a:pt x="21" y="0"/>
                </a:cubicBezTo>
                <a:cubicBezTo>
                  <a:pt x="20" y="0"/>
                  <a:pt x="19" y="1"/>
                  <a:pt x="19" y="1"/>
                </a:cubicBezTo>
                <a:cubicBezTo>
                  <a:pt x="8" y="2"/>
                  <a:pt x="0" y="11"/>
                  <a:pt x="0" y="21"/>
                </a:cubicBezTo>
                <a:cubicBezTo>
                  <a:pt x="0" y="22"/>
                  <a:pt x="0" y="23"/>
                  <a:pt x="0" y="24"/>
                </a:cubicBezTo>
                <a:lnTo>
                  <a:pt x="5" y="24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7" name="iSḻíḑe">
            <a:extLst>
              <a:ext uri="{FF2B5EF4-FFF2-40B4-BE49-F238E27FC236}">
                <a16:creationId xmlns:a16="http://schemas.microsoft.com/office/drawing/2014/main" id="{988C59E3-DEA9-49FB-85E9-D492FEA1CBD0}"/>
              </a:ext>
            </a:extLst>
          </p:cNvPr>
          <p:cNvSpPr/>
          <p:nvPr/>
        </p:nvSpPr>
        <p:spPr bwMode="auto">
          <a:xfrm>
            <a:off x="2533276" y="2751491"/>
            <a:ext cx="32860" cy="32860"/>
          </a:xfrm>
          <a:custGeom>
            <a:avLst/>
            <a:gdLst>
              <a:gd name="T0" fmla="*/ 1 w 35"/>
              <a:gd name="T1" fmla="*/ 19 h 35"/>
              <a:gd name="T2" fmla="*/ 15 w 35"/>
              <a:gd name="T3" fmla="*/ 1 h 35"/>
              <a:gd name="T4" fmla="*/ 34 w 35"/>
              <a:gd name="T5" fmla="*/ 15 h 35"/>
              <a:gd name="T6" fmla="*/ 20 w 35"/>
              <a:gd name="T7" fmla="*/ 34 h 35"/>
              <a:gd name="T8" fmla="*/ 1 w 35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19"/>
                </a:moveTo>
                <a:cubicBezTo>
                  <a:pt x="0" y="10"/>
                  <a:pt x="6" y="2"/>
                  <a:pt x="15" y="1"/>
                </a:cubicBezTo>
                <a:cubicBezTo>
                  <a:pt x="24" y="0"/>
                  <a:pt x="33" y="6"/>
                  <a:pt x="34" y="15"/>
                </a:cubicBezTo>
                <a:cubicBezTo>
                  <a:pt x="35" y="24"/>
                  <a:pt x="29" y="32"/>
                  <a:pt x="20" y="34"/>
                </a:cubicBezTo>
                <a:cubicBezTo>
                  <a:pt x="11" y="35"/>
                  <a:pt x="2" y="28"/>
                  <a:pt x="1" y="19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8" name="ïSḷîḋe">
            <a:extLst>
              <a:ext uri="{FF2B5EF4-FFF2-40B4-BE49-F238E27FC236}">
                <a16:creationId xmlns:a16="http://schemas.microsoft.com/office/drawing/2014/main" id="{F631579A-2B16-4887-AA02-1E79FF8BFC2F}"/>
              </a:ext>
            </a:extLst>
          </p:cNvPr>
          <p:cNvSpPr/>
          <p:nvPr/>
        </p:nvSpPr>
        <p:spPr bwMode="auto">
          <a:xfrm>
            <a:off x="2869764" y="2935508"/>
            <a:ext cx="32860" cy="32860"/>
          </a:xfrm>
          <a:custGeom>
            <a:avLst/>
            <a:gdLst>
              <a:gd name="T0" fmla="*/ 1 w 35"/>
              <a:gd name="T1" fmla="*/ 19 h 35"/>
              <a:gd name="T2" fmla="*/ 15 w 35"/>
              <a:gd name="T3" fmla="*/ 1 h 35"/>
              <a:gd name="T4" fmla="*/ 34 w 35"/>
              <a:gd name="T5" fmla="*/ 15 h 35"/>
              <a:gd name="T6" fmla="*/ 20 w 35"/>
              <a:gd name="T7" fmla="*/ 34 h 35"/>
              <a:gd name="T8" fmla="*/ 1 w 35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19"/>
                </a:moveTo>
                <a:cubicBezTo>
                  <a:pt x="0" y="11"/>
                  <a:pt x="6" y="2"/>
                  <a:pt x="15" y="1"/>
                </a:cubicBezTo>
                <a:cubicBezTo>
                  <a:pt x="24" y="0"/>
                  <a:pt x="32" y="6"/>
                  <a:pt x="34" y="15"/>
                </a:cubicBezTo>
                <a:cubicBezTo>
                  <a:pt x="35" y="24"/>
                  <a:pt x="29" y="32"/>
                  <a:pt x="20" y="34"/>
                </a:cubicBezTo>
                <a:cubicBezTo>
                  <a:pt x="11" y="35"/>
                  <a:pt x="2" y="28"/>
                  <a:pt x="1" y="19"/>
                </a:cubicBez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9" name="ïsḷídè">
            <a:extLst>
              <a:ext uri="{FF2B5EF4-FFF2-40B4-BE49-F238E27FC236}">
                <a16:creationId xmlns:a16="http://schemas.microsoft.com/office/drawing/2014/main" id="{8C4ECE31-8376-4D80-89EE-5EE99720511E}"/>
              </a:ext>
            </a:extLst>
          </p:cNvPr>
          <p:cNvSpPr/>
          <p:nvPr/>
        </p:nvSpPr>
        <p:spPr bwMode="auto">
          <a:xfrm>
            <a:off x="2260537" y="2878989"/>
            <a:ext cx="32203" cy="32203"/>
          </a:xfrm>
          <a:custGeom>
            <a:avLst/>
            <a:gdLst>
              <a:gd name="T0" fmla="*/ 1 w 34"/>
              <a:gd name="T1" fmla="*/ 20 h 35"/>
              <a:gd name="T2" fmla="*/ 15 w 34"/>
              <a:gd name="T3" fmla="*/ 1 h 35"/>
              <a:gd name="T4" fmla="*/ 33 w 34"/>
              <a:gd name="T5" fmla="*/ 16 h 35"/>
              <a:gd name="T6" fmla="*/ 19 w 34"/>
              <a:gd name="T7" fmla="*/ 34 h 35"/>
              <a:gd name="T8" fmla="*/ 1 w 34"/>
              <a:gd name="T9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5">
                <a:moveTo>
                  <a:pt x="1" y="20"/>
                </a:moveTo>
                <a:cubicBezTo>
                  <a:pt x="0" y="11"/>
                  <a:pt x="6" y="3"/>
                  <a:pt x="15" y="1"/>
                </a:cubicBezTo>
                <a:cubicBezTo>
                  <a:pt x="24" y="0"/>
                  <a:pt x="32" y="7"/>
                  <a:pt x="33" y="16"/>
                </a:cubicBezTo>
                <a:cubicBezTo>
                  <a:pt x="34" y="24"/>
                  <a:pt x="28" y="33"/>
                  <a:pt x="19" y="34"/>
                </a:cubicBezTo>
                <a:cubicBezTo>
                  <a:pt x="10" y="35"/>
                  <a:pt x="2" y="29"/>
                  <a:pt x="1" y="20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0" name="îşlîḑè">
            <a:extLst>
              <a:ext uri="{FF2B5EF4-FFF2-40B4-BE49-F238E27FC236}">
                <a16:creationId xmlns:a16="http://schemas.microsoft.com/office/drawing/2014/main" id="{BBE9B6C0-CE94-4D73-8EDF-8EF401881BA2}"/>
              </a:ext>
            </a:extLst>
          </p:cNvPr>
          <p:cNvSpPr/>
          <p:nvPr/>
        </p:nvSpPr>
        <p:spPr bwMode="auto">
          <a:xfrm>
            <a:off x="2259879" y="3345603"/>
            <a:ext cx="31546" cy="32860"/>
          </a:xfrm>
          <a:custGeom>
            <a:avLst/>
            <a:gdLst>
              <a:gd name="T0" fmla="*/ 1 w 34"/>
              <a:gd name="T1" fmla="*/ 19 h 35"/>
              <a:gd name="T2" fmla="*/ 15 w 34"/>
              <a:gd name="T3" fmla="*/ 1 h 35"/>
              <a:gd name="T4" fmla="*/ 33 w 34"/>
              <a:gd name="T5" fmla="*/ 15 h 35"/>
              <a:gd name="T6" fmla="*/ 19 w 34"/>
              <a:gd name="T7" fmla="*/ 34 h 35"/>
              <a:gd name="T8" fmla="*/ 1 w 34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5">
                <a:moveTo>
                  <a:pt x="1" y="19"/>
                </a:moveTo>
                <a:cubicBezTo>
                  <a:pt x="0" y="10"/>
                  <a:pt x="6" y="2"/>
                  <a:pt x="15" y="1"/>
                </a:cubicBezTo>
                <a:cubicBezTo>
                  <a:pt x="24" y="0"/>
                  <a:pt x="32" y="6"/>
                  <a:pt x="33" y="15"/>
                </a:cubicBezTo>
                <a:cubicBezTo>
                  <a:pt x="34" y="24"/>
                  <a:pt x="28" y="32"/>
                  <a:pt x="19" y="34"/>
                </a:cubicBezTo>
                <a:cubicBezTo>
                  <a:pt x="10" y="35"/>
                  <a:pt x="2" y="28"/>
                  <a:pt x="1" y="19"/>
                </a:cubicBez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1" name="ïṡľíďé">
            <a:extLst>
              <a:ext uri="{FF2B5EF4-FFF2-40B4-BE49-F238E27FC236}">
                <a16:creationId xmlns:a16="http://schemas.microsoft.com/office/drawing/2014/main" id="{AE81C5B3-A59C-45D3-AB89-F820D2D419AE}"/>
              </a:ext>
            </a:extLst>
          </p:cNvPr>
          <p:cNvSpPr/>
          <p:nvPr/>
        </p:nvSpPr>
        <p:spPr bwMode="auto">
          <a:xfrm>
            <a:off x="2737009" y="3283170"/>
            <a:ext cx="32860" cy="32860"/>
          </a:xfrm>
          <a:custGeom>
            <a:avLst/>
            <a:gdLst>
              <a:gd name="T0" fmla="*/ 2 w 35"/>
              <a:gd name="T1" fmla="*/ 20 h 35"/>
              <a:gd name="T2" fmla="*/ 16 w 35"/>
              <a:gd name="T3" fmla="*/ 2 h 35"/>
              <a:gd name="T4" fmla="*/ 34 w 35"/>
              <a:gd name="T5" fmla="*/ 16 h 35"/>
              <a:gd name="T6" fmla="*/ 20 w 35"/>
              <a:gd name="T7" fmla="*/ 34 h 35"/>
              <a:gd name="T8" fmla="*/ 2 w 35"/>
              <a:gd name="T9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2" y="20"/>
                </a:moveTo>
                <a:cubicBezTo>
                  <a:pt x="0" y="11"/>
                  <a:pt x="7" y="3"/>
                  <a:pt x="16" y="2"/>
                </a:cubicBezTo>
                <a:cubicBezTo>
                  <a:pt x="25" y="0"/>
                  <a:pt x="33" y="7"/>
                  <a:pt x="34" y="16"/>
                </a:cubicBezTo>
                <a:cubicBezTo>
                  <a:pt x="35" y="25"/>
                  <a:pt x="29" y="33"/>
                  <a:pt x="20" y="34"/>
                </a:cubicBezTo>
                <a:cubicBezTo>
                  <a:pt x="11" y="35"/>
                  <a:pt x="3" y="29"/>
                  <a:pt x="2" y="20"/>
                </a:cubicBez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2" name="íSḷîdê">
            <a:extLst>
              <a:ext uri="{FF2B5EF4-FFF2-40B4-BE49-F238E27FC236}">
                <a16:creationId xmlns:a16="http://schemas.microsoft.com/office/drawing/2014/main" id="{C78845D4-7EAF-4135-B6F5-A93827BE814B}"/>
              </a:ext>
            </a:extLst>
          </p:cNvPr>
          <p:cNvSpPr/>
          <p:nvPr/>
        </p:nvSpPr>
        <p:spPr bwMode="auto">
          <a:xfrm>
            <a:off x="2913140" y="3260825"/>
            <a:ext cx="32860" cy="32860"/>
          </a:xfrm>
          <a:custGeom>
            <a:avLst/>
            <a:gdLst>
              <a:gd name="T0" fmla="*/ 1 w 35"/>
              <a:gd name="T1" fmla="*/ 19 h 35"/>
              <a:gd name="T2" fmla="*/ 15 w 35"/>
              <a:gd name="T3" fmla="*/ 1 h 35"/>
              <a:gd name="T4" fmla="*/ 33 w 35"/>
              <a:gd name="T5" fmla="*/ 15 h 35"/>
              <a:gd name="T6" fmla="*/ 19 w 35"/>
              <a:gd name="T7" fmla="*/ 34 h 35"/>
              <a:gd name="T8" fmla="*/ 1 w 35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19"/>
                </a:moveTo>
                <a:cubicBezTo>
                  <a:pt x="0" y="11"/>
                  <a:pt x="6" y="2"/>
                  <a:pt x="15" y="1"/>
                </a:cubicBezTo>
                <a:cubicBezTo>
                  <a:pt x="24" y="0"/>
                  <a:pt x="32" y="6"/>
                  <a:pt x="33" y="15"/>
                </a:cubicBezTo>
                <a:cubicBezTo>
                  <a:pt x="35" y="24"/>
                  <a:pt x="28" y="32"/>
                  <a:pt x="19" y="34"/>
                </a:cubicBezTo>
                <a:cubicBezTo>
                  <a:pt x="10" y="35"/>
                  <a:pt x="2" y="28"/>
                  <a:pt x="1" y="19"/>
                </a:cubicBez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3" name="îṩľîḑè">
            <a:extLst>
              <a:ext uri="{FF2B5EF4-FFF2-40B4-BE49-F238E27FC236}">
                <a16:creationId xmlns:a16="http://schemas.microsoft.com/office/drawing/2014/main" id="{C1CE47C7-7FAB-4F19-B919-96EDF3879E76}"/>
              </a:ext>
            </a:extLst>
          </p:cNvPr>
          <p:cNvSpPr/>
          <p:nvPr/>
        </p:nvSpPr>
        <p:spPr bwMode="auto">
          <a:xfrm>
            <a:off x="2605569" y="3300914"/>
            <a:ext cx="32860" cy="32860"/>
          </a:xfrm>
          <a:custGeom>
            <a:avLst/>
            <a:gdLst>
              <a:gd name="T0" fmla="*/ 1 w 35"/>
              <a:gd name="T1" fmla="*/ 19 h 35"/>
              <a:gd name="T2" fmla="*/ 15 w 35"/>
              <a:gd name="T3" fmla="*/ 1 h 35"/>
              <a:gd name="T4" fmla="*/ 33 w 35"/>
              <a:gd name="T5" fmla="*/ 15 h 35"/>
              <a:gd name="T6" fmla="*/ 19 w 35"/>
              <a:gd name="T7" fmla="*/ 33 h 35"/>
              <a:gd name="T8" fmla="*/ 1 w 35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19"/>
                </a:moveTo>
                <a:cubicBezTo>
                  <a:pt x="0" y="10"/>
                  <a:pt x="6" y="2"/>
                  <a:pt x="15" y="1"/>
                </a:cubicBezTo>
                <a:cubicBezTo>
                  <a:pt x="24" y="0"/>
                  <a:pt x="32" y="6"/>
                  <a:pt x="33" y="15"/>
                </a:cubicBezTo>
                <a:cubicBezTo>
                  <a:pt x="35" y="24"/>
                  <a:pt x="28" y="32"/>
                  <a:pt x="19" y="33"/>
                </a:cubicBezTo>
                <a:cubicBezTo>
                  <a:pt x="10" y="35"/>
                  <a:pt x="2" y="28"/>
                  <a:pt x="1" y="19"/>
                </a:cubicBez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4" name="íṧḷiďé">
            <a:extLst>
              <a:ext uri="{FF2B5EF4-FFF2-40B4-BE49-F238E27FC236}">
                <a16:creationId xmlns:a16="http://schemas.microsoft.com/office/drawing/2014/main" id="{5575D809-C18C-4FD5-B35B-6E6F8B6DDD07}"/>
              </a:ext>
            </a:extLst>
          </p:cNvPr>
          <p:cNvSpPr/>
          <p:nvPr/>
        </p:nvSpPr>
        <p:spPr bwMode="auto">
          <a:xfrm>
            <a:off x="2117266" y="3159615"/>
            <a:ext cx="32860" cy="32860"/>
          </a:xfrm>
          <a:custGeom>
            <a:avLst/>
            <a:gdLst>
              <a:gd name="T0" fmla="*/ 1 w 35"/>
              <a:gd name="T1" fmla="*/ 19 h 35"/>
              <a:gd name="T2" fmla="*/ 15 w 35"/>
              <a:gd name="T3" fmla="*/ 1 h 35"/>
              <a:gd name="T4" fmla="*/ 34 w 35"/>
              <a:gd name="T5" fmla="*/ 15 h 35"/>
              <a:gd name="T6" fmla="*/ 19 w 35"/>
              <a:gd name="T7" fmla="*/ 33 h 35"/>
              <a:gd name="T8" fmla="*/ 1 w 35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19"/>
                </a:moveTo>
                <a:cubicBezTo>
                  <a:pt x="0" y="10"/>
                  <a:pt x="6" y="2"/>
                  <a:pt x="15" y="1"/>
                </a:cubicBezTo>
                <a:cubicBezTo>
                  <a:pt x="24" y="0"/>
                  <a:pt x="32" y="6"/>
                  <a:pt x="34" y="15"/>
                </a:cubicBezTo>
                <a:cubicBezTo>
                  <a:pt x="35" y="24"/>
                  <a:pt x="28" y="32"/>
                  <a:pt x="19" y="33"/>
                </a:cubicBezTo>
                <a:cubicBezTo>
                  <a:pt x="10" y="35"/>
                  <a:pt x="2" y="28"/>
                  <a:pt x="1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5" name="ïṥḷíḑe">
            <a:extLst>
              <a:ext uri="{FF2B5EF4-FFF2-40B4-BE49-F238E27FC236}">
                <a16:creationId xmlns:a16="http://schemas.microsoft.com/office/drawing/2014/main" id="{592686FD-013B-4641-9B99-CD73C238C71D}"/>
              </a:ext>
            </a:extLst>
          </p:cNvPr>
          <p:cNvSpPr/>
          <p:nvPr/>
        </p:nvSpPr>
        <p:spPr bwMode="auto">
          <a:xfrm>
            <a:off x="2113323" y="3155672"/>
            <a:ext cx="39432" cy="39432"/>
          </a:xfrm>
          <a:custGeom>
            <a:avLst/>
            <a:gdLst>
              <a:gd name="T0" fmla="*/ 5 w 42"/>
              <a:gd name="T1" fmla="*/ 23 h 42"/>
              <a:gd name="T2" fmla="*/ 10 w 42"/>
              <a:gd name="T3" fmla="*/ 23 h 42"/>
              <a:gd name="T4" fmla="*/ 10 w 42"/>
              <a:gd name="T5" fmla="*/ 21 h 42"/>
              <a:gd name="T6" fmla="*/ 20 w 42"/>
              <a:gd name="T7" fmla="*/ 10 h 42"/>
              <a:gd name="T8" fmla="*/ 21 w 42"/>
              <a:gd name="T9" fmla="*/ 9 h 42"/>
              <a:gd name="T10" fmla="*/ 33 w 42"/>
              <a:gd name="T11" fmla="*/ 20 h 42"/>
              <a:gd name="T12" fmla="*/ 33 w 42"/>
              <a:gd name="T13" fmla="*/ 21 h 42"/>
              <a:gd name="T14" fmla="*/ 23 w 42"/>
              <a:gd name="T15" fmla="*/ 33 h 42"/>
              <a:gd name="T16" fmla="*/ 21 w 42"/>
              <a:gd name="T17" fmla="*/ 33 h 42"/>
              <a:gd name="T18" fmla="*/ 10 w 42"/>
              <a:gd name="T19" fmla="*/ 23 h 42"/>
              <a:gd name="T20" fmla="*/ 5 w 42"/>
              <a:gd name="T21" fmla="*/ 23 h 42"/>
              <a:gd name="T22" fmla="*/ 0 w 42"/>
              <a:gd name="T23" fmla="*/ 24 h 42"/>
              <a:gd name="T24" fmla="*/ 21 w 42"/>
              <a:gd name="T25" fmla="*/ 42 h 42"/>
              <a:gd name="T26" fmla="*/ 24 w 42"/>
              <a:gd name="T27" fmla="*/ 42 h 42"/>
              <a:gd name="T28" fmla="*/ 42 w 42"/>
              <a:gd name="T29" fmla="*/ 21 h 42"/>
              <a:gd name="T30" fmla="*/ 42 w 42"/>
              <a:gd name="T31" fmla="*/ 18 h 42"/>
              <a:gd name="T32" fmla="*/ 21 w 42"/>
              <a:gd name="T33" fmla="*/ 0 h 42"/>
              <a:gd name="T34" fmla="*/ 19 w 42"/>
              <a:gd name="T35" fmla="*/ 0 h 42"/>
              <a:gd name="T36" fmla="*/ 0 w 42"/>
              <a:gd name="T37" fmla="*/ 21 h 42"/>
              <a:gd name="T38" fmla="*/ 0 w 42"/>
              <a:gd name="T39" fmla="*/ 24 h 42"/>
              <a:gd name="T40" fmla="*/ 5 w 42"/>
              <a:gd name="T41" fmla="*/ 2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" h="42">
                <a:moveTo>
                  <a:pt x="5" y="23"/>
                </a:moveTo>
                <a:cubicBezTo>
                  <a:pt x="10" y="23"/>
                  <a:pt x="10" y="23"/>
                  <a:pt x="10" y="23"/>
                </a:cubicBezTo>
                <a:cubicBezTo>
                  <a:pt x="10" y="22"/>
                  <a:pt x="10" y="22"/>
                  <a:pt x="10" y="21"/>
                </a:cubicBezTo>
                <a:cubicBezTo>
                  <a:pt x="10" y="15"/>
                  <a:pt x="14" y="10"/>
                  <a:pt x="20" y="10"/>
                </a:cubicBezTo>
                <a:cubicBezTo>
                  <a:pt x="20" y="10"/>
                  <a:pt x="21" y="9"/>
                  <a:pt x="21" y="9"/>
                </a:cubicBezTo>
                <a:cubicBezTo>
                  <a:pt x="27" y="9"/>
                  <a:pt x="32" y="14"/>
                  <a:pt x="33" y="20"/>
                </a:cubicBezTo>
                <a:cubicBezTo>
                  <a:pt x="33" y="20"/>
                  <a:pt x="33" y="21"/>
                  <a:pt x="33" y="21"/>
                </a:cubicBezTo>
                <a:cubicBezTo>
                  <a:pt x="33" y="27"/>
                  <a:pt x="29" y="32"/>
                  <a:pt x="23" y="33"/>
                </a:cubicBezTo>
                <a:cubicBezTo>
                  <a:pt x="22" y="33"/>
                  <a:pt x="22" y="33"/>
                  <a:pt x="21" y="33"/>
                </a:cubicBezTo>
                <a:cubicBezTo>
                  <a:pt x="16" y="33"/>
                  <a:pt x="10" y="29"/>
                  <a:pt x="10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34"/>
                  <a:pt x="11" y="42"/>
                  <a:pt x="21" y="42"/>
                </a:cubicBezTo>
                <a:cubicBezTo>
                  <a:pt x="22" y="42"/>
                  <a:pt x="23" y="42"/>
                  <a:pt x="24" y="42"/>
                </a:cubicBezTo>
                <a:cubicBezTo>
                  <a:pt x="35" y="41"/>
                  <a:pt x="42" y="32"/>
                  <a:pt x="42" y="21"/>
                </a:cubicBezTo>
                <a:cubicBezTo>
                  <a:pt x="42" y="20"/>
                  <a:pt x="42" y="19"/>
                  <a:pt x="42" y="18"/>
                </a:cubicBezTo>
                <a:cubicBezTo>
                  <a:pt x="41" y="8"/>
                  <a:pt x="32" y="0"/>
                  <a:pt x="21" y="0"/>
                </a:cubicBezTo>
                <a:cubicBezTo>
                  <a:pt x="20" y="0"/>
                  <a:pt x="20" y="0"/>
                  <a:pt x="19" y="0"/>
                </a:cubicBezTo>
                <a:cubicBezTo>
                  <a:pt x="8" y="2"/>
                  <a:pt x="0" y="11"/>
                  <a:pt x="0" y="21"/>
                </a:cubicBezTo>
                <a:cubicBezTo>
                  <a:pt x="0" y="22"/>
                  <a:pt x="0" y="23"/>
                  <a:pt x="0" y="24"/>
                </a:cubicBezTo>
                <a:lnTo>
                  <a:pt x="5" y="23"/>
                </a:ln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6" name="iŝľîḋe">
            <a:extLst>
              <a:ext uri="{FF2B5EF4-FFF2-40B4-BE49-F238E27FC236}">
                <a16:creationId xmlns:a16="http://schemas.microsoft.com/office/drawing/2014/main" id="{7F1C9198-68DB-484A-AD09-B03D1830A04E}"/>
              </a:ext>
            </a:extLst>
          </p:cNvPr>
          <p:cNvSpPr/>
          <p:nvPr/>
        </p:nvSpPr>
        <p:spPr bwMode="auto">
          <a:xfrm>
            <a:off x="2563508" y="2676570"/>
            <a:ext cx="64406" cy="60463"/>
          </a:xfrm>
          <a:custGeom>
            <a:avLst/>
            <a:gdLst>
              <a:gd name="T0" fmla="*/ 0 w 98"/>
              <a:gd name="T1" fmla="*/ 0 h 92"/>
              <a:gd name="T2" fmla="*/ 7 w 98"/>
              <a:gd name="T3" fmla="*/ 92 h 92"/>
              <a:gd name="T4" fmla="*/ 98 w 98"/>
              <a:gd name="T5" fmla="*/ 84 h 92"/>
              <a:gd name="T6" fmla="*/ 71 w 98"/>
              <a:gd name="T7" fmla="*/ 33 h 92"/>
              <a:gd name="T8" fmla="*/ 0 w 98"/>
              <a:gd name="T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92">
                <a:moveTo>
                  <a:pt x="0" y="0"/>
                </a:moveTo>
                <a:lnTo>
                  <a:pt x="7" y="92"/>
                </a:lnTo>
                <a:lnTo>
                  <a:pt x="98" y="84"/>
                </a:lnTo>
                <a:lnTo>
                  <a:pt x="71" y="33"/>
                </a:lnTo>
                <a:lnTo>
                  <a:pt x="0" y="0"/>
                </a:ln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7" name="ïŝ1idè">
            <a:extLst>
              <a:ext uri="{FF2B5EF4-FFF2-40B4-BE49-F238E27FC236}">
                <a16:creationId xmlns:a16="http://schemas.microsoft.com/office/drawing/2014/main" id="{5D6AE596-3C70-42F5-AE4E-9C68826ED344}"/>
              </a:ext>
            </a:extLst>
          </p:cNvPr>
          <p:cNvSpPr/>
          <p:nvPr/>
        </p:nvSpPr>
        <p:spPr bwMode="auto">
          <a:xfrm>
            <a:off x="2565479" y="2622022"/>
            <a:ext cx="111067" cy="105153"/>
          </a:xfrm>
          <a:custGeom>
            <a:avLst/>
            <a:gdLst>
              <a:gd name="T0" fmla="*/ 59 w 119"/>
              <a:gd name="T1" fmla="*/ 112 h 112"/>
              <a:gd name="T2" fmla="*/ 4 w 119"/>
              <a:gd name="T3" fmla="*/ 63 h 112"/>
              <a:gd name="T4" fmla="*/ 52 w 119"/>
              <a:gd name="T5" fmla="*/ 0 h 112"/>
              <a:gd name="T6" fmla="*/ 59 w 119"/>
              <a:gd name="T7" fmla="*/ 0 h 112"/>
              <a:gd name="T8" fmla="*/ 115 w 119"/>
              <a:gd name="T9" fmla="*/ 49 h 112"/>
              <a:gd name="T10" fmla="*/ 67 w 119"/>
              <a:gd name="T11" fmla="*/ 111 h 112"/>
              <a:gd name="T12" fmla="*/ 59 w 119"/>
              <a:gd name="T1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112">
                <a:moveTo>
                  <a:pt x="59" y="112"/>
                </a:moveTo>
                <a:cubicBezTo>
                  <a:pt x="31" y="112"/>
                  <a:pt x="7" y="91"/>
                  <a:pt x="4" y="63"/>
                </a:cubicBezTo>
                <a:cubicBezTo>
                  <a:pt x="0" y="32"/>
                  <a:pt x="21" y="4"/>
                  <a:pt x="52" y="0"/>
                </a:cubicBezTo>
                <a:cubicBezTo>
                  <a:pt x="54" y="0"/>
                  <a:pt x="57" y="0"/>
                  <a:pt x="59" y="0"/>
                </a:cubicBezTo>
                <a:cubicBezTo>
                  <a:pt x="87" y="0"/>
                  <a:pt x="111" y="21"/>
                  <a:pt x="115" y="49"/>
                </a:cubicBezTo>
                <a:cubicBezTo>
                  <a:pt x="119" y="79"/>
                  <a:pt x="97" y="107"/>
                  <a:pt x="67" y="111"/>
                </a:cubicBezTo>
                <a:cubicBezTo>
                  <a:pt x="64" y="112"/>
                  <a:pt x="62" y="112"/>
                  <a:pt x="59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8" name="íś1ïḓé">
            <a:extLst>
              <a:ext uri="{FF2B5EF4-FFF2-40B4-BE49-F238E27FC236}">
                <a16:creationId xmlns:a16="http://schemas.microsoft.com/office/drawing/2014/main" id="{02B8DD9A-488D-44A3-9128-9E1682FFA4A3}"/>
              </a:ext>
            </a:extLst>
          </p:cNvPr>
          <p:cNvSpPr/>
          <p:nvPr/>
        </p:nvSpPr>
        <p:spPr bwMode="auto">
          <a:xfrm>
            <a:off x="2561536" y="2616765"/>
            <a:ext cx="120925" cy="115011"/>
          </a:xfrm>
          <a:custGeom>
            <a:avLst/>
            <a:gdLst>
              <a:gd name="T0" fmla="*/ 63 w 129"/>
              <a:gd name="T1" fmla="*/ 11 h 123"/>
              <a:gd name="T2" fmla="*/ 113 w 129"/>
              <a:gd name="T3" fmla="*/ 55 h 123"/>
              <a:gd name="T4" fmla="*/ 70 w 129"/>
              <a:gd name="T5" fmla="*/ 112 h 123"/>
              <a:gd name="T6" fmla="*/ 63 w 129"/>
              <a:gd name="T7" fmla="*/ 112 h 123"/>
              <a:gd name="T8" fmla="*/ 13 w 129"/>
              <a:gd name="T9" fmla="*/ 68 h 123"/>
              <a:gd name="T10" fmla="*/ 57 w 129"/>
              <a:gd name="T11" fmla="*/ 12 h 123"/>
              <a:gd name="T12" fmla="*/ 63 w 129"/>
              <a:gd name="T13" fmla="*/ 11 h 123"/>
              <a:gd name="T14" fmla="*/ 63 w 129"/>
              <a:gd name="T15" fmla="*/ 0 h 123"/>
              <a:gd name="T16" fmla="*/ 63 w 129"/>
              <a:gd name="T17" fmla="*/ 0 h 123"/>
              <a:gd name="T18" fmla="*/ 55 w 129"/>
              <a:gd name="T19" fmla="*/ 1 h 123"/>
              <a:gd name="T20" fmla="*/ 14 w 129"/>
              <a:gd name="T21" fmla="*/ 24 h 123"/>
              <a:gd name="T22" fmla="*/ 2 w 129"/>
              <a:gd name="T23" fmla="*/ 70 h 123"/>
              <a:gd name="T24" fmla="*/ 63 w 129"/>
              <a:gd name="T25" fmla="*/ 123 h 123"/>
              <a:gd name="T26" fmla="*/ 71 w 129"/>
              <a:gd name="T27" fmla="*/ 123 h 123"/>
              <a:gd name="T28" fmla="*/ 124 w 129"/>
              <a:gd name="T29" fmla="*/ 54 h 123"/>
              <a:gd name="T30" fmla="*/ 63 w 129"/>
              <a:gd name="T31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9" h="123">
                <a:moveTo>
                  <a:pt x="63" y="11"/>
                </a:moveTo>
                <a:cubicBezTo>
                  <a:pt x="88" y="11"/>
                  <a:pt x="110" y="30"/>
                  <a:pt x="113" y="55"/>
                </a:cubicBezTo>
                <a:cubicBezTo>
                  <a:pt x="117" y="83"/>
                  <a:pt x="97" y="108"/>
                  <a:pt x="70" y="112"/>
                </a:cubicBezTo>
                <a:cubicBezTo>
                  <a:pt x="68" y="112"/>
                  <a:pt x="65" y="112"/>
                  <a:pt x="63" y="112"/>
                </a:cubicBezTo>
                <a:cubicBezTo>
                  <a:pt x="38" y="112"/>
                  <a:pt x="17" y="94"/>
                  <a:pt x="13" y="68"/>
                </a:cubicBezTo>
                <a:cubicBezTo>
                  <a:pt x="10" y="41"/>
                  <a:pt x="29" y="15"/>
                  <a:pt x="57" y="12"/>
                </a:cubicBezTo>
                <a:cubicBezTo>
                  <a:pt x="59" y="12"/>
                  <a:pt x="61" y="11"/>
                  <a:pt x="63" y="11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1" y="0"/>
                  <a:pt x="58" y="0"/>
                  <a:pt x="55" y="1"/>
                </a:cubicBezTo>
                <a:cubicBezTo>
                  <a:pt x="39" y="3"/>
                  <a:pt x="24" y="11"/>
                  <a:pt x="14" y="24"/>
                </a:cubicBezTo>
                <a:cubicBezTo>
                  <a:pt x="4" y="37"/>
                  <a:pt x="0" y="53"/>
                  <a:pt x="2" y="70"/>
                </a:cubicBezTo>
                <a:cubicBezTo>
                  <a:pt x="6" y="100"/>
                  <a:pt x="32" y="123"/>
                  <a:pt x="63" y="123"/>
                </a:cubicBezTo>
                <a:cubicBezTo>
                  <a:pt x="66" y="123"/>
                  <a:pt x="69" y="123"/>
                  <a:pt x="71" y="123"/>
                </a:cubicBezTo>
                <a:cubicBezTo>
                  <a:pt x="105" y="119"/>
                  <a:pt x="129" y="88"/>
                  <a:pt x="124" y="54"/>
                </a:cubicBezTo>
                <a:cubicBezTo>
                  <a:pt x="120" y="23"/>
                  <a:pt x="94" y="0"/>
                  <a:pt x="63" y="0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9" name="ïşlïdê">
            <a:extLst>
              <a:ext uri="{FF2B5EF4-FFF2-40B4-BE49-F238E27FC236}">
                <a16:creationId xmlns:a16="http://schemas.microsoft.com/office/drawing/2014/main" id="{8ACE399A-21E3-43D4-A1CA-4DF598E15335}"/>
              </a:ext>
            </a:extLst>
          </p:cNvPr>
          <p:cNvSpPr/>
          <p:nvPr/>
        </p:nvSpPr>
        <p:spPr bwMode="auto">
          <a:xfrm>
            <a:off x="2899339" y="2869131"/>
            <a:ext cx="64406" cy="61120"/>
          </a:xfrm>
          <a:custGeom>
            <a:avLst/>
            <a:gdLst>
              <a:gd name="T0" fmla="*/ 0 w 98"/>
              <a:gd name="T1" fmla="*/ 0 h 93"/>
              <a:gd name="T2" fmla="*/ 8 w 98"/>
              <a:gd name="T3" fmla="*/ 93 h 93"/>
              <a:gd name="T4" fmla="*/ 98 w 98"/>
              <a:gd name="T5" fmla="*/ 84 h 93"/>
              <a:gd name="T6" fmla="*/ 71 w 98"/>
              <a:gd name="T7" fmla="*/ 34 h 93"/>
              <a:gd name="T8" fmla="*/ 0 w 98"/>
              <a:gd name="T9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93">
                <a:moveTo>
                  <a:pt x="0" y="0"/>
                </a:moveTo>
                <a:lnTo>
                  <a:pt x="8" y="93"/>
                </a:lnTo>
                <a:lnTo>
                  <a:pt x="98" y="84"/>
                </a:lnTo>
                <a:lnTo>
                  <a:pt x="71" y="34"/>
                </a:lnTo>
                <a:lnTo>
                  <a:pt x="0" y="0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0" name="îŝļïḍè">
            <a:extLst>
              <a:ext uri="{FF2B5EF4-FFF2-40B4-BE49-F238E27FC236}">
                <a16:creationId xmlns:a16="http://schemas.microsoft.com/office/drawing/2014/main" id="{CCF05B17-6477-45AA-BEA9-E2EF6D6C7CEF}"/>
              </a:ext>
            </a:extLst>
          </p:cNvPr>
          <p:cNvSpPr/>
          <p:nvPr/>
        </p:nvSpPr>
        <p:spPr bwMode="auto">
          <a:xfrm>
            <a:off x="2902625" y="2815240"/>
            <a:ext cx="107782" cy="104495"/>
          </a:xfrm>
          <a:custGeom>
            <a:avLst/>
            <a:gdLst>
              <a:gd name="T0" fmla="*/ 58 w 115"/>
              <a:gd name="T1" fmla="*/ 112 h 112"/>
              <a:gd name="T2" fmla="*/ 2 w 115"/>
              <a:gd name="T3" fmla="*/ 63 h 112"/>
              <a:gd name="T4" fmla="*/ 13 w 115"/>
              <a:gd name="T5" fmla="*/ 22 h 112"/>
              <a:gd name="T6" fmla="*/ 50 w 115"/>
              <a:gd name="T7" fmla="*/ 0 h 112"/>
              <a:gd name="T8" fmla="*/ 58 w 115"/>
              <a:gd name="T9" fmla="*/ 0 h 112"/>
              <a:gd name="T10" fmla="*/ 113 w 115"/>
              <a:gd name="T11" fmla="*/ 49 h 112"/>
              <a:gd name="T12" fmla="*/ 102 w 115"/>
              <a:gd name="T13" fmla="*/ 90 h 112"/>
              <a:gd name="T14" fmla="*/ 65 w 115"/>
              <a:gd name="T15" fmla="*/ 112 h 112"/>
              <a:gd name="T16" fmla="*/ 58 w 115"/>
              <a:gd name="T1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2">
                <a:moveTo>
                  <a:pt x="58" y="112"/>
                </a:moveTo>
                <a:cubicBezTo>
                  <a:pt x="30" y="112"/>
                  <a:pt x="6" y="91"/>
                  <a:pt x="2" y="63"/>
                </a:cubicBezTo>
                <a:cubicBezTo>
                  <a:pt x="0" y="48"/>
                  <a:pt x="4" y="34"/>
                  <a:pt x="13" y="22"/>
                </a:cubicBezTo>
                <a:cubicBezTo>
                  <a:pt x="22" y="10"/>
                  <a:pt x="36" y="2"/>
                  <a:pt x="50" y="0"/>
                </a:cubicBezTo>
                <a:cubicBezTo>
                  <a:pt x="53" y="0"/>
                  <a:pt x="55" y="0"/>
                  <a:pt x="58" y="0"/>
                </a:cubicBezTo>
                <a:cubicBezTo>
                  <a:pt x="86" y="0"/>
                  <a:pt x="110" y="21"/>
                  <a:pt x="113" y="49"/>
                </a:cubicBezTo>
                <a:cubicBezTo>
                  <a:pt x="115" y="64"/>
                  <a:pt x="111" y="78"/>
                  <a:pt x="102" y="90"/>
                </a:cubicBezTo>
                <a:cubicBezTo>
                  <a:pt x="93" y="102"/>
                  <a:pt x="80" y="110"/>
                  <a:pt x="65" y="112"/>
                </a:cubicBezTo>
                <a:cubicBezTo>
                  <a:pt x="63" y="112"/>
                  <a:pt x="60" y="112"/>
                  <a:pt x="58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1" name="ïSľîḍè">
            <a:extLst>
              <a:ext uri="{FF2B5EF4-FFF2-40B4-BE49-F238E27FC236}">
                <a16:creationId xmlns:a16="http://schemas.microsoft.com/office/drawing/2014/main" id="{16F5AAEC-58AE-494E-8A23-01EEE1A39E64}"/>
              </a:ext>
            </a:extLst>
          </p:cNvPr>
          <p:cNvSpPr/>
          <p:nvPr/>
        </p:nvSpPr>
        <p:spPr bwMode="auto">
          <a:xfrm>
            <a:off x="2895396" y="2809325"/>
            <a:ext cx="120925" cy="116325"/>
          </a:xfrm>
          <a:custGeom>
            <a:avLst/>
            <a:gdLst>
              <a:gd name="T0" fmla="*/ 66 w 129"/>
              <a:gd name="T1" fmla="*/ 12 h 124"/>
              <a:gd name="T2" fmla="*/ 116 w 129"/>
              <a:gd name="T3" fmla="*/ 55 h 124"/>
              <a:gd name="T4" fmla="*/ 72 w 129"/>
              <a:gd name="T5" fmla="*/ 112 h 124"/>
              <a:gd name="T6" fmla="*/ 66 w 129"/>
              <a:gd name="T7" fmla="*/ 112 h 124"/>
              <a:gd name="T8" fmla="*/ 16 w 129"/>
              <a:gd name="T9" fmla="*/ 69 h 124"/>
              <a:gd name="T10" fmla="*/ 59 w 129"/>
              <a:gd name="T11" fmla="*/ 12 h 124"/>
              <a:gd name="T12" fmla="*/ 66 w 129"/>
              <a:gd name="T13" fmla="*/ 12 h 124"/>
              <a:gd name="T14" fmla="*/ 66 w 129"/>
              <a:gd name="T15" fmla="*/ 0 h 124"/>
              <a:gd name="T16" fmla="*/ 66 w 129"/>
              <a:gd name="T17" fmla="*/ 0 h 124"/>
              <a:gd name="T18" fmla="*/ 58 w 129"/>
              <a:gd name="T19" fmla="*/ 1 h 124"/>
              <a:gd name="T20" fmla="*/ 5 w 129"/>
              <a:gd name="T21" fmla="*/ 70 h 124"/>
              <a:gd name="T22" fmla="*/ 66 w 129"/>
              <a:gd name="T23" fmla="*/ 124 h 124"/>
              <a:gd name="T24" fmla="*/ 74 w 129"/>
              <a:gd name="T25" fmla="*/ 123 h 124"/>
              <a:gd name="T26" fmla="*/ 115 w 129"/>
              <a:gd name="T27" fmla="*/ 100 h 124"/>
              <a:gd name="T28" fmla="*/ 127 w 129"/>
              <a:gd name="T29" fmla="*/ 54 h 124"/>
              <a:gd name="T30" fmla="*/ 66 w 129"/>
              <a:gd name="T31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9" h="124">
                <a:moveTo>
                  <a:pt x="66" y="12"/>
                </a:moveTo>
                <a:cubicBezTo>
                  <a:pt x="91" y="12"/>
                  <a:pt x="112" y="30"/>
                  <a:pt x="116" y="55"/>
                </a:cubicBezTo>
                <a:cubicBezTo>
                  <a:pt x="119" y="83"/>
                  <a:pt x="100" y="108"/>
                  <a:pt x="72" y="112"/>
                </a:cubicBezTo>
                <a:cubicBezTo>
                  <a:pt x="70" y="112"/>
                  <a:pt x="68" y="112"/>
                  <a:pt x="66" y="112"/>
                </a:cubicBezTo>
                <a:cubicBezTo>
                  <a:pt x="41" y="112"/>
                  <a:pt x="19" y="94"/>
                  <a:pt x="16" y="69"/>
                </a:cubicBezTo>
                <a:cubicBezTo>
                  <a:pt x="12" y="41"/>
                  <a:pt x="32" y="16"/>
                  <a:pt x="59" y="12"/>
                </a:cubicBezTo>
                <a:cubicBezTo>
                  <a:pt x="61" y="12"/>
                  <a:pt x="64" y="12"/>
                  <a:pt x="66" y="12"/>
                </a:cubicBezTo>
                <a:moveTo>
                  <a:pt x="66" y="0"/>
                </a:move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0" y="1"/>
                  <a:pt x="58" y="1"/>
                </a:cubicBezTo>
                <a:cubicBezTo>
                  <a:pt x="24" y="5"/>
                  <a:pt x="0" y="36"/>
                  <a:pt x="5" y="70"/>
                </a:cubicBezTo>
                <a:cubicBezTo>
                  <a:pt x="9" y="101"/>
                  <a:pt x="35" y="124"/>
                  <a:pt x="66" y="124"/>
                </a:cubicBezTo>
                <a:cubicBezTo>
                  <a:pt x="68" y="124"/>
                  <a:pt x="71" y="123"/>
                  <a:pt x="74" y="123"/>
                </a:cubicBezTo>
                <a:cubicBezTo>
                  <a:pt x="90" y="121"/>
                  <a:pt x="105" y="113"/>
                  <a:pt x="115" y="100"/>
                </a:cubicBezTo>
                <a:cubicBezTo>
                  <a:pt x="125" y="87"/>
                  <a:pt x="129" y="70"/>
                  <a:pt x="127" y="54"/>
                </a:cubicBezTo>
                <a:cubicBezTo>
                  <a:pt x="123" y="23"/>
                  <a:pt x="97" y="0"/>
                  <a:pt x="66" y="0"/>
                </a:cubicBez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2" name="íS1iḓê">
            <a:extLst>
              <a:ext uri="{FF2B5EF4-FFF2-40B4-BE49-F238E27FC236}">
                <a16:creationId xmlns:a16="http://schemas.microsoft.com/office/drawing/2014/main" id="{E131FD0D-541E-43C8-AB40-7CA73FBE249D}"/>
              </a:ext>
            </a:extLst>
          </p:cNvPr>
          <p:cNvSpPr/>
          <p:nvPr/>
        </p:nvSpPr>
        <p:spPr bwMode="auto">
          <a:xfrm>
            <a:off x="2597025" y="2656196"/>
            <a:ext cx="25631" cy="34175"/>
          </a:xfrm>
          <a:custGeom>
            <a:avLst/>
            <a:gdLst>
              <a:gd name="T0" fmla="*/ 5 w 27"/>
              <a:gd name="T1" fmla="*/ 18 h 37"/>
              <a:gd name="T2" fmla="*/ 1 w 27"/>
              <a:gd name="T3" fmla="*/ 11 h 37"/>
              <a:gd name="T4" fmla="*/ 1 w 27"/>
              <a:gd name="T5" fmla="*/ 7 h 37"/>
              <a:gd name="T6" fmla="*/ 3 w 27"/>
              <a:gd name="T7" fmla="*/ 4 h 37"/>
              <a:gd name="T8" fmla="*/ 6 w 27"/>
              <a:gd name="T9" fmla="*/ 1 h 37"/>
              <a:gd name="T10" fmla="*/ 11 w 27"/>
              <a:gd name="T11" fmla="*/ 0 h 37"/>
              <a:gd name="T12" fmla="*/ 15 w 27"/>
              <a:gd name="T13" fmla="*/ 0 h 37"/>
              <a:gd name="T14" fmla="*/ 19 w 27"/>
              <a:gd name="T15" fmla="*/ 2 h 37"/>
              <a:gd name="T16" fmla="*/ 22 w 27"/>
              <a:gd name="T17" fmla="*/ 4 h 37"/>
              <a:gd name="T18" fmla="*/ 23 w 27"/>
              <a:gd name="T19" fmla="*/ 8 h 37"/>
              <a:gd name="T20" fmla="*/ 21 w 27"/>
              <a:gd name="T21" fmla="*/ 16 h 37"/>
              <a:gd name="T22" fmla="*/ 27 w 27"/>
              <a:gd name="T23" fmla="*/ 24 h 37"/>
              <a:gd name="T24" fmla="*/ 26 w 27"/>
              <a:gd name="T25" fmla="*/ 28 h 37"/>
              <a:gd name="T26" fmla="*/ 24 w 27"/>
              <a:gd name="T27" fmla="*/ 32 h 37"/>
              <a:gd name="T28" fmla="*/ 21 w 27"/>
              <a:gd name="T29" fmla="*/ 35 h 37"/>
              <a:gd name="T30" fmla="*/ 15 w 27"/>
              <a:gd name="T31" fmla="*/ 37 h 37"/>
              <a:gd name="T32" fmla="*/ 10 w 27"/>
              <a:gd name="T33" fmla="*/ 37 h 37"/>
              <a:gd name="T34" fmla="*/ 6 w 27"/>
              <a:gd name="T35" fmla="*/ 35 h 37"/>
              <a:gd name="T36" fmla="*/ 3 w 27"/>
              <a:gd name="T37" fmla="*/ 32 h 37"/>
              <a:gd name="T38" fmla="*/ 1 w 27"/>
              <a:gd name="T39" fmla="*/ 27 h 37"/>
              <a:gd name="T40" fmla="*/ 2 w 27"/>
              <a:gd name="T41" fmla="*/ 22 h 37"/>
              <a:gd name="T42" fmla="*/ 5 w 27"/>
              <a:gd name="T43" fmla="*/ 18 h 37"/>
              <a:gd name="T44" fmla="*/ 8 w 27"/>
              <a:gd name="T45" fmla="*/ 11 h 37"/>
              <a:gd name="T46" fmla="*/ 9 w 27"/>
              <a:gd name="T47" fmla="*/ 12 h 37"/>
              <a:gd name="T48" fmla="*/ 10 w 27"/>
              <a:gd name="T49" fmla="*/ 13 h 37"/>
              <a:gd name="T50" fmla="*/ 11 w 27"/>
              <a:gd name="T51" fmla="*/ 14 h 37"/>
              <a:gd name="T52" fmla="*/ 12 w 27"/>
              <a:gd name="T53" fmla="*/ 14 h 37"/>
              <a:gd name="T54" fmla="*/ 15 w 27"/>
              <a:gd name="T55" fmla="*/ 13 h 37"/>
              <a:gd name="T56" fmla="*/ 16 w 27"/>
              <a:gd name="T57" fmla="*/ 10 h 37"/>
              <a:gd name="T58" fmla="*/ 14 w 27"/>
              <a:gd name="T59" fmla="*/ 7 h 37"/>
              <a:gd name="T60" fmla="*/ 11 w 27"/>
              <a:gd name="T61" fmla="*/ 7 h 37"/>
              <a:gd name="T62" fmla="*/ 9 w 27"/>
              <a:gd name="T63" fmla="*/ 8 h 37"/>
              <a:gd name="T64" fmla="*/ 8 w 27"/>
              <a:gd name="T65" fmla="*/ 11 h 37"/>
              <a:gd name="T66" fmla="*/ 9 w 27"/>
              <a:gd name="T67" fmla="*/ 25 h 37"/>
              <a:gd name="T68" fmla="*/ 10 w 27"/>
              <a:gd name="T69" fmla="*/ 27 h 37"/>
              <a:gd name="T70" fmla="*/ 11 w 27"/>
              <a:gd name="T71" fmla="*/ 29 h 37"/>
              <a:gd name="T72" fmla="*/ 13 w 27"/>
              <a:gd name="T73" fmla="*/ 30 h 37"/>
              <a:gd name="T74" fmla="*/ 14 w 27"/>
              <a:gd name="T75" fmla="*/ 30 h 37"/>
              <a:gd name="T76" fmla="*/ 16 w 27"/>
              <a:gd name="T77" fmla="*/ 29 h 37"/>
              <a:gd name="T78" fmla="*/ 18 w 27"/>
              <a:gd name="T79" fmla="*/ 28 h 37"/>
              <a:gd name="T80" fmla="*/ 18 w 27"/>
              <a:gd name="T81" fmla="*/ 26 h 37"/>
              <a:gd name="T82" fmla="*/ 19 w 27"/>
              <a:gd name="T83" fmla="*/ 24 h 37"/>
              <a:gd name="T84" fmla="*/ 17 w 27"/>
              <a:gd name="T85" fmla="*/ 21 h 37"/>
              <a:gd name="T86" fmla="*/ 13 w 27"/>
              <a:gd name="T87" fmla="*/ 20 h 37"/>
              <a:gd name="T88" fmla="*/ 11 w 27"/>
              <a:gd name="T89" fmla="*/ 20 h 37"/>
              <a:gd name="T90" fmla="*/ 10 w 27"/>
              <a:gd name="T91" fmla="*/ 22 h 37"/>
              <a:gd name="T92" fmla="*/ 9 w 27"/>
              <a:gd name="T93" fmla="*/ 23 h 37"/>
              <a:gd name="T94" fmla="*/ 9 w 27"/>
              <a:gd name="T95" fmla="*/ 2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" h="37">
                <a:moveTo>
                  <a:pt x="5" y="18"/>
                </a:moveTo>
                <a:cubicBezTo>
                  <a:pt x="2" y="16"/>
                  <a:pt x="1" y="14"/>
                  <a:pt x="1" y="11"/>
                </a:cubicBezTo>
                <a:cubicBezTo>
                  <a:pt x="0" y="10"/>
                  <a:pt x="1" y="8"/>
                  <a:pt x="1" y="7"/>
                </a:cubicBezTo>
                <a:cubicBezTo>
                  <a:pt x="1" y="6"/>
                  <a:pt x="2" y="5"/>
                  <a:pt x="3" y="4"/>
                </a:cubicBezTo>
                <a:cubicBezTo>
                  <a:pt x="4" y="3"/>
                  <a:pt x="5" y="2"/>
                  <a:pt x="6" y="1"/>
                </a:cubicBezTo>
                <a:cubicBezTo>
                  <a:pt x="7" y="0"/>
                  <a:pt x="9" y="0"/>
                  <a:pt x="11" y="0"/>
                </a:cubicBezTo>
                <a:cubicBezTo>
                  <a:pt x="12" y="0"/>
                  <a:pt x="14" y="0"/>
                  <a:pt x="15" y="0"/>
                </a:cubicBezTo>
                <a:cubicBezTo>
                  <a:pt x="17" y="0"/>
                  <a:pt x="18" y="1"/>
                  <a:pt x="19" y="2"/>
                </a:cubicBezTo>
                <a:cubicBezTo>
                  <a:pt x="20" y="2"/>
                  <a:pt x="21" y="3"/>
                  <a:pt x="22" y="4"/>
                </a:cubicBezTo>
                <a:cubicBezTo>
                  <a:pt x="23" y="6"/>
                  <a:pt x="23" y="7"/>
                  <a:pt x="23" y="8"/>
                </a:cubicBezTo>
                <a:cubicBezTo>
                  <a:pt x="23" y="11"/>
                  <a:pt x="23" y="13"/>
                  <a:pt x="21" y="16"/>
                </a:cubicBezTo>
                <a:cubicBezTo>
                  <a:pt x="24" y="17"/>
                  <a:pt x="26" y="20"/>
                  <a:pt x="27" y="24"/>
                </a:cubicBezTo>
                <a:cubicBezTo>
                  <a:pt x="27" y="25"/>
                  <a:pt x="27" y="27"/>
                  <a:pt x="26" y="28"/>
                </a:cubicBezTo>
                <a:cubicBezTo>
                  <a:pt x="26" y="30"/>
                  <a:pt x="25" y="31"/>
                  <a:pt x="24" y="32"/>
                </a:cubicBezTo>
                <a:cubicBezTo>
                  <a:pt x="23" y="34"/>
                  <a:pt x="22" y="35"/>
                  <a:pt x="21" y="35"/>
                </a:cubicBezTo>
                <a:cubicBezTo>
                  <a:pt x="19" y="36"/>
                  <a:pt x="17" y="37"/>
                  <a:pt x="15" y="37"/>
                </a:cubicBezTo>
                <a:cubicBezTo>
                  <a:pt x="14" y="37"/>
                  <a:pt x="12" y="37"/>
                  <a:pt x="10" y="37"/>
                </a:cubicBezTo>
                <a:cubicBezTo>
                  <a:pt x="8" y="36"/>
                  <a:pt x="7" y="36"/>
                  <a:pt x="6" y="35"/>
                </a:cubicBezTo>
                <a:cubicBezTo>
                  <a:pt x="4" y="34"/>
                  <a:pt x="3" y="33"/>
                  <a:pt x="3" y="32"/>
                </a:cubicBezTo>
                <a:cubicBezTo>
                  <a:pt x="2" y="30"/>
                  <a:pt x="1" y="29"/>
                  <a:pt x="1" y="27"/>
                </a:cubicBezTo>
                <a:cubicBezTo>
                  <a:pt x="1" y="25"/>
                  <a:pt x="1" y="24"/>
                  <a:pt x="2" y="22"/>
                </a:cubicBezTo>
                <a:cubicBezTo>
                  <a:pt x="2" y="20"/>
                  <a:pt x="3" y="19"/>
                  <a:pt x="5" y="18"/>
                </a:cubicBezTo>
                <a:close/>
                <a:moveTo>
                  <a:pt x="8" y="11"/>
                </a:moveTo>
                <a:cubicBezTo>
                  <a:pt x="8" y="11"/>
                  <a:pt x="9" y="12"/>
                  <a:pt x="9" y="12"/>
                </a:cubicBezTo>
                <a:cubicBezTo>
                  <a:pt x="9" y="13"/>
                  <a:pt x="9" y="13"/>
                  <a:pt x="10" y="13"/>
                </a:cubicBezTo>
                <a:cubicBezTo>
                  <a:pt x="10" y="14"/>
                  <a:pt x="11" y="14"/>
                  <a:pt x="11" y="14"/>
                </a:cubicBezTo>
                <a:cubicBezTo>
                  <a:pt x="11" y="14"/>
                  <a:pt x="12" y="14"/>
                  <a:pt x="12" y="14"/>
                </a:cubicBezTo>
                <a:cubicBezTo>
                  <a:pt x="13" y="14"/>
                  <a:pt x="14" y="14"/>
                  <a:pt x="15" y="13"/>
                </a:cubicBezTo>
                <a:cubicBezTo>
                  <a:pt x="16" y="12"/>
                  <a:pt x="16" y="11"/>
                  <a:pt x="16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3" y="7"/>
                  <a:pt x="12" y="7"/>
                  <a:pt x="11" y="7"/>
                </a:cubicBezTo>
                <a:cubicBezTo>
                  <a:pt x="10" y="7"/>
                  <a:pt x="10" y="7"/>
                  <a:pt x="9" y="8"/>
                </a:cubicBezTo>
                <a:cubicBezTo>
                  <a:pt x="8" y="9"/>
                  <a:pt x="8" y="10"/>
                  <a:pt x="8" y="11"/>
                </a:cubicBezTo>
                <a:close/>
                <a:moveTo>
                  <a:pt x="9" y="25"/>
                </a:moveTo>
                <a:cubicBezTo>
                  <a:pt x="9" y="26"/>
                  <a:pt x="9" y="27"/>
                  <a:pt x="10" y="27"/>
                </a:cubicBezTo>
                <a:cubicBezTo>
                  <a:pt x="10" y="28"/>
                  <a:pt x="10" y="28"/>
                  <a:pt x="11" y="29"/>
                </a:cubicBezTo>
                <a:cubicBezTo>
                  <a:pt x="11" y="29"/>
                  <a:pt x="12" y="29"/>
                  <a:pt x="13" y="30"/>
                </a:cubicBezTo>
                <a:cubicBezTo>
                  <a:pt x="13" y="30"/>
                  <a:pt x="14" y="30"/>
                  <a:pt x="14" y="30"/>
                </a:cubicBezTo>
                <a:cubicBezTo>
                  <a:pt x="15" y="30"/>
                  <a:pt x="16" y="30"/>
                  <a:pt x="16" y="29"/>
                </a:cubicBezTo>
                <a:cubicBezTo>
                  <a:pt x="17" y="29"/>
                  <a:pt x="17" y="28"/>
                  <a:pt x="18" y="28"/>
                </a:cubicBezTo>
                <a:cubicBezTo>
                  <a:pt x="18" y="27"/>
                  <a:pt x="18" y="27"/>
                  <a:pt x="18" y="26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3"/>
                  <a:pt x="18" y="22"/>
                  <a:pt x="17" y="21"/>
                </a:cubicBezTo>
                <a:cubicBezTo>
                  <a:pt x="16" y="20"/>
                  <a:pt x="14" y="20"/>
                  <a:pt x="13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1"/>
                  <a:pt x="10" y="21"/>
                  <a:pt x="10" y="22"/>
                </a:cubicBezTo>
                <a:cubicBezTo>
                  <a:pt x="10" y="22"/>
                  <a:pt x="9" y="23"/>
                  <a:pt x="9" y="23"/>
                </a:cubicBezTo>
                <a:cubicBezTo>
                  <a:pt x="9" y="24"/>
                  <a:pt x="9" y="25"/>
                  <a:pt x="9" y="25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3" name="iśḷîďé">
            <a:extLst>
              <a:ext uri="{FF2B5EF4-FFF2-40B4-BE49-F238E27FC236}">
                <a16:creationId xmlns:a16="http://schemas.microsoft.com/office/drawing/2014/main" id="{421ADDBC-4EF2-4365-9559-6E5A79EECAA5}"/>
              </a:ext>
            </a:extLst>
          </p:cNvPr>
          <p:cNvSpPr/>
          <p:nvPr/>
        </p:nvSpPr>
        <p:spPr bwMode="auto">
          <a:xfrm>
            <a:off x="2624627" y="2652254"/>
            <a:ext cx="24974" cy="35489"/>
          </a:xfrm>
          <a:custGeom>
            <a:avLst/>
            <a:gdLst>
              <a:gd name="T0" fmla="*/ 8 w 27"/>
              <a:gd name="T1" fmla="*/ 37 h 38"/>
              <a:gd name="T2" fmla="*/ 2 w 27"/>
              <a:gd name="T3" fmla="*/ 34 h 38"/>
              <a:gd name="T4" fmla="*/ 4 w 27"/>
              <a:gd name="T5" fmla="*/ 30 h 38"/>
              <a:gd name="T6" fmla="*/ 8 w 27"/>
              <a:gd name="T7" fmla="*/ 25 h 38"/>
              <a:gd name="T8" fmla="*/ 13 w 27"/>
              <a:gd name="T9" fmla="*/ 16 h 38"/>
              <a:gd name="T10" fmla="*/ 15 w 27"/>
              <a:gd name="T11" fmla="*/ 10 h 38"/>
              <a:gd name="T12" fmla="*/ 14 w 27"/>
              <a:gd name="T13" fmla="*/ 8 h 38"/>
              <a:gd name="T14" fmla="*/ 11 w 27"/>
              <a:gd name="T15" fmla="*/ 7 h 38"/>
              <a:gd name="T16" fmla="*/ 9 w 27"/>
              <a:gd name="T17" fmla="*/ 9 h 38"/>
              <a:gd name="T18" fmla="*/ 8 w 27"/>
              <a:gd name="T19" fmla="*/ 12 h 38"/>
              <a:gd name="T20" fmla="*/ 7 w 27"/>
              <a:gd name="T21" fmla="*/ 15 h 38"/>
              <a:gd name="T22" fmla="*/ 5 w 27"/>
              <a:gd name="T23" fmla="*/ 16 h 38"/>
              <a:gd name="T24" fmla="*/ 2 w 27"/>
              <a:gd name="T25" fmla="*/ 15 h 38"/>
              <a:gd name="T26" fmla="*/ 0 w 27"/>
              <a:gd name="T27" fmla="*/ 13 h 38"/>
              <a:gd name="T28" fmla="*/ 0 w 27"/>
              <a:gd name="T29" fmla="*/ 9 h 38"/>
              <a:gd name="T30" fmla="*/ 2 w 27"/>
              <a:gd name="T31" fmla="*/ 6 h 38"/>
              <a:gd name="T32" fmla="*/ 6 w 27"/>
              <a:gd name="T33" fmla="*/ 2 h 38"/>
              <a:gd name="T34" fmla="*/ 11 w 27"/>
              <a:gd name="T35" fmla="*/ 0 h 38"/>
              <a:gd name="T36" fmla="*/ 15 w 27"/>
              <a:gd name="T37" fmla="*/ 0 h 38"/>
              <a:gd name="T38" fmla="*/ 19 w 27"/>
              <a:gd name="T39" fmla="*/ 2 h 38"/>
              <a:gd name="T40" fmla="*/ 22 w 27"/>
              <a:gd name="T41" fmla="*/ 5 h 38"/>
              <a:gd name="T42" fmla="*/ 23 w 27"/>
              <a:gd name="T43" fmla="*/ 9 h 38"/>
              <a:gd name="T44" fmla="*/ 23 w 27"/>
              <a:gd name="T45" fmla="*/ 13 h 38"/>
              <a:gd name="T46" fmla="*/ 21 w 27"/>
              <a:gd name="T47" fmla="*/ 18 h 38"/>
              <a:gd name="T48" fmla="*/ 18 w 27"/>
              <a:gd name="T49" fmla="*/ 23 h 38"/>
              <a:gd name="T50" fmla="*/ 14 w 27"/>
              <a:gd name="T51" fmla="*/ 29 h 38"/>
              <a:gd name="T52" fmla="*/ 21 w 27"/>
              <a:gd name="T53" fmla="*/ 28 h 38"/>
              <a:gd name="T54" fmla="*/ 27 w 27"/>
              <a:gd name="T55" fmla="*/ 31 h 38"/>
              <a:gd name="T56" fmla="*/ 22 w 27"/>
              <a:gd name="T57" fmla="*/ 35 h 38"/>
              <a:gd name="T58" fmla="*/ 8 w 27"/>
              <a:gd name="T5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7" h="38">
                <a:moveTo>
                  <a:pt x="8" y="37"/>
                </a:moveTo>
                <a:cubicBezTo>
                  <a:pt x="5" y="38"/>
                  <a:pt x="3" y="37"/>
                  <a:pt x="2" y="34"/>
                </a:cubicBezTo>
                <a:cubicBezTo>
                  <a:pt x="2" y="33"/>
                  <a:pt x="3" y="32"/>
                  <a:pt x="4" y="30"/>
                </a:cubicBezTo>
                <a:cubicBezTo>
                  <a:pt x="5" y="29"/>
                  <a:pt x="6" y="27"/>
                  <a:pt x="8" y="25"/>
                </a:cubicBezTo>
                <a:cubicBezTo>
                  <a:pt x="10" y="21"/>
                  <a:pt x="12" y="18"/>
                  <a:pt x="13" y="16"/>
                </a:cubicBezTo>
                <a:cubicBezTo>
                  <a:pt x="15" y="14"/>
                  <a:pt x="15" y="12"/>
                  <a:pt x="15" y="10"/>
                </a:cubicBezTo>
                <a:cubicBezTo>
                  <a:pt x="15" y="9"/>
                  <a:pt x="14" y="9"/>
                  <a:pt x="14" y="8"/>
                </a:cubicBezTo>
                <a:cubicBezTo>
                  <a:pt x="13" y="8"/>
                  <a:pt x="12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9" y="9"/>
                  <a:pt x="8" y="10"/>
                  <a:pt x="8" y="12"/>
                </a:cubicBezTo>
                <a:cubicBezTo>
                  <a:pt x="8" y="13"/>
                  <a:pt x="7" y="14"/>
                  <a:pt x="7" y="15"/>
                </a:cubicBezTo>
                <a:cubicBezTo>
                  <a:pt x="7" y="16"/>
                  <a:pt x="6" y="16"/>
                  <a:pt x="5" y="16"/>
                </a:cubicBezTo>
                <a:cubicBezTo>
                  <a:pt x="4" y="16"/>
                  <a:pt x="3" y="16"/>
                  <a:pt x="2" y="15"/>
                </a:cubicBezTo>
                <a:cubicBezTo>
                  <a:pt x="1" y="15"/>
                  <a:pt x="0" y="14"/>
                  <a:pt x="0" y="13"/>
                </a:cubicBezTo>
                <a:cubicBezTo>
                  <a:pt x="0" y="12"/>
                  <a:pt x="0" y="11"/>
                  <a:pt x="0" y="9"/>
                </a:cubicBezTo>
                <a:cubicBezTo>
                  <a:pt x="1" y="8"/>
                  <a:pt x="1" y="7"/>
                  <a:pt x="2" y="6"/>
                </a:cubicBezTo>
                <a:cubicBezTo>
                  <a:pt x="3" y="4"/>
                  <a:pt x="4" y="3"/>
                  <a:pt x="6" y="2"/>
                </a:cubicBezTo>
                <a:cubicBezTo>
                  <a:pt x="7" y="1"/>
                  <a:pt x="9" y="0"/>
                  <a:pt x="11" y="0"/>
                </a:cubicBezTo>
                <a:cubicBezTo>
                  <a:pt x="12" y="0"/>
                  <a:pt x="14" y="0"/>
                  <a:pt x="15" y="0"/>
                </a:cubicBezTo>
                <a:cubicBezTo>
                  <a:pt x="17" y="1"/>
                  <a:pt x="18" y="1"/>
                  <a:pt x="19" y="2"/>
                </a:cubicBezTo>
                <a:cubicBezTo>
                  <a:pt x="20" y="3"/>
                  <a:pt x="21" y="4"/>
                  <a:pt x="22" y="5"/>
                </a:cubicBezTo>
                <a:cubicBezTo>
                  <a:pt x="23" y="6"/>
                  <a:pt x="23" y="7"/>
                  <a:pt x="23" y="9"/>
                </a:cubicBezTo>
                <a:cubicBezTo>
                  <a:pt x="24" y="10"/>
                  <a:pt x="23" y="12"/>
                  <a:pt x="23" y="13"/>
                </a:cubicBezTo>
                <a:cubicBezTo>
                  <a:pt x="23" y="15"/>
                  <a:pt x="22" y="16"/>
                  <a:pt x="21" y="18"/>
                </a:cubicBezTo>
                <a:cubicBezTo>
                  <a:pt x="20" y="19"/>
                  <a:pt x="19" y="21"/>
                  <a:pt x="18" y="23"/>
                </a:cubicBezTo>
                <a:cubicBezTo>
                  <a:pt x="17" y="25"/>
                  <a:pt x="15" y="27"/>
                  <a:pt x="14" y="29"/>
                </a:cubicBezTo>
                <a:cubicBezTo>
                  <a:pt x="21" y="28"/>
                  <a:pt x="21" y="28"/>
                  <a:pt x="21" y="28"/>
                </a:cubicBezTo>
                <a:cubicBezTo>
                  <a:pt x="25" y="27"/>
                  <a:pt x="27" y="28"/>
                  <a:pt x="27" y="31"/>
                </a:cubicBezTo>
                <a:cubicBezTo>
                  <a:pt x="27" y="33"/>
                  <a:pt x="26" y="35"/>
                  <a:pt x="22" y="35"/>
                </a:cubicBezTo>
                <a:lnTo>
                  <a:pt x="8" y="37"/>
                </a:ln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4" name="íšḻiḍé">
            <a:extLst>
              <a:ext uri="{FF2B5EF4-FFF2-40B4-BE49-F238E27FC236}">
                <a16:creationId xmlns:a16="http://schemas.microsoft.com/office/drawing/2014/main" id="{D8CD194B-54AF-479E-B3B7-491B265761E1}"/>
              </a:ext>
            </a:extLst>
          </p:cNvPr>
          <p:cNvSpPr/>
          <p:nvPr/>
        </p:nvSpPr>
        <p:spPr bwMode="auto">
          <a:xfrm>
            <a:off x="2928913" y="2849415"/>
            <a:ext cx="28917" cy="34832"/>
          </a:xfrm>
          <a:custGeom>
            <a:avLst/>
            <a:gdLst>
              <a:gd name="T0" fmla="*/ 18 w 31"/>
              <a:gd name="T1" fmla="*/ 29 h 37"/>
              <a:gd name="T2" fmla="*/ 6 w 31"/>
              <a:gd name="T3" fmla="*/ 30 h 37"/>
              <a:gd name="T4" fmla="*/ 2 w 31"/>
              <a:gd name="T5" fmla="*/ 30 h 37"/>
              <a:gd name="T6" fmla="*/ 0 w 31"/>
              <a:gd name="T7" fmla="*/ 28 h 37"/>
              <a:gd name="T8" fmla="*/ 1 w 31"/>
              <a:gd name="T9" fmla="*/ 25 h 37"/>
              <a:gd name="T10" fmla="*/ 2 w 31"/>
              <a:gd name="T11" fmla="*/ 23 h 37"/>
              <a:gd name="T12" fmla="*/ 10 w 31"/>
              <a:gd name="T13" fmla="*/ 5 h 37"/>
              <a:gd name="T14" fmla="*/ 12 w 31"/>
              <a:gd name="T15" fmla="*/ 2 h 37"/>
              <a:gd name="T16" fmla="*/ 15 w 31"/>
              <a:gd name="T17" fmla="*/ 1 h 37"/>
              <a:gd name="T18" fmla="*/ 20 w 31"/>
              <a:gd name="T19" fmla="*/ 2 h 37"/>
              <a:gd name="T20" fmla="*/ 23 w 31"/>
              <a:gd name="T21" fmla="*/ 8 h 37"/>
              <a:gd name="T22" fmla="*/ 24 w 31"/>
              <a:gd name="T23" fmla="*/ 21 h 37"/>
              <a:gd name="T24" fmla="*/ 25 w 31"/>
              <a:gd name="T25" fmla="*/ 21 h 37"/>
              <a:gd name="T26" fmla="*/ 25 w 31"/>
              <a:gd name="T27" fmla="*/ 21 h 37"/>
              <a:gd name="T28" fmla="*/ 29 w 31"/>
              <a:gd name="T29" fmla="*/ 21 h 37"/>
              <a:gd name="T30" fmla="*/ 30 w 31"/>
              <a:gd name="T31" fmla="*/ 23 h 37"/>
              <a:gd name="T32" fmla="*/ 26 w 31"/>
              <a:gd name="T33" fmla="*/ 28 h 37"/>
              <a:gd name="T34" fmla="*/ 25 w 31"/>
              <a:gd name="T35" fmla="*/ 28 h 37"/>
              <a:gd name="T36" fmla="*/ 26 w 31"/>
              <a:gd name="T37" fmla="*/ 32 h 37"/>
              <a:gd name="T38" fmla="*/ 25 w 31"/>
              <a:gd name="T39" fmla="*/ 35 h 37"/>
              <a:gd name="T40" fmla="*/ 22 w 31"/>
              <a:gd name="T41" fmla="*/ 36 h 37"/>
              <a:gd name="T42" fmla="*/ 18 w 31"/>
              <a:gd name="T43" fmla="*/ 32 h 37"/>
              <a:gd name="T44" fmla="*/ 18 w 31"/>
              <a:gd name="T45" fmla="*/ 29 h 37"/>
              <a:gd name="T46" fmla="*/ 17 w 31"/>
              <a:gd name="T47" fmla="*/ 22 h 37"/>
              <a:gd name="T48" fmla="*/ 15 w 31"/>
              <a:gd name="T49" fmla="*/ 8 h 37"/>
              <a:gd name="T50" fmla="*/ 9 w 31"/>
              <a:gd name="T51" fmla="*/ 23 h 37"/>
              <a:gd name="T52" fmla="*/ 17 w 31"/>
              <a:gd name="T53" fmla="*/ 2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1" h="37">
                <a:moveTo>
                  <a:pt x="18" y="29"/>
                </a:moveTo>
                <a:cubicBezTo>
                  <a:pt x="6" y="30"/>
                  <a:pt x="6" y="30"/>
                  <a:pt x="6" y="30"/>
                </a:cubicBezTo>
                <a:cubicBezTo>
                  <a:pt x="4" y="31"/>
                  <a:pt x="3" y="31"/>
                  <a:pt x="2" y="30"/>
                </a:cubicBezTo>
                <a:cubicBezTo>
                  <a:pt x="1" y="30"/>
                  <a:pt x="0" y="29"/>
                  <a:pt x="0" y="28"/>
                </a:cubicBezTo>
                <a:cubicBezTo>
                  <a:pt x="0" y="27"/>
                  <a:pt x="0" y="26"/>
                  <a:pt x="1" y="25"/>
                </a:cubicBezTo>
                <a:cubicBezTo>
                  <a:pt x="1" y="25"/>
                  <a:pt x="1" y="24"/>
                  <a:pt x="2" y="23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1"/>
                  <a:pt x="14" y="1"/>
                  <a:pt x="15" y="1"/>
                </a:cubicBezTo>
                <a:cubicBezTo>
                  <a:pt x="17" y="0"/>
                  <a:pt x="19" y="1"/>
                  <a:pt x="20" y="2"/>
                </a:cubicBezTo>
                <a:cubicBezTo>
                  <a:pt x="21" y="3"/>
                  <a:pt x="22" y="5"/>
                  <a:pt x="23" y="8"/>
                </a:cubicBezTo>
                <a:cubicBezTo>
                  <a:pt x="24" y="21"/>
                  <a:pt x="24" y="21"/>
                  <a:pt x="24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7" y="20"/>
                  <a:pt x="28" y="21"/>
                  <a:pt x="29" y="21"/>
                </a:cubicBezTo>
                <a:cubicBezTo>
                  <a:pt x="30" y="22"/>
                  <a:pt x="30" y="22"/>
                  <a:pt x="30" y="23"/>
                </a:cubicBezTo>
                <a:cubicBezTo>
                  <a:pt x="31" y="26"/>
                  <a:pt x="29" y="27"/>
                  <a:pt x="26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3"/>
                  <a:pt x="26" y="34"/>
                  <a:pt x="25" y="35"/>
                </a:cubicBezTo>
                <a:cubicBezTo>
                  <a:pt x="24" y="36"/>
                  <a:pt x="24" y="36"/>
                  <a:pt x="22" y="36"/>
                </a:cubicBezTo>
                <a:cubicBezTo>
                  <a:pt x="20" y="37"/>
                  <a:pt x="19" y="35"/>
                  <a:pt x="18" y="32"/>
                </a:cubicBezTo>
                <a:lnTo>
                  <a:pt x="18" y="29"/>
                </a:lnTo>
                <a:close/>
                <a:moveTo>
                  <a:pt x="17" y="22"/>
                </a:moveTo>
                <a:cubicBezTo>
                  <a:pt x="15" y="8"/>
                  <a:pt x="15" y="8"/>
                  <a:pt x="15" y="8"/>
                </a:cubicBezTo>
                <a:cubicBezTo>
                  <a:pt x="9" y="23"/>
                  <a:pt x="9" y="23"/>
                  <a:pt x="9" y="23"/>
                </a:cubicBezTo>
                <a:lnTo>
                  <a:pt x="17" y="22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5" name="ï$ļîdé">
            <a:extLst>
              <a:ext uri="{FF2B5EF4-FFF2-40B4-BE49-F238E27FC236}">
                <a16:creationId xmlns:a16="http://schemas.microsoft.com/office/drawing/2014/main" id="{DD5C6004-44B8-4F82-94E2-2F4E8783BF36}"/>
              </a:ext>
            </a:extLst>
          </p:cNvPr>
          <p:cNvSpPr/>
          <p:nvPr/>
        </p:nvSpPr>
        <p:spPr bwMode="auto">
          <a:xfrm>
            <a:off x="2961116" y="2846129"/>
            <a:ext cx="24317" cy="35489"/>
          </a:xfrm>
          <a:custGeom>
            <a:avLst/>
            <a:gdLst>
              <a:gd name="T0" fmla="*/ 4 w 26"/>
              <a:gd name="T1" fmla="*/ 18 h 38"/>
              <a:gd name="T2" fmla="*/ 0 w 26"/>
              <a:gd name="T3" fmla="*/ 12 h 38"/>
              <a:gd name="T4" fmla="*/ 0 w 26"/>
              <a:gd name="T5" fmla="*/ 8 h 38"/>
              <a:gd name="T6" fmla="*/ 2 w 26"/>
              <a:gd name="T7" fmla="*/ 4 h 38"/>
              <a:gd name="T8" fmla="*/ 6 w 26"/>
              <a:gd name="T9" fmla="*/ 2 h 38"/>
              <a:gd name="T10" fmla="*/ 10 w 26"/>
              <a:gd name="T11" fmla="*/ 0 h 38"/>
              <a:gd name="T12" fmla="*/ 15 w 26"/>
              <a:gd name="T13" fmla="*/ 1 h 38"/>
              <a:gd name="T14" fmla="*/ 19 w 26"/>
              <a:gd name="T15" fmla="*/ 2 h 38"/>
              <a:gd name="T16" fmla="*/ 21 w 26"/>
              <a:gd name="T17" fmla="*/ 5 h 38"/>
              <a:gd name="T18" fmla="*/ 23 w 26"/>
              <a:gd name="T19" fmla="*/ 9 h 38"/>
              <a:gd name="T20" fmla="*/ 20 w 26"/>
              <a:gd name="T21" fmla="*/ 16 h 38"/>
              <a:gd name="T22" fmla="*/ 26 w 26"/>
              <a:gd name="T23" fmla="*/ 24 h 38"/>
              <a:gd name="T24" fmla="*/ 26 w 26"/>
              <a:gd name="T25" fmla="*/ 29 h 38"/>
              <a:gd name="T26" fmla="*/ 24 w 26"/>
              <a:gd name="T27" fmla="*/ 33 h 38"/>
              <a:gd name="T28" fmla="*/ 20 w 26"/>
              <a:gd name="T29" fmla="*/ 36 h 38"/>
              <a:gd name="T30" fmla="*/ 15 w 26"/>
              <a:gd name="T31" fmla="*/ 38 h 38"/>
              <a:gd name="T32" fmla="*/ 10 w 26"/>
              <a:gd name="T33" fmla="*/ 37 h 38"/>
              <a:gd name="T34" fmla="*/ 5 w 26"/>
              <a:gd name="T35" fmla="*/ 35 h 38"/>
              <a:gd name="T36" fmla="*/ 2 w 26"/>
              <a:gd name="T37" fmla="*/ 32 h 38"/>
              <a:gd name="T38" fmla="*/ 1 w 26"/>
              <a:gd name="T39" fmla="*/ 28 h 38"/>
              <a:gd name="T40" fmla="*/ 1 w 26"/>
              <a:gd name="T41" fmla="*/ 22 h 38"/>
              <a:gd name="T42" fmla="*/ 4 w 26"/>
              <a:gd name="T43" fmla="*/ 18 h 38"/>
              <a:gd name="T44" fmla="*/ 8 w 26"/>
              <a:gd name="T45" fmla="*/ 11 h 38"/>
              <a:gd name="T46" fmla="*/ 8 w 26"/>
              <a:gd name="T47" fmla="*/ 13 h 38"/>
              <a:gd name="T48" fmla="*/ 9 w 26"/>
              <a:gd name="T49" fmla="*/ 14 h 38"/>
              <a:gd name="T50" fmla="*/ 10 w 26"/>
              <a:gd name="T51" fmla="*/ 15 h 38"/>
              <a:gd name="T52" fmla="*/ 12 w 26"/>
              <a:gd name="T53" fmla="*/ 15 h 38"/>
              <a:gd name="T54" fmla="*/ 14 w 26"/>
              <a:gd name="T55" fmla="*/ 13 h 38"/>
              <a:gd name="T56" fmla="*/ 15 w 26"/>
              <a:gd name="T57" fmla="*/ 10 h 38"/>
              <a:gd name="T58" fmla="*/ 14 w 26"/>
              <a:gd name="T59" fmla="*/ 8 h 38"/>
              <a:gd name="T60" fmla="*/ 11 w 26"/>
              <a:gd name="T61" fmla="*/ 7 h 38"/>
              <a:gd name="T62" fmla="*/ 9 w 26"/>
              <a:gd name="T63" fmla="*/ 9 h 38"/>
              <a:gd name="T64" fmla="*/ 8 w 26"/>
              <a:gd name="T65" fmla="*/ 11 h 38"/>
              <a:gd name="T66" fmla="*/ 9 w 26"/>
              <a:gd name="T67" fmla="*/ 26 h 38"/>
              <a:gd name="T68" fmla="*/ 9 w 26"/>
              <a:gd name="T69" fmla="*/ 28 h 38"/>
              <a:gd name="T70" fmla="*/ 10 w 26"/>
              <a:gd name="T71" fmla="*/ 29 h 38"/>
              <a:gd name="T72" fmla="*/ 12 w 26"/>
              <a:gd name="T73" fmla="*/ 30 h 38"/>
              <a:gd name="T74" fmla="*/ 14 w 26"/>
              <a:gd name="T75" fmla="*/ 30 h 38"/>
              <a:gd name="T76" fmla="*/ 16 w 26"/>
              <a:gd name="T77" fmla="*/ 30 h 38"/>
              <a:gd name="T78" fmla="*/ 17 w 26"/>
              <a:gd name="T79" fmla="*/ 28 h 38"/>
              <a:gd name="T80" fmla="*/ 18 w 26"/>
              <a:gd name="T81" fmla="*/ 27 h 38"/>
              <a:gd name="T82" fmla="*/ 18 w 26"/>
              <a:gd name="T83" fmla="*/ 25 h 38"/>
              <a:gd name="T84" fmla="*/ 16 w 26"/>
              <a:gd name="T85" fmla="*/ 21 h 38"/>
              <a:gd name="T86" fmla="*/ 13 w 26"/>
              <a:gd name="T87" fmla="*/ 20 h 38"/>
              <a:gd name="T88" fmla="*/ 11 w 26"/>
              <a:gd name="T89" fmla="*/ 21 h 38"/>
              <a:gd name="T90" fmla="*/ 9 w 26"/>
              <a:gd name="T91" fmla="*/ 22 h 38"/>
              <a:gd name="T92" fmla="*/ 9 w 26"/>
              <a:gd name="T93" fmla="*/ 24 h 38"/>
              <a:gd name="T94" fmla="*/ 9 w 26"/>
              <a:gd name="T95" fmla="*/ 2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6" h="38">
                <a:moveTo>
                  <a:pt x="4" y="18"/>
                </a:moveTo>
                <a:cubicBezTo>
                  <a:pt x="2" y="17"/>
                  <a:pt x="0" y="15"/>
                  <a:pt x="0" y="12"/>
                </a:cubicBezTo>
                <a:cubicBezTo>
                  <a:pt x="0" y="10"/>
                  <a:pt x="0" y="9"/>
                  <a:pt x="0" y="8"/>
                </a:cubicBezTo>
                <a:cubicBezTo>
                  <a:pt x="1" y="6"/>
                  <a:pt x="1" y="5"/>
                  <a:pt x="2" y="4"/>
                </a:cubicBezTo>
                <a:cubicBezTo>
                  <a:pt x="3" y="3"/>
                  <a:pt x="4" y="2"/>
                  <a:pt x="6" y="2"/>
                </a:cubicBezTo>
                <a:cubicBezTo>
                  <a:pt x="7" y="1"/>
                  <a:pt x="8" y="1"/>
                  <a:pt x="10" y="0"/>
                </a:cubicBezTo>
                <a:cubicBezTo>
                  <a:pt x="12" y="0"/>
                  <a:pt x="13" y="0"/>
                  <a:pt x="15" y="1"/>
                </a:cubicBezTo>
                <a:cubicBezTo>
                  <a:pt x="16" y="1"/>
                  <a:pt x="17" y="1"/>
                  <a:pt x="19" y="2"/>
                </a:cubicBezTo>
                <a:cubicBezTo>
                  <a:pt x="20" y="3"/>
                  <a:pt x="21" y="4"/>
                  <a:pt x="21" y="5"/>
                </a:cubicBezTo>
                <a:cubicBezTo>
                  <a:pt x="22" y="6"/>
                  <a:pt x="22" y="7"/>
                  <a:pt x="23" y="9"/>
                </a:cubicBezTo>
                <a:cubicBezTo>
                  <a:pt x="23" y="12"/>
                  <a:pt x="22" y="14"/>
                  <a:pt x="20" y="16"/>
                </a:cubicBezTo>
                <a:cubicBezTo>
                  <a:pt x="24" y="18"/>
                  <a:pt x="26" y="21"/>
                  <a:pt x="26" y="24"/>
                </a:cubicBezTo>
                <a:cubicBezTo>
                  <a:pt x="26" y="26"/>
                  <a:pt x="26" y="28"/>
                  <a:pt x="26" y="29"/>
                </a:cubicBezTo>
                <a:cubicBezTo>
                  <a:pt x="25" y="30"/>
                  <a:pt x="25" y="32"/>
                  <a:pt x="24" y="33"/>
                </a:cubicBezTo>
                <a:cubicBezTo>
                  <a:pt x="23" y="34"/>
                  <a:pt x="21" y="35"/>
                  <a:pt x="20" y="36"/>
                </a:cubicBezTo>
                <a:cubicBezTo>
                  <a:pt x="19" y="37"/>
                  <a:pt x="17" y="37"/>
                  <a:pt x="15" y="38"/>
                </a:cubicBezTo>
                <a:cubicBezTo>
                  <a:pt x="13" y="38"/>
                  <a:pt x="11" y="38"/>
                  <a:pt x="10" y="37"/>
                </a:cubicBezTo>
                <a:cubicBezTo>
                  <a:pt x="8" y="37"/>
                  <a:pt x="6" y="36"/>
                  <a:pt x="5" y="35"/>
                </a:cubicBezTo>
                <a:cubicBezTo>
                  <a:pt x="4" y="34"/>
                  <a:pt x="3" y="33"/>
                  <a:pt x="2" y="32"/>
                </a:cubicBezTo>
                <a:cubicBezTo>
                  <a:pt x="1" y="31"/>
                  <a:pt x="1" y="29"/>
                  <a:pt x="1" y="28"/>
                </a:cubicBezTo>
                <a:cubicBezTo>
                  <a:pt x="0" y="26"/>
                  <a:pt x="1" y="24"/>
                  <a:pt x="1" y="22"/>
                </a:cubicBezTo>
                <a:cubicBezTo>
                  <a:pt x="2" y="21"/>
                  <a:pt x="3" y="19"/>
                  <a:pt x="4" y="18"/>
                </a:cubicBezTo>
                <a:close/>
                <a:moveTo>
                  <a:pt x="8" y="11"/>
                </a:moveTo>
                <a:cubicBezTo>
                  <a:pt x="8" y="12"/>
                  <a:pt x="8" y="12"/>
                  <a:pt x="8" y="13"/>
                </a:cubicBezTo>
                <a:cubicBezTo>
                  <a:pt x="9" y="13"/>
                  <a:pt x="9" y="14"/>
                  <a:pt x="9" y="14"/>
                </a:cubicBezTo>
                <a:cubicBezTo>
                  <a:pt x="10" y="14"/>
                  <a:pt x="10" y="14"/>
                  <a:pt x="10" y="15"/>
                </a:cubicBezTo>
                <a:cubicBezTo>
                  <a:pt x="11" y="15"/>
                  <a:pt x="11" y="15"/>
                  <a:pt x="12" y="15"/>
                </a:cubicBezTo>
                <a:cubicBezTo>
                  <a:pt x="13" y="15"/>
                  <a:pt x="14" y="14"/>
                  <a:pt x="14" y="13"/>
                </a:cubicBezTo>
                <a:cubicBezTo>
                  <a:pt x="15" y="12"/>
                  <a:pt x="15" y="12"/>
                  <a:pt x="15" y="10"/>
                </a:cubicBezTo>
                <a:cubicBezTo>
                  <a:pt x="15" y="9"/>
                  <a:pt x="14" y="9"/>
                  <a:pt x="14" y="8"/>
                </a:cubicBezTo>
                <a:cubicBezTo>
                  <a:pt x="13" y="7"/>
                  <a:pt x="12" y="7"/>
                  <a:pt x="11" y="7"/>
                </a:cubicBezTo>
                <a:cubicBezTo>
                  <a:pt x="10" y="7"/>
                  <a:pt x="9" y="8"/>
                  <a:pt x="9" y="9"/>
                </a:cubicBezTo>
                <a:cubicBezTo>
                  <a:pt x="8" y="9"/>
                  <a:pt x="8" y="10"/>
                  <a:pt x="8" y="11"/>
                </a:cubicBezTo>
                <a:close/>
                <a:moveTo>
                  <a:pt x="9" y="26"/>
                </a:moveTo>
                <a:cubicBezTo>
                  <a:pt x="9" y="27"/>
                  <a:pt x="9" y="27"/>
                  <a:pt x="9" y="28"/>
                </a:cubicBezTo>
                <a:cubicBezTo>
                  <a:pt x="10" y="28"/>
                  <a:pt x="10" y="29"/>
                  <a:pt x="10" y="29"/>
                </a:cubicBezTo>
                <a:cubicBezTo>
                  <a:pt x="11" y="30"/>
                  <a:pt x="11" y="30"/>
                  <a:pt x="12" y="30"/>
                </a:cubicBezTo>
                <a:cubicBezTo>
                  <a:pt x="13" y="30"/>
                  <a:pt x="13" y="30"/>
                  <a:pt x="14" y="30"/>
                </a:cubicBezTo>
                <a:cubicBezTo>
                  <a:pt x="15" y="30"/>
                  <a:pt x="15" y="30"/>
                  <a:pt x="16" y="30"/>
                </a:cubicBezTo>
                <a:cubicBezTo>
                  <a:pt x="16" y="29"/>
                  <a:pt x="17" y="29"/>
                  <a:pt x="17" y="28"/>
                </a:cubicBezTo>
                <a:cubicBezTo>
                  <a:pt x="17" y="28"/>
                  <a:pt x="18" y="27"/>
                  <a:pt x="18" y="27"/>
                </a:cubicBezTo>
                <a:cubicBezTo>
                  <a:pt x="18" y="26"/>
                  <a:pt x="18" y="25"/>
                  <a:pt x="18" y="25"/>
                </a:cubicBezTo>
                <a:cubicBezTo>
                  <a:pt x="18" y="23"/>
                  <a:pt x="17" y="22"/>
                  <a:pt x="16" y="21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1" y="21"/>
                  <a:pt x="11" y="21"/>
                </a:cubicBezTo>
                <a:cubicBezTo>
                  <a:pt x="10" y="21"/>
                  <a:pt x="10" y="22"/>
                  <a:pt x="9" y="22"/>
                </a:cubicBezTo>
                <a:cubicBezTo>
                  <a:pt x="9" y="23"/>
                  <a:pt x="9" y="23"/>
                  <a:pt x="9" y="24"/>
                </a:cubicBezTo>
                <a:cubicBezTo>
                  <a:pt x="8" y="25"/>
                  <a:pt x="8" y="25"/>
                  <a:pt x="9" y="26"/>
                </a:cubicBez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6" name="îšlîde">
            <a:extLst>
              <a:ext uri="{FF2B5EF4-FFF2-40B4-BE49-F238E27FC236}">
                <a16:creationId xmlns:a16="http://schemas.microsoft.com/office/drawing/2014/main" id="{E02F3432-69C3-4FEA-B36B-80C854BBC3F0}"/>
              </a:ext>
            </a:extLst>
          </p:cNvPr>
          <p:cNvSpPr/>
          <p:nvPr/>
        </p:nvSpPr>
        <p:spPr bwMode="auto">
          <a:xfrm>
            <a:off x="2577309" y="3112954"/>
            <a:ext cx="41404" cy="38775"/>
          </a:xfrm>
          <a:custGeom>
            <a:avLst/>
            <a:gdLst>
              <a:gd name="T0" fmla="*/ 22 w 44"/>
              <a:gd name="T1" fmla="*/ 42 h 42"/>
              <a:gd name="T2" fmla="*/ 1 w 44"/>
              <a:gd name="T3" fmla="*/ 24 h 42"/>
              <a:gd name="T4" fmla="*/ 5 w 44"/>
              <a:gd name="T5" fmla="*/ 9 h 42"/>
              <a:gd name="T6" fmla="*/ 19 w 44"/>
              <a:gd name="T7" fmla="*/ 1 h 42"/>
              <a:gd name="T8" fmla="*/ 22 w 44"/>
              <a:gd name="T9" fmla="*/ 0 h 42"/>
              <a:gd name="T10" fmla="*/ 42 w 44"/>
              <a:gd name="T11" fmla="*/ 19 h 42"/>
              <a:gd name="T12" fmla="*/ 24 w 44"/>
              <a:gd name="T13" fmla="*/ 42 h 42"/>
              <a:gd name="T14" fmla="*/ 22 w 44"/>
              <a:gd name="T1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42">
                <a:moveTo>
                  <a:pt x="22" y="42"/>
                </a:moveTo>
                <a:cubicBezTo>
                  <a:pt x="11" y="42"/>
                  <a:pt x="2" y="35"/>
                  <a:pt x="1" y="24"/>
                </a:cubicBezTo>
                <a:cubicBezTo>
                  <a:pt x="0" y="19"/>
                  <a:pt x="1" y="13"/>
                  <a:pt x="5" y="9"/>
                </a:cubicBezTo>
                <a:cubicBezTo>
                  <a:pt x="8" y="4"/>
                  <a:pt x="13" y="1"/>
                  <a:pt x="19" y="1"/>
                </a:cubicBezTo>
                <a:cubicBezTo>
                  <a:pt x="20" y="0"/>
                  <a:pt x="21" y="0"/>
                  <a:pt x="22" y="0"/>
                </a:cubicBezTo>
                <a:cubicBezTo>
                  <a:pt x="32" y="0"/>
                  <a:pt x="41" y="8"/>
                  <a:pt x="42" y="19"/>
                </a:cubicBezTo>
                <a:cubicBezTo>
                  <a:pt x="44" y="30"/>
                  <a:pt x="36" y="41"/>
                  <a:pt x="24" y="42"/>
                </a:cubicBezTo>
                <a:cubicBezTo>
                  <a:pt x="23" y="42"/>
                  <a:pt x="22" y="42"/>
                  <a:pt x="22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7" name="ïṣḻîḍé">
            <a:extLst>
              <a:ext uri="{FF2B5EF4-FFF2-40B4-BE49-F238E27FC236}">
                <a16:creationId xmlns:a16="http://schemas.microsoft.com/office/drawing/2014/main" id="{656496EB-CB94-48E6-8085-02967124B5C5}"/>
              </a:ext>
            </a:extLst>
          </p:cNvPr>
          <p:cNvSpPr/>
          <p:nvPr/>
        </p:nvSpPr>
        <p:spPr bwMode="auto">
          <a:xfrm>
            <a:off x="2572051" y="3109010"/>
            <a:ext cx="51262" cy="47976"/>
          </a:xfrm>
          <a:custGeom>
            <a:avLst/>
            <a:gdLst>
              <a:gd name="T0" fmla="*/ 28 w 55"/>
              <a:gd name="T1" fmla="*/ 9 h 51"/>
              <a:gd name="T2" fmla="*/ 44 w 55"/>
              <a:gd name="T3" fmla="*/ 23 h 51"/>
              <a:gd name="T4" fmla="*/ 30 w 55"/>
              <a:gd name="T5" fmla="*/ 42 h 51"/>
              <a:gd name="T6" fmla="*/ 28 w 55"/>
              <a:gd name="T7" fmla="*/ 42 h 51"/>
              <a:gd name="T8" fmla="*/ 11 w 55"/>
              <a:gd name="T9" fmla="*/ 28 h 51"/>
              <a:gd name="T10" fmla="*/ 25 w 55"/>
              <a:gd name="T11" fmla="*/ 9 h 51"/>
              <a:gd name="T12" fmla="*/ 28 w 55"/>
              <a:gd name="T13" fmla="*/ 9 h 51"/>
              <a:gd name="T14" fmla="*/ 28 w 55"/>
              <a:gd name="T15" fmla="*/ 0 h 51"/>
              <a:gd name="T16" fmla="*/ 28 w 55"/>
              <a:gd name="T17" fmla="*/ 0 h 51"/>
              <a:gd name="T18" fmla="*/ 24 w 55"/>
              <a:gd name="T19" fmla="*/ 0 h 51"/>
              <a:gd name="T20" fmla="*/ 2 w 55"/>
              <a:gd name="T21" fmla="*/ 29 h 51"/>
              <a:gd name="T22" fmla="*/ 28 w 55"/>
              <a:gd name="T23" fmla="*/ 51 h 51"/>
              <a:gd name="T24" fmla="*/ 31 w 55"/>
              <a:gd name="T25" fmla="*/ 51 h 51"/>
              <a:gd name="T26" fmla="*/ 53 w 55"/>
              <a:gd name="T27" fmla="*/ 22 h 51"/>
              <a:gd name="T28" fmla="*/ 28 w 55"/>
              <a:gd name="T2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5" h="51">
                <a:moveTo>
                  <a:pt x="28" y="9"/>
                </a:moveTo>
                <a:cubicBezTo>
                  <a:pt x="36" y="9"/>
                  <a:pt x="43" y="15"/>
                  <a:pt x="44" y="23"/>
                </a:cubicBezTo>
                <a:cubicBezTo>
                  <a:pt x="45" y="32"/>
                  <a:pt x="39" y="40"/>
                  <a:pt x="30" y="42"/>
                </a:cubicBezTo>
                <a:cubicBezTo>
                  <a:pt x="29" y="42"/>
                  <a:pt x="28" y="42"/>
                  <a:pt x="28" y="42"/>
                </a:cubicBezTo>
                <a:cubicBezTo>
                  <a:pt x="19" y="42"/>
                  <a:pt x="12" y="36"/>
                  <a:pt x="11" y="28"/>
                </a:cubicBezTo>
                <a:cubicBezTo>
                  <a:pt x="10" y="19"/>
                  <a:pt x="16" y="10"/>
                  <a:pt x="25" y="9"/>
                </a:cubicBezTo>
                <a:cubicBezTo>
                  <a:pt x="26" y="9"/>
                  <a:pt x="27" y="9"/>
                  <a:pt x="28" y="9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5" y="0"/>
                  <a:pt x="24" y="0"/>
                </a:cubicBezTo>
                <a:cubicBezTo>
                  <a:pt x="10" y="2"/>
                  <a:pt x="0" y="15"/>
                  <a:pt x="2" y="29"/>
                </a:cubicBezTo>
                <a:cubicBezTo>
                  <a:pt x="4" y="42"/>
                  <a:pt x="15" y="51"/>
                  <a:pt x="28" y="51"/>
                </a:cubicBezTo>
                <a:cubicBezTo>
                  <a:pt x="29" y="51"/>
                  <a:pt x="30" y="51"/>
                  <a:pt x="31" y="51"/>
                </a:cubicBezTo>
                <a:cubicBezTo>
                  <a:pt x="45" y="49"/>
                  <a:pt x="55" y="36"/>
                  <a:pt x="53" y="22"/>
                </a:cubicBezTo>
                <a:cubicBezTo>
                  <a:pt x="51" y="9"/>
                  <a:pt x="40" y="0"/>
                  <a:pt x="28" y="0"/>
                </a:cubicBez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8" name="îŝ1íḓê">
            <a:extLst>
              <a:ext uri="{FF2B5EF4-FFF2-40B4-BE49-F238E27FC236}">
                <a16:creationId xmlns:a16="http://schemas.microsoft.com/office/drawing/2014/main" id="{700FB740-9ADC-4F8F-A14D-94885141C281}"/>
              </a:ext>
            </a:extLst>
          </p:cNvPr>
          <p:cNvSpPr/>
          <p:nvPr/>
        </p:nvSpPr>
        <p:spPr bwMode="auto">
          <a:xfrm>
            <a:off x="2893424" y="3156986"/>
            <a:ext cx="41404" cy="40090"/>
          </a:xfrm>
          <a:custGeom>
            <a:avLst/>
            <a:gdLst>
              <a:gd name="T0" fmla="*/ 22 w 44"/>
              <a:gd name="T1" fmla="*/ 43 h 43"/>
              <a:gd name="T2" fmla="*/ 1 w 44"/>
              <a:gd name="T3" fmla="*/ 24 h 43"/>
              <a:gd name="T4" fmla="*/ 19 w 44"/>
              <a:gd name="T5" fmla="*/ 1 h 43"/>
              <a:gd name="T6" fmla="*/ 22 w 44"/>
              <a:gd name="T7" fmla="*/ 0 h 43"/>
              <a:gd name="T8" fmla="*/ 43 w 44"/>
              <a:gd name="T9" fmla="*/ 19 h 43"/>
              <a:gd name="T10" fmla="*/ 39 w 44"/>
              <a:gd name="T11" fmla="*/ 34 h 43"/>
              <a:gd name="T12" fmla="*/ 25 w 44"/>
              <a:gd name="T13" fmla="*/ 42 h 43"/>
              <a:gd name="T14" fmla="*/ 22 w 44"/>
              <a:gd name="T1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43">
                <a:moveTo>
                  <a:pt x="22" y="43"/>
                </a:moveTo>
                <a:cubicBezTo>
                  <a:pt x="12" y="43"/>
                  <a:pt x="3" y="35"/>
                  <a:pt x="1" y="24"/>
                </a:cubicBezTo>
                <a:cubicBezTo>
                  <a:pt x="0" y="13"/>
                  <a:pt x="8" y="2"/>
                  <a:pt x="19" y="1"/>
                </a:cubicBezTo>
                <a:cubicBezTo>
                  <a:pt x="20" y="1"/>
                  <a:pt x="21" y="0"/>
                  <a:pt x="22" y="0"/>
                </a:cubicBezTo>
                <a:cubicBezTo>
                  <a:pt x="33" y="0"/>
                  <a:pt x="42" y="8"/>
                  <a:pt x="43" y="19"/>
                </a:cubicBezTo>
                <a:cubicBezTo>
                  <a:pt x="44" y="24"/>
                  <a:pt x="42" y="30"/>
                  <a:pt x="39" y="34"/>
                </a:cubicBezTo>
                <a:cubicBezTo>
                  <a:pt x="35" y="39"/>
                  <a:pt x="30" y="42"/>
                  <a:pt x="25" y="42"/>
                </a:cubicBezTo>
                <a:cubicBezTo>
                  <a:pt x="24" y="43"/>
                  <a:pt x="23" y="43"/>
                  <a:pt x="2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9" name="iSḷïḍé">
            <a:extLst>
              <a:ext uri="{FF2B5EF4-FFF2-40B4-BE49-F238E27FC236}">
                <a16:creationId xmlns:a16="http://schemas.microsoft.com/office/drawing/2014/main" id="{878D6A86-50A8-467F-88F9-A3BF51522492}"/>
              </a:ext>
            </a:extLst>
          </p:cNvPr>
          <p:cNvSpPr/>
          <p:nvPr/>
        </p:nvSpPr>
        <p:spPr bwMode="auto">
          <a:xfrm>
            <a:off x="2888824" y="3153043"/>
            <a:ext cx="51262" cy="47319"/>
          </a:xfrm>
          <a:custGeom>
            <a:avLst/>
            <a:gdLst>
              <a:gd name="T0" fmla="*/ 27 w 55"/>
              <a:gd name="T1" fmla="*/ 9 h 51"/>
              <a:gd name="T2" fmla="*/ 43 w 55"/>
              <a:gd name="T3" fmla="*/ 23 h 51"/>
              <a:gd name="T4" fmla="*/ 29 w 55"/>
              <a:gd name="T5" fmla="*/ 42 h 51"/>
              <a:gd name="T6" fmla="*/ 27 w 55"/>
              <a:gd name="T7" fmla="*/ 42 h 51"/>
              <a:gd name="T8" fmla="*/ 11 w 55"/>
              <a:gd name="T9" fmla="*/ 28 h 51"/>
              <a:gd name="T10" fmla="*/ 25 w 55"/>
              <a:gd name="T11" fmla="*/ 9 h 51"/>
              <a:gd name="T12" fmla="*/ 27 w 55"/>
              <a:gd name="T13" fmla="*/ 9 h 51"/>
              <a:gd name="T14" fmla="*/ 27 w 55"/>
              <a:gd name="T15" fmla="*/ 0 h 51"/>
              <a:gd name="T16" fmla="*/ 27 w 55"/>
              <a:gd name="T17" fmla="*/ 0 h 51"/>
              <a:gd name="T18" fmla="*/ 24 w 55"/>
              <a:gd name="T19" fmla="*/ 0 h 51"/>
              <a:gd name="T20" fmla="*/ 2 w 55"/>
              <a:gd name="T21" fmla="*/ 29 h 51"/>
              <a:gd name="T22" fmla="*/ 27 w 55"/>
              <a:gd name="T23" fmla="*/ 51 h 51"/>
              <a:gd name="T24" fmla="*/ 31 w 55"/>
              <a:gd name="T25" fmla="*/ 51 h 51"/>
              <a:gd name="T26" fmla="*/ 53 w 55"/>
              <a:gd name="T27" fmla="*/ 22 h 51"/>
              <a:gd name="T28" fmla="*/ 27 w 55"/>
              <a:gd name="T2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5" h="51">
                <a:moveTo>
                  <a:pt x="27" y="9"/>
                </a:moveTo>
                <a:cubicBezTo>
                  <a:pt x="35" y="9"/>
                  <a:pt x="42" y="15"/>
                  <a:pt x="43" y="23"/>
                </a:cubicBezTo>
                <a:cubicBezTo>
                  <a:pt x="45" y="32"/>
                  <a:pt x="38" y="41"/>
                  <a:pt x="29" y="42"/>
                </a:cubicBezTo>
                <a:cubicBezTo>
                  <a:pt x="29" y="42"/>
                  <a:pt x="28" y="42"/>
                  <a:pt x="27" y="42"/>
                </a:cubicBezTo>
                <a:cubicBezTo>
                  <a:pt x="19" y="42"/>
                  <a:pt x="12" y="36"/>
                  <a:pt x="11" y="28"/>
                </a:cubicBezTo>
                <a:cubicBezTo>
                  <a:pt x="10" y="19"/>
                  <a:pt x="16" y="10"/>
                  <a:pt x="25" y="9"/>
                </a:cubicBezTo>
                <a:cubicBezTo>
                  <a:pt x="26" y="9"/>
                  <a:pt x="27" y="9"/>
                  <a:pt x="27" y="9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5" y="0"/>
                  <a:pt x="24" y="0"/>
                </a:cubicBezTo>
                <a:cubicBezTo>
                  <a:pt x="10" y="2"/>
                  <a:pt x="0" y="15"/>
                  <a:pt x="2" y="29"/>
                </a:cubicBezTo>
                <a:cubicBezTo>
                  <a:pt x="3" y="42"/>
                  <a:pt x="14" y="51"/>
                  <a:pt x="27" y="51"/>
                </a:cubicBezTo>
                <a:cubicBezTo>
                  <a:pt x="28" y="51"/>
                  <a:pt x="29" y="51"/>
                  <a:pt x="31" y="51"/>
                </a:cubicBezTo>
                <a:cubicBezTo>
                  <a:pt x="45" y="49"/>
                  <a:pt x="55" y="36"/>
                  <a:pt x="53" y="22"/>
                </a:cubicBezTo>
                <a:cubicBezTo>
                  <a:pt x="51" y="9"/>
                  <a:pt x="40" y="0"/>
                  <a:pt x="27" y="0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0" name="îšļïďe">
            <a:extLst>
              <a:ext uri="{FF2B5EF4-FFF2-40B4-BE49-F238E27FC236}">
                <a16:creationId xmlns:a16="http://schemas.microsoft.com/office/drawing/2014/main" id="{1FF106A2-7ECE-45F0-8E09-D587F81FB998}"/>
              </a:ext>
            </a:extLst>
          </p:cNvPr>
          <p:cNvSpPr/>
          <p:nvPr/>
        </p:nvSpPr>
        <p:spPr bwMode="auto">
          <a:xfrm>
            <a:off x="2581252" y="2115975"/>
            <a:ext cx="308229" cy="102524"/>
          </a:xfrm>
          <a:custGeom>
            <a:avLst/>
            <a:gdLst>
              <a:gd name="T0" fmla="*/ 6 w 469"/>
              <a:gd name="T1" fmla="*/ 0 h 156"/>
              <a:gd name="T2" fmla="*/ 0 w 469"/>
              <a:gd name="T3" fmla="*/ 21 h 156"/>
              <a:gd name="T4" fmla="*/ 292 w 469"/>
              <a:gd name="T5" fmla="*/ 156 h 156"/>
              <a:gd name="T6" fmla="*/ 469 w 469"/>
              <a:gd name="T7" fmla="*/ 134 h 156"/>
              <a:gd name="T8" fmla="*/ 439 w 469"/>
              <a:gd name="T9" fmla="*/ 121 h 156"/>
              <a:gd name="T10" fmla="*/ 411 w 469"/>
              <a:gd name="T11" fmla="*/ 119 h 156"/>
              <a:gd name="T12" fmla="*/ 412 w 469"/>
              <a:gd name="T13" fmla="*/ 111 h 156"/>
              <a:gd name="T14" fmla="*/ 372 w 469"/>
              <a:gd name="T15" fmla="*/ 95 h 156"/>
              <a:gd name="T16" fmla="*/ 367 w 469"/>
              <a:gd name="T17" fmla="*/ 109 h 156"/>
              <a:gd name="T18" fmla="*/ 308 w 469"/>
              <a:gd name="T19" fmla="*/ 78 h 156"/>
              <a:gd name="T20" fmla="*/ 6 w 469"/>
              <a:gd name="T2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9" h="156">
                <a:moveTo>
                  <a:pt x="6" y="0"/>
                </a:moveTo>
                <a:lnTo>
                  <a:pt x="0" y="21"/>
                </a:lnTo>
                <a:lnTo>
                  <a:pt x="292" y="156"/>
                </a:lnTo>
                <a:lnTo>
                  <a:pt x="469" y="134"/>
                </a:lnTo>
                <a:lnTo>
                  <a:pt x="439" y="121"/>
                </a:lnTo>
                <a:lnTo>
                  <a:pt x="411" y="119"/>
                </a:lnTo>
                <a:lnTo>
                  <a:pt x="412" y="111"/>
                </a:lnTo>
                <a:lnTo>
                  <a:pt x="372" y="95"/>
                </a:lnTo>
                <a:lnTo>
                  <a:pt x="367" y="109"/>
                </a:lnTo>
                <a:lnTo>
                  <a:pt x="308" y="78"/>
                </a:lnTo>
                <a:lnTo>
                  <a:pt x="6" y="0"/>
                </a:lnTo>
                <a:close/>
              </a:path>
            </a:pathLst>
          </a:custGeom>
          <a:solidFill>
            <a:srgbClr val="9DAC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1" name="ïş1îḑê">
            <a:extLst>
              <a:ext uri="{FF2B5EF4-FFF2-40B4-BE49-F238E27FC236}">
                <a16:creationId xmlns:a16="http://schemas.microsoft.com/office/drawing/2014/main" id="{422A1AD0-386F-4683-899B-54BCD50E6621}"/>
              </a:ext>
            </a:extLst>
          </p:cNvPr>
          <p:cNvSpPr/>
          <p:nvPr/>
        </p:nvSpPr>
        <p:spPr bwMode="auto">
          <a:xfrm>
            <a:off x="2581252" y="2115975"/>
            <a:ext cx="308229" cy="102524"/>
          </a:xfrm>
          <a:custGeom>
            <a:avLst/>
            <a:gdLst>
              <a:gd name="T0" fmla="*/ 6 w 469"/>
              <a:gd name="T1" fmla="*/ 0 h 156"/>
              <a:gd name="T2" fmla="*/ 0 w 469"/>
              <a:gd name="T3" fmla="*/ 21 h 156"/>
              <a:gd name="T4" fmla="*/ 292 w 469"/>
              <a:gd name="T5" fmla="*/ 156 h 156"/>
              <a:gd name="T6" fmla="*/ 469 w 469"/>
              <a:gd name="T7" fmla="*/ 134 h 156"/>
              <a:gd name="T8" fmla="*/ 439 w 469"/>
              <a:gd name="T9" fmla="*/ 121 h 156"/>
              <a:gd name="T10" fmla="*/ 411 w 469"/>
              <a:gd name="T11" fmla="*/ 119 h 156"/>
              <a:gd name="T12" fmla="*/ 412 w 469"/>
              <a:gd name="T13" fmla="*/ 111 h 156"/>
              <a:gd name="T14" fmla="*/ 372 w 469"/>
              <a:gd name="T15" fmla="*/ 95 h 156"/>
              <a:gd name="T16" fmla="*/ 367 w 469"/>
              <a:gd name="T17" fmla="*/ 109 h 156"/>
              <a:gd name="T18" fmla="*/ 308 w 469"/>
              <a:gd name="T19" fmla="*/ 78 h 156"/>
              <a:gd name="T20" fmla="*/ 6 w 469"/>
              <a:gd name="T2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9" h="156">
                <a:moveTo>
                  <a:pt x="6" y="0"/>
                </a:moveTo>
                <a:lnTo>
                  <a:pt x="0" y="21"/>
                </a:lnTo>
                <a:lnTo>
                  <a:pt x="292" y="156"/>
                </a:lnTo>
                <a:lnTo>
                  <a:pt x="469" y="134"/>
                </a:lnTo>
                <a:lnTo>
                  <a:pt x="439" y="121"/>
                </a:lnTo>
                <a:lnTo>
                  <a:pt x="411" y="119"/>
                </a:lnTo>
                <a:lnTo>
                  <a:pt x="412" y="111"/>
                </a:lnTo>
                <a:lnTo>
                  <a:pt x="372" y="95"/>
                </a:lnTo>
                <a:lnTo>
                  <a:pt x="367" y="109"/>
                </a:lnTo>
                <a:lnTo>
                  <a:pt x="308" y="78"/>
                </a:lnTo>
                <a:lnTo>
                  <a:pt x="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2" name="îṥlîḓè">
            <a:extLst>
              <a:ext uri="{FF2B5EF4-FFF2-40B4-BE49-F238E27FC236}">
                <a16:creationId xmlns:a16="http://schemas.microsoft.com/office/drawing/2014/main" id="{84F4C8B3-1647-4E3E-A667-AF98CE207C28}"/>
              </a:ext>
            </a:extLst>
          </p:cNvPr>
          <p:cNvSpPr/>
          <p:nvPr/>
        </p:nvSpPr>
        <p:spPr bwMode="auto">
          <a:xfrm>
            <a:off x="2851363" y="2188924"/>
            <a:ext cx="18402" cy="6572"/>
          </a:xfrm>
          <a:custGeom>
            <a:avLst/>
            <a:gdLst>
              <a:gd name="T0" fmla="*/ 1 w 28"/>
              <a:gd name="T1" fmla="*/ 0 h 10"/>
              <a:gd name="T2" fmla="*/ 0 w 28"/>
              <a:gd name="T3" fmla="*/ 8 h 10"/>
              <a:gd name="T4" fmla="*/ 28 w 28"/>
              <a:gd name="T5" fmla="*/ 10 h 10"/>
              <a:gd name="T6" fmla="*/ 1 w 2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0">
                <a:moveTo>
                  <a:pt x="1" y="0"/>
                </a:moveTo>
                <a:lnTo>
                  <a:pt x="0" y="8"/>
                </a:lnTo>
                <a:lnTo>
                  <a:pt x="28" y="10"/>
                </a:lnTo>
                <a:lnTo>
                  <a:pt x="1" y="0"/>
                </a:lnTo>
                <a:close/>
              </a:path>
            </a:pathLst>
          </a:custGeom>
          <a:solidFill>
            <a:srgbClr val="5E6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3" name="îṧľiḑé">
            <a:extLst>
              <a:ext uri="{FF2B5EF4-FFF2-40B4-BE49-F238E27FC236}">
                <a16:creationId xmlns:a16="http://schemas.microsoft.com/office/drawing/2014/main" id="{B29599B7-CA1C-46E3-9F93-E424720A7F92}"/>
              </a:ext>
            </a:extLst>
          </p:cNvPr>
          <p:cNvSpPr/>
          <p:nvPr/>
        </p:nvSpPr>
        <p:spPr bwMode="auto">
          <a:xfrm>
            <a:off x="2851363" y="2188924"/>
            <a:ext cx="18402" cy="6572"/>
          </a:xfrm>
          <a:custGeom>
            <a:avLst/>
            <a:gdLst>
              <a:gd name="T0" fmla="*/ 1 w 28"/>
              <a:gd name="T1" fmla="*/ 0 h 10"/>
              <a:gd name="T2" fmla="*/ 0 w 28"/>
              <a:gd name="T3" fmla="*/ 8 h 10"/>
              <a:gd name="T4" fmla="*/ 28 w 28"/>
              <a:gd name="T5" fmla="*/ 10 h 10"/>
              <a:gd name="T6" fmla="*/ 1 w 2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0">
                <a:moveTo>
                  <a:pt x="1" y="0"/>
                </a:moveTo>
                <a:lnTo>
                  <a:pt x="0" y="8"/>
                </a:lnTo>
                <a:lnTo>
                  <a:pt x="28" y="1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4" name="íṡľïḍê">
            <a:extLst>
              <a:ext uri="{FF2B5EF4-FFF2-40B4-BE49-F238E27FC236}">
                <a16:creationId xmlns:a16="http://schemas.microsoft.com/office/drawing/2014/main" id="{69EC6FA7-9FF5-47D9-8423-78D79202AB2E}"/>
              </a:ext>
            </a:extLst>
          </p:cNvPr>
          <p:cNvSpPr/>
          <p:nvPr/>
        </p:nvSpPr>
        <p:spPr bwMode="auto">
          <a:xfrm>
            <a:off x="3896317" y="2599020"/>
            <a:ext cx="327287" cy="188618"/>
          </a:xfrm>
          <a:custGeom>
            <a:avLst/>
            <a:gdLst>
              <a:gd name="T0" fmla="*/ 10 w 498"/>
              <a:gd name="T1" fmla="*/ 72 h 287"/>
              <a:gd name="T2" fmla="*/ 17 w 498"/>
              <a:gd name="T3" fmla="*/ 121 h 287"/>
              <a:gd name="T4" fmla="*/ 470 w 498"/>
              <a:gd name="T5" fmla="*/ 287 h 287"/>
              <a:gd name="T6" fmla="*/ 498 w 498"/>
              <a:gd name="T7" fmla="*/ 195 h 287"/>
              <a:gd name="T8" fmla="*/ 324 w 498"/>
              <a:gd name="T9" fmla="*/ 126 h 287"/>
              <a:gd name="T10" fmla="*/ 10 w 498"/>
              <a:gd name="T11" fmla="*/ 72 h 287"/>
              <a:gd name="T12" fmla="*/ 0 w 498"/>
              <a:gd name="T13" fmla="*/ 0 h 287"/>
              <a:gd name="T14" fmla="*/ 6 w 498"/>
              <a:gd name="T15" fmla="*/ 42 h 287"/>
              <a:gd name="T16" fmla="*/ 191 w 498"/>
              <a:gd name="T17" fmla="*/ 75 h 287"/>
              <a:gd name="T18" fmla="*/ 0 w 498"/>
              <a:gd name="T19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287">
                <a:moveTo>
                  <a:pt x="10" y="72"/>
                </a:moveTo>
                <a:lnTo>
                  <a:pt x="17" y="121"/>
                </a:lnTo>
                <a:lnTo>
                  <a:pt x="470" y="287"/>
                </a:lnTo>
                <a:lnTo>
                  <a:pt x="498" y="195"/>
                </a:lnTo>
                <a:lnTo>
                  <a:pt x="324" y="126"/>
                </a:lnTo>
                <a:lnTo>
                  <a:pt x="10" y="72"/>
                </a:lnTo>
                <a:close/>
                <a:moveTo>
                  <a:pt x="0" y="0"/>
                </a:moveTo>
                <a:lnTo>
                  <a:pt x="6" y="42"/>
                </a:lnTo>
                <a:lnTo>
                  <a:pt x="191" y="75"/>
                </a:lnTo>
                <a:lnTo>
                  <a:pt x="0" y="0"/>
                </a:lnTo>
                <a:close/>
              </a:path>
            </a:pathLst>
          </a:custGeom>
          <a:solidFill>
            <a:srgbClr val="99A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5" name="ïŝļîďe">
            <a:extLst>
              <a:ext uri="{FF2B5EF4-FFF2-40B4-BE49-F238E27FC236}">
                <a16:creationId xmlns:a16="http://schemas.microsoft.com/office/drawing/2014/main" id="{6B5E1F25-711E-4EF8-9E89-7BF87B2EB060}"/>
              </a:ext>
            </a:extLst>
          </p:cNvPr>
          <p:cNvSpPr/>
          <p:nvPr/>
        </p:nvSpPr>
        <p:spPr bwMode="auto">
          <a:xfrm>
            <a:off x="3896317" y="2599020"/>
            <a:ext cx="327287" cy="188618"/>
          </a:xfrm>
          <a:custGeom>
            <a:avLst/>
            <a:gdLst>
              <a:gd name="T0" fmla="*/ 10 w 498"/>
              <a:gd name="T1" fmla="*/ 72 h 287"/>
              <a:gd name="T2" fmla="*/ 17 w 498"/>
              <a:gd name="T3" fmla="*/ 121 h 287"/>
              <a:gd name="T4" fmla="*/ 470 w 498"/>
              <a:gd name="T5" fmla="*/ 287 h 287"/>
              <a:gd name="T6" fmla="*/ 498 w 498"/>
              <a:gd name="T7" fmla="*/ 195 h 287"/>
              <a:gd name="T8" fmla="*/ 324 w 498"/>
              <a:gd name="T9" fmla="*/ 126 h 287"/>
              <a:gd name="T10" fmla="*/ 10 w 498"/>
              <a:gd name="T11" fmla="*/ 72 h 287"/>
              <a:gd name="T12" fmla="*/ 0 w 498"/>
              <a:gd name="T13" fmla="*/ 0 h 287"/>
              <a:gd name="T14" fmla="*/ 6 w 498"/>
              <a:gd name="T15" fmla="*/ 42 h 287"/>
              <a:gd name="T16" fmla="*/ 191 w 498"/>
              <a:gd name="T17" fmla="*/ 75 h 287"/>
              <a:gd name="T18" fmla="*/ 0 w 498"/>
              <a:gd name="T19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287">
                <a:moveTo>
                  <a:pt x="10" y="72"/>
                </a:moveTo>
                <a:lnTo>
                  <a:pt x="17" y="121"/>
                </a:lnTo>
                <a:lnTo>
                  <a:pt x="470" y="287"/>
                </a:lnTo>
                <a:lnTo>
                  <a:pt x="498" y="195"/>
                </a:lnTo>
                <a:lnTo>
                  <a:pt x="324" y="126"/>
                </a:lnTo>
                <a:lnTo>
                  <a:pt x="10" y="72"/>
                </a:lnTo>
                <a:moveTo>
                  <a:pt x="0" y="0"/>
                </a:moveTo>
                <a:lnTo>
                  <a:pt x="6" y="42"/>
                </a:lnTo>
                <a:lnTo>
                  <a:pt x="191" y="7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6" name="íšļîďé">
            <a:extLst>
              <a:ext uri="{FF2B5EF4-FFF2-40B4-BE49-F238E27FC236}">
                <a16:creationId xmlns:a16="http://schemas.microsoft.com/office/drawing/2014/main" id="{A753BF6B-3390-44D2-8822-F1E162F4EE0C}"/>
              </a:ext>
            </a:extLst>
          </p:cNvPr>
          <p:cNvSpPr/>
          <p:nvPr/>
        </p:nvSpPr>
        <p:spPr bwMode="auto">
          <a:xfrm>
            <a:off x="3900261" y="2626622"/>
            <a:ext cx="208991" cy="55205"/>
          </a:xfrm>
          <a:custGeom>
            <a:avLst/>
            <a:gdLst>
              <a:gd name="T0" fmla="*/ 0 w 318"/>
              <a:gd name="T1" fmla="*/ 0 h 84"/>
              <a:gd name="T2" fmla="*/ 4 w 318"/>
              <a:gd name="T3" fmla="*/ 30 h 84"/>
              <a:gd name="T4" fmla="*/ 318 w 318"/>
              <a:gd name="T5" fmla="*/ 84 h 84"/>
              <a:gd name="T6" fmla="*/ 185 w 318"/>
              <a:gd name="T7" fmla="*/ 33 h 84"/>
              <a:gd name="T8" fmla="*/ 0 w 318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" h="84">
                <a:moveTo>
                  <a:pt x="0" y="0"/>
                </a:moveTo>
                <a:lnTo>
                  <a:pt x="4" y="30"/>
                </a:lnTo>
                <a:lnTo>
                  <a:pt x="318" y="84"/>
                </a:lnTo>
                <a:lnTo>
                  <a:pt x="185" y="33"/>
                </a:lnTo>
                <a:lnTo>
                  <a:pt x="0" y="0"/>
                </a:lnTo>
                <a:close/>
              </a:path>
            </a:pathLst>
          </a:custGeom>
          <a:solidFill>
            <a:srgbClr val="5E6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7" name="îş1iḑe">
            <a:extLst>
              <a:ext uri="{FF2B5EF4-FFF2-40B4-BE49-F238E27FC236}">
                <a16:creationId xmlns:a16="http://schemas.microsoft.com/office/drawing/2014/main" id="{57FBD122-4636-47AD-B8FD-D9CFBF59ABF6}"/>
              </a:ext>
            </a:extLst>
          </p:cNvPr>
          <p:cNvSpPr/>
          <p:nvPr/>
        </p:nvSpPr>
        <p:spPr bwMode="auto">
          <a:xfrm>
            <a:off x="3900261" y="2626622"/>
            <a:ext cx="208991" cy="55205"/>
          </a:xfrm>
          <a:custGeom>
            <a:avLst/>
            <a:gdLst>
              <a:gd name="T0" fmla="*/ 0 w 318"/>
              <a:gd name="T1" fmla="*/ 0 h 84"/>
              <a:gd name="T2" fmla="*/ 4 w 318"/>
              <a:gd name="T3" fmla="*/ 30 h 84"/>
              <a:gd name="T4" fmla="*/ 318 w 318"/>
              <a:gd name="T5" fmla="*/ 84 h 84"/>
              <a:gd name="T6" fmla="*/ 185 w 318"/>
              <a:gd name="T7" fmla="*/ 33 h 84"/>
              <a:gd name="T8" fmla="*/ 0 w 318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" h="84">
                <a:moveTo>
                  <a:pt x="0" y="0"/>
                </a:moveTo>
                <a:lnTo>
                  <a:pt x="4" y="30"/>
                </a:lnTo>
                <a:lnTo>
                  <a:pt x="318" y="84"/>
                </a:lnTo>
                <a:lnTo>
                  <a:pt x="185" y="3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8" name="îṩľîḋé">
            <a:extLst>
              <a:ext uri="{FF2B5EF4-FFF2-40B4-BE49-F238E27FC236}">
                <a16:creationId xmlns:a16="http://schemas.microsoft.com/office/drawing/2014/main" id="{BDFB0279-0637-4396-8CC4-D25C393EAA5C}"/>
              </a:ext>
            </a:extLst>
          </p:cNvPr>
          <p:cNvSpPr/>
          <p:nvPr/>
        </p:nvSpPr>
        <p:spPr bwMode="auto">
          <a:xfrm>
            <a:off x="3000549" y="2250701"/>
            <a:ext cx="864224" cy="375921"/>
          </a:xfrm>
          <a:custGeom>
            <a:avLst/>
            <a:gdLst>
              <a:gd name="T0" fmla="*/ 1054 w 1315"/>
              <a:gd name="T1" fmla="*/ 407 h 572"/>
              <a:gd name="T2" fmla="*/ 1062 w 1315"/>
              <a:gd name="T3" fmla="*/ 474 h 572"/>
              <a:gd name="T4" fmla="*/ 1315 w 1315"/>
              <a:gd name="T5" fmla="*/ 572 h 572"/>
              <a:gd name="T6" fmla="*/ 1306 w 1315"/>
              <a:gd name="T7" fmla="*/ 507 h 572"/>
              <a:gd name="T8" fmla="*/ 1054 w 1315"/>
              <a:gd name="T9" fmla="*/ 407 h 572"/>
              <a:gd name="T10" fmla="*/ 12 w 1315"/>
              <a:gd name="T11" fmla="*/ 0 h 572"/>
              <a:gd name="T12" fmla="*/ 0 w 1315"/>
              <a:gd name="T13" fmla="*/ 64 h 572"/>
              <a:gd name="T14" fmla="*/ 202 w 1315"/>
              <a:gd name="T15" fmla="*/ 142 h 572"/>
              <a:gd name="T16" fmla="*/ 333 w 1315"/>
              <a:gd name="T17" fmla="*/ 125 h 572"/>
              <a:gd name="T18" fmla="*/ 12 w 1315"/>
              <a:gd name="T19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5" h="572">
                <a:moveTo>
                  <a:pt x="1054" y="407"/>
                </a:moveTo>
                <a:lnTo>
                  <a:pt x="1062" y="474"/>
                </a:lnTo>
                <a:lnTo>
                  <a:pt x="1315" y="572"/>
                </a:lnTo>
                <a:lnTo>
                  <a:pt x="1306" y="507"/>
                </a:lnTo>
                <a:lnTo>
                  <a:pt x="1054" y="407"/>
                </a:lnTo>
                <a:close/>
                <a:moveTo>
                  <a:pt x="12" y="0"/>
                </a:moveTo>
                <a:lnTo>
                  <a:pt x="0" y="64"/>
                </a:lnTo>
                <a:lnTo>
                  <a:pt x="202" y="142"/>
                </a:lnTo>
                <a:lnTo>
                  <a:pt x="333" y="125"/>
                </a:lnTo>
                <a:lnTo>
                  <a:pt x="12" y="0"/>
                </a:lnTo>
                <a:close/>
              </a:path>
            </a:pathLst>
          </a:custGeom>
          <a:solidFill>
            <a:srgbClr val="28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9" name="iṡlïḑé">
            <a:extLst>
              <a:ext uri="{FF2B5EF4-FFF2-40B4-BE49-F238E27FC236}">
                <a16:creationId xmlns:a16="http://schemas.microsoft.com/office/drawing/2014/main" id="{3E1A04CD-A5D5-407C-8691-40F3E7D80C35}"/>
              </a:ext>
            </a:extLst>
          </p:cNvPr>
          <p:cNvSpPr/>
          <p:nvPr/>
        </p:nvSpPr>
        <p:spPr bwMode="auto">
          <a:xfrm>
            <a:off x="3000549" y="2250701"/>
            <a:ext cx="864224" cy="375921"/>
          </a:xfrm>
          <a:custGeom>
            <a:avLst/>
            <a:gdLst>
              <a:gd name="T0" fmla="*/ 1054 w 1315"/>
              <a:gd name="T1" fmla="*/ 407 h 572"/>
              <a:gd name="T2" fmla="*/ 1062 w 1315"/>
              <a:gd name="T3" fmla="*/ 474 h 572"/>
              <a:gd name="T4" fmla="*/ 1315 w 1315"/>
              <a:gd name="T5" fmla="*/ 572 h 572"/>
              <a:gd name="T6" fmla="*/ 1306 w 1315"/>
              <a:gd name="T7" fmla="*/ 507 h 572"/>
              <a:gd name="T8" fmla="*/ 1054 w 1315"/>
              <a:gd name="T9" fmla="*/ 407 h 572"/>
              <a:gd name="T10" fmla="*/ 12 w 1315"/>
              <a:gd name="T11" fmla="*/ 0 h 572"/>
              <a:gd name="T12" fmla="*/ 0 w 1315"/>
              <a:gd name="T13" fmla="*/ 64 h 572"/>
              <a:gd name="T14" fmla="*/ 202 w 1315"/>
              <a:gd name="T15" fmla="*/ 142 h 572"/>
              <a:gd name="T16" fmla="*/ 333 w 1315"/>
              <a:gd name="T17" fmla="*/ 125 h 572"/>
              <a:gd name="T18" fmla="*/ 12 w 1315"/>
              <a:gd name="T19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5" h="572">
                <a:moveTo>
                  <a:pt x="1054" y="407"/>
                </a:moveTo>
                <a:lnTo>
                  <a:pt x="1062" y="474"/>
                </a:lnTo>
                <a:lnTo>
                  <a:pt x="1315" y="572"/>
                </a:lnTo>
                <a:lnTo>
                  <a:pt x="1306" y="507"/>
                </a:lnTo>
                <a:lnTo>
                  <a:pt x="1054" y="407"/>
                </a:lnTo>
                <a:moveTo>
                  <a:pt x="12" y="0"/>
                </a:moveTo>
                <a:lnTo>
                  <a:pt x="0" y="64"/>
                </a:lnTo>
                <a:lnTo>
                  <a:pt x="202" y="142"/>
                </a:lnTo>
                <a:lnTo>
                  <a:pt x="333" y="125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0" name="îşļiḓê">
            <a:extLst>
              <a:ext uri="{FF2B5EF4-FFF2-40B4-BE49-F238E27FC236}">
                <a16:creationId xmlns:a16="http://schemas.microsoft.com/office/drawing/2014/main" id="{A6C4CB69-0923-4D39-AB6D-256880E3BE17}"/>
              </a:ext>
            </a:extLst>
          </p:cNvPr>
          <p:cNvSpPr/>
          <p:nvPr/>
        </p:nvSpPr>
        <p:spPr bwMode="auto">
          <a:xfrm>
            <a:off x="3858857" y="2583904"/>
            <a:ext cx="21031" cy="48633"/>
          </a:xfrm>
          <a:custGeom>
            <a:avLst/>
            <a:gdLst>
              <a:gd name="T0" fmla="*/ 0 w 32"/>
              <a:gd name="T1" fmla="*/ 0 h 74"/>
              <a:gd name="T2" fmla="*/ 9 w 32"/>
              <a:gd name="T3" fmla="*/ 65 h 74"/>
              <a:gd name="T4" fmla="*/ 32 w 32"/>
              <a:gd name="T5" fmla="*/ 74 h 74"/>
              <a:gd name="T6" fmla="*/ 23 w 32"/>
              <a:gd name="T7" fmla="*/ 10 h 74"/>
              <a:gd name="T8" fmla="*/ 0 w 32"/>
              <a:gd name="T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74">
                <a:moveTo>
                  <a:pt x="0" y="0"/>
                </a:moveTo>
                <a:lnTo>
                  <a:pt x="9" y="65"/>
                </a:lnTo>
                <a:lnTo>
                  <a:pt x="32" y="74"/>
                </a:lnTo>
                <a:lnTo>
                  <a:pt x="23" y="10"/>
                </a:lnTo>
                <a:lnTo>
                  <a:pt x="0" y="0"/>
                </a:lnTo>
                <a:close/>
              </a:path>
            </a:pathLst>
          </a:custGeom>
          <a:solidFill>
            <a:srgbClr val="2329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1" name="ísļiḋê">
            <a:extLst>
              <a:ext uri="{FF2B5EF4-FFF2-40B4-BE49-F238E27FC236}">
                <a16:creationId xmlns:a16="http://schemas.microsoft.com/office/drawing/2014/main" id="{127B162F-5EE5-4BBE-88F9-B2108BE5D3B1}"/>
              </a:ext>
            </a:extLst>
          </p:cNvPr>
          <p:cNvSpPr/>
          <p:nvPr/>
        </p:nvSpPr>
        <p:spPr bwMode="auto">
          <a:xfrm>
            <a:off x="3858857" y="2583904"/>
            <a:ext cx="21031" cy="48633"/>
          </a:xfrm>
          <a:custGeom>
            <a:avLst/>
            <a:gdLst>
              <a:gd name="T0" fmla="*/ 0 w 32"/>
              <a:gd name="T1" fmla="*/ 0 h 74"/>
              <a:gd name="T2" fmla="*/ 9 w 32"/>
              <a:gd name="T3" fmla="*/ 65 h 74"/>
              <a:gd name="T4" fmla="*/ 32 w 32"/>
              <a:gd name="T5" fmla="*/ 74 h 74"/>
              <a:gd name="T6" fmla="*/ 23 w 32"/>
              <a:gd name="T7" fmla="*/ 10 h 74"/>
              <a:gd name="T8" fmla="*/ 0 w 32"/>
              <a:gd name="T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74">
                <a:moveTo>
                  <a:pt x="0" y="0"/>
                </a:moveTo>
                <a:lnTo>
                  <a:pt x="9" y="65"/>
                </a:lnTo>
                <a:lnTo>
                  <a:pt x="32" y="74"/>
                </a:lnTo>
                <a:lnTo>
                  <a:pt x="23" y="1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2" name="îşḷïḓé">
            <a:extLst>
              <a:ext uri="{FF2B5EF4-FFF2-40B4-BE49-F238E27FC236}">
                <a16:creationId xmlns:a16="http://schemas.microsoft.com/office/drawing/2014/main" id="{A3536EEC-FC38-4188-9D3A-CED346EC9463}"/>
              </a:ext>
            </a:extLst>
          </p:cNvPr>
          <p:cNvSpPr/>
          <p:nvPr/>
        </p:nvSpPr>
        <p:spPr bwMode="auto">
          <a:xfrm>
            <a:off x="2773156" y="2204041"/>
            <a:ext cx="1134334" cy="474501"/>
          </a:xfrm>
          <a:custGeom>
            <a:avLst/>
            <a:gdLst>
              <a:gd name="T0" fmla="*/ 1675 w 1726"/>
              <a:gd name="T1" fmla="*/ 588 h 722"/>
              <a:gd name="T2" fmla="*/ 1684 w 1726"/>
              <a:gd name="T3" fmla="*/ 652 h 722"/>
              <a:gd name="T4" fmla="*/ 1718 w 1726"/>
              <a:gd name="T5" fmla="*/ 666 h 722"/>
              <a:gd name="T6" fmla="*/ 1725 w 1726"/>
              <a:gd name="T7" fmla="*/ 720 h 722"/>
              <a:gd name="T8" fmla="*/ 1726 w 1726"/>
              <a:gd name="T9" fmla="*/ 722 h 722"/>
              <a:gd name="T10" fmla="*/ 1719 w 1726"/>
              <a:gd name="T11" fmla="*/ 673 h 722"/>
              <a:gd name="T12" fmla="*/ 1715 w 1726"/>
              <a:gd name="T13" fmla="*/ 643 h 722"/>
              <a:gd name="T14" fmla="*/ 1709 w 1726"/>
              <a:gd name="T15" fmla="*/ 601 h 722"/>
              <a:gd name="T16" fmla="*/ 1675 w 1726"/>
              <a:gd name="T17" fmla="*/ 588 h 722"/>
              <a:gd name="T18" fmla="*/ 177 w 1726"/>
              <a:gd name="T19" fmla="*/ 0 h 722"/>
              <a:gd name="T20" fmla="*/ 0 w 1726"/>
              <a:gd name="T21" fmla="*/ 22 h 722"/>
              <a:gd name="T22" fmla="*/ 5 w 1726"/>
              <a:gd name="T23" fmla="*/ 24 h 722"/>
              <a:gd name="T24" fmla="*/ 42 w 1726"/>
              <a:gd name="T25" fmla="*/ 18 h 722"/>
              <a:gd name="T26" fmla="*/ 47 w 1726"/>
              <a:gd name="T27" fmla="*/ 20 h 722"/>
              <a:gd name="T28" fmla="*/ 186 w 1726"/>
              <a:gd name="T29" fmla="*/ 2 h 722"/>
              <a:gd name="T30" fmla="*/ 177 w 1726"/>
              <a:gd name="T31" fmla="*/ 0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26" h="722">
                <a:moveTo>
                  <a:pt x="1675" y="588"/>
                </a:moveTo>
                <a:lnTo>
                  <a:pt x="1684" y="652"/>
                </a:lnTo>
                <a:lnTo>
                  <a:pt x="1718" y="666"/>
                </a:lnTo>
                <a:lnTo>
                  <a:pt x="1725" y="720"/>
                </a:lnTo>
                <a:lnTo>
                  <a:pt x="1726" y="722"/>
                </a:lnTo>
                <a:lnTo>
                  <a:pt x="1719" y="673"/>
                </a:lnTo>
                <a:lnTo>
                  <a:pt x="1715" y="643"/>
                </a:lnTo>
                <a:lnTo>
                  <a:pt x="1709" y="601"/>
                </a:lnTo>
                <a:lnTo>
                  <a:pt x="1675" y="588"/>
                </a:lnTo>
                <a:close/>
                <a:moveTo>
                  <a:pt x="177" y="0"/>
                </a:moveTo>
                <a:lnTo>
                  <a:pt x="0" y="22"/>
                </a:lnTo>
                <a:lnTo>
                  <a:pt x="5" y="24"/>
                </a:lnTo>
                <a:lnTo>
                  <a:pt x="42" y="18"/>
                </a:lnTo>
                <a:lnTo>
                  <a:pt x="47" y="20"/>
                </a:lnTo>
                <a:lnTo>
                  <a:pt x="186" y="2"/>
                </a:lnTo>
                <a:lnTo>
                  <a:pt x="177" y="0"/>
                </a:lnTo>
                <a:close/>
              </a:path>
            </a:pathLst>
          </a:custGeom>
          <a:solidFill>
            <a:srgbClr val="798C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3" name="îsḷíḋê">
            <a:extLst>
              <a:ext uri="{FF2B5EF4-FFF2-40B4-BE49-F238E27FC236}">
                <a16:creationId xmlns:a16="http://schemas.microsoft.com/office/drawing/2014/main" id="{42A3D487-2460-4D7C-BDCA-BC5C8C2297D5}"/>
              </a:ext>
            </a:extLst>
          </p:cNvPr>
          <p:cNvSpPr/>
          <p:nvPr/>
        </p:nvSpPr>
        <p:spPr bwMode="auto">
          <a:xfrm>
            <a:off x="2773156" y="2204041"/>
            <a:ext cx="1134334" cy="474501"/>
          </a:xfrm>
          <a:custGeom>
            <a:avLst/>
            <a:gdLst>
              <a:gd name="T0" fmla="*/ 1675 w 1726"/>
              <a:gd name="T1" fmla="*/ 588 h 722"/>
              <a:gd name="T2" fmla="*/ 1684 w 1726"/>
              <a:gd name="T3" fmla="*/ 652 h 722"/>
              <a:gd name="T4" fmla="*/ 1718 w 1726"/>
              <a:gd name="T5" fmla="*/ 666 h 722"/>
              <a:gd name="T6" fmla="*/ 1725 w 1726"/>
              <a:gd name="T7" fmla="*/ 720 h 722"/>
              <a:gd name="T8" fmla="*/ 1726 w 1726"/>
              <a:gd name="T9" fmla="*/ 722 h 722"/>
              <a:gd name="T10" fmla="*/ 1719 w 1726"/>
              <a:gd name="T11" fmla="*/ 673 h 722"/>
              <a:gd name="T12" fmla="*/ 1715 w 1726"/>
              <a:gd name="T13" fmla="*/ 643 h 722"/>
              <a:gd name="T14" fmla="*/ 1709 w 1726"/>
              <a:gd name="T15" fmla="*/ 601 h 722"/>
              <a:gd name="T16" fmla="*/ 1675 w 1726"/>
              <a:gd name="T17" fmla="*/ 588 h 722"/>
              <a:gd name="T18" fmla="*/ 177 w 1726"/>
              <a:gd name="T19" fmla="*/ 0 h 722"/>
              <a:gd name="T20" fmla="*/ 0 w 1726"/>
              <a:gd name="T21" fmla="*/ 22 h 722"/>
              <a:gd name="T22" fmla="*/ 5 w 1726"/>
              <a:gd name="T23" fmla="*/ 24 h 722"/>
              <a:gd name="T24" fmla="*/ 42 w 1726"/>
              <a:gd name="T25" fmla="*/ 18 h 722"/>
              <a:gd name="T26" fmla="*/ 47 w 1726"/>
              <a:gd name="T27" fmla="*/ 20 h 722"/>
              <a:gd name="T28" fmla="*/ 186 w 1726"/>
              <a:gd name="T29" fmla="*/ 2 h 722"/>
              <a:gd name="T30" fmla="*/ 177 w 1726"/>
              <a:gd name="T31" fmla="*/ 0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26" h="722">
                <a:moveTo>
                  <a:pt x="1675" y="588"/>
                </a:moveTo>
                <a:lnTo>
                  <a:pt x="1684" y="652"/>
                </a:lnTo>
                <a:lnTo>
                  <a:pt x="1718" y="666"/>
                </a:lnTo>
                <a:lnTo>
                  <a:pt x="1725" y="720"/>
                </a:lnTo>
                <a:lnTo>
                  <a:pt x="1726" y="722"/>
                </a:lnTo>
                <a:lnTo>
                  <a:pt x="1719" y="673"/>
                </a:lnTo>
                <a:lnTo>
                  <a:pt x="1715" y="643"/>
                </a:lnTo>
                <a:lnTo>
                  <a:pt x="1709" y="601"/>
                </a:lnTo>
                <a:lnTo>
                  <a:pt x="1675" y="588"/>
                </a:lnTo>
                <a:moveTo>
                  <a:pt x="177" y="0"/>
                </a:moveTo>
                <a:lnTo>
                  <a:pt x="0" y="22"/>
                </a:lnTo>
                <a:lnTo>
                  <a:pt x="5" y="24"/>
                </a:lnTo>
                <a:lnTo>
                  <a:pt x="42" y="18"/>
                </a:lnTo>
                <a:lnTo>
                  <a:pt x="47" y="20"/>
                </a:lnTo>
                <a:lnTo>
                  <a:pt x="186" y="2"/>
                </a:lnTo>
                <a:lnTo>
                  <a:pt x="17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4" name="îśľïḍé">
            <a:extLst>
              <a:ext uri="{FF2B5EF4-FFF2-40B4-BE49-F238E27FC236}">
                <a16:creationId xmlns:a16="http://schemas.microsoft.com/office/drawing/2014/main" id="{5DDC4D20-2919-47CA-8D77-F73401AEE93B}"/>
              </a:ext>
            </a:extLst>
          </p:cNvPr>
          <p:cNvSpPr/>
          <p:nvPr/>
        </p:nvSpPr>
        <p:spPr bwMode="auto">
          <a:xfrm>
            <a:off x="2867793" y="2229671"/>
            <a:ext cx="140641" cy="63092"/>
          </a:xfrm>
          <a:custGeom>
            <a:avLst/>
            <a:gdLst>
              <a:gd name="T0" fmla="*/ 136 w 214"/>
              <a:gd name="T1" fmla="*/ 0 h 96"/>
              <a:gd name="T2" fmla="*/ 0 w 214"/>
              <a:gd name="T3" fmla="*/ 19 h 96"/>
              <a:gd name="T4" fmla="*/ 202 w 214"/>
              <a:gd name="T5" fmla="*/ 96 h 96"/>
              <a:gd name="T6" fmla="*/ 214 w 214"/>
              <a:gd name="T7" fmla="*/ 32 h 96"/>
              <a:gd name="T8" fmla="*/ 136 w 214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96">
                <a:moveTo>
                  <a:pt x="136" y="0"/>
                </a:moveTo>
                <a:lnTo>
                  <a:pt x="0" y="19"/>
                </a:lnTo>
                <a:lnTo>
                  <a:pt x="202" y="96"/>
                </a:lnTo>
                <a:lnTo>
                  <a:pt x="214" y="32"/>
                </a:lnTo>
                <a:lnTo>
                  <a:pt x="136" y="0"/>
                </a:lnTo>
                <a:close/>
              </a:path>
            </a:pathLst>
          </a:custGeom>
          <a:solidFill>
            <a:srgbClr val="4D59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5" name="ïṡlide">
            <a:extLst>
              <a:ext uri="{FF2B5EF4-FFF2-40B4-BE49-F238E27FC236}">
                <a16:creationId xmlns:a16="http://schemas.microsoft.com/office/drawing/2014/main" id="{26C84C6E-A004-4320-9FDA-344022B488AB}"/>
              </a:ext>
            </a:extLst>
          </p:cNvPr>
          <p:cNvSpPr/>
          <p:nvPr/>
        </p:nvSpPr>
        <p:spPr bwMode="auto">
          <a:xfrm>
            <a:off x="2867793" y="2229671"/>
            <a:ext cx="140641" cy="63092"/>
          </a:xfrm>
          <a:custGeom>
            <a:avLst/>
            <a:gdLst>
              <a:gd name="T0" fmla="*/ 136 w 214"/>
              <a:gd name="T1" fmla="*/ 0 h 96"/>
              <a:gd name="T2" fmla="*/ 0 w 214"/>
              <a:gd name="T3" fmla="*/ 19 h 96"/>
              <a:gd name="T4" fmla="*/ 202 w 214"/>
              <a:gd name="T5" fmla="*/ 96 h 96"/>
              <a:gd name="T6" fmla="*/ 214 w 214"/>
              <a:gd name="T7" fmla="*/ 32 h 96"/>
              <a:gd name="T8" fmla="*/ 136 w 214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96">
                <a:moveTo>
                  <a:pt x="136" y="0"/>
                </a:moveTo>
                <a:lnTo>
                  <a:pt x="0" y="19"/>
                </a:lnTo>
                <a:lnTo>
                  <a:pt x="202" y="96"/>
                </a:lnTo>
                <a:lnTo>
                  <a:pt x="214" y="32"/>
                </a:lnTo>
                <a:lnTo>
                  <a:pt x="1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6" name="ïṩlíḓé">
            <a:extLst>
              <a:ext uri="{FF2B5EF4-FFF2-40B4-BE49-F238E27FC236}">
                <a16:creationId xmlns:a16="http://schemas.microsoft.com/office/drawing/2014/main" id="{2ADC1B3A-307E-421A-83E2-9AFD9FD37C69}"/>
              </a:ext>
            </a:extLst>
          </p:cNvPr>
          <p:cNvSpPr/>
          <p:nvPr/>
        </p:nvSpPr>
        <p:spPr bwMode="auto">
          <a:xfrm>
            <a:off x="2840848" y="2219813"/>
            <a:ext cx="116325" cy="22345"/>
          </a:xfrm>
          <a:custGeom>
            <a:avLst/>
            <a:gdLst>
              <a:gd name="T0" fmla="*/ 136 w 177"/>
              <a:gd name="T1" fmla="*/ 0 h 34"/>
              <a:gd name="T2" fmla="*/ 0 w 177"/>
              <a:gd name="T3" fmla="*/ 17 h 34"/>
              <a:gd name="T4" fmla="*/ 41 w 177"/>
              <a:gd name="T5" fmla="*/ 34 h 34"/>
              <a:gd name="T6" fmla="*/ 177 w 177"/>
              <a:gd name="T7" fmla="*/ 15 h 34"/>
              <a:gd name="T8" fmla="*/ 136 w 177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34">
                <a:moveTo>
                  <a:pt x="136" y="0"/>
                </a:moveTo>
                <a:lnTo>
                  <a:pt x="0" y="17"/>
                </a:lnTo>
                <a:lnTo>
                  <a:pt x="41" y="34"/>
                </a:lnTo>
                <a:lnTo>
                  <a:pt x="177" y="15"/>
                </a:lnTo>
                <a:lnTo>
                  <a:pt x="136" y="0"/>
                </a:lnTo>
                <a:close/>
              </a:path>
            </a:pathLst>
          </a:custGeom>
          <a:solidFill>
            <a:srgbClr val="4952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7" name="îṥ1íḓè">
            <a:extLst>
              <a:ext uri="{FF2B5EF4-FFF2-40B4-BE49-F238E27FC236}">
                <a16:creationId xmlns:a16="http://schemas.microsoft.com/office/drawing/2014/main" id="{E7E316E6-53AE-4925-84AF-B711FD39C1EC}"/>
              </a:ext>
            </a:extLst>
          </p:cNvPr>
          <p:cNvSpPr/>
          <p:nvPr/>
        </p:nvSpPr>
        <p:spPr bwMode="auto">
          <a:xfrm>
            <a:off x="2840848" y="2219813"/>
            <a:ext cx="116325" cy="22345"/>
          </a:xfrm>
          <a:custGeom>
            <a:avLst/>
            <a:gdLst>
              <a:gd name="T0" fmla="*/ 136 w 177"/>
              <a:gd name="T1" fmla="*/ 0 h 34"/>
              <a:gd name="T2" fmla="*/ 0 w 177"/>
              <a:gd name="T3" fmla="*/ 17 h 34"/>
              <a:gd name="T4" fmla="*/ 41 w 177"/>
              <a:gd name="T5" fmla="*/ 34 h 34"/>
              <a:gd name="T6" fmla="*/ 177 w 177"/>
              <a:gd name="T7" fmla="*/ 15 h 34"/>
              <a:gd name="T8" fmla="*/ 136 w 177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34">
                <a:moveTo>
                  <a:pt x="136" y="0"/>
                </a:moveTo>
                <a:lnTo>
                  <a:pt x="0" y="17"/>
                </a:lnTo>
                <a:lnTo>
                  <a:pt x="41" y="34"/>
                </a:lnTo>
                <a:lnTo>
                  <a:pt x="177" y="15"/>
                </a:lnTo>
                <a:lnTo>
                  <a:pt x="1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8" name="ïśḷîḍè">
            <a:extLst>
              <a:ext uri="{FF2B5EF4-FFF2-40B4-BE49-F238E27FC236}">
                <a16:creationId xmlns:a16="http://schemas.microsoft.com/office/drawing/2014/main" id="{733EC835-B631-4847-81C4-3797C1B29DBC}"/>
              </a:ext>
            </a:extLst>
          </p:cNvPr>
          <p:cNvSpPr/>
          <p:nvPr/>
        </p:nvSpPr>
        <p:spPr bwMode="auto">
          <a:xfrm>
            <a:off x="2804044" y="2205355"/>
            <a:ext cx="126183" cy="25631"/>
          </a:xfrm>
          <a:custGeom>
            <a:avLst/>
            <a:gdLst>
              <a:gd name="T0" fmla="*/ 139 w 192"/>
              <a:gd name="T1" fmla="*/ 0 h 39"/>
              <a:gd name="T2" fmla="*/ 0 w 192"/>
              <a:gd name="T3" fmla="*/ 18 h 39"/>
              <a:gd name="T4" fmla="*/ 56 w 192"/>
              <a:gd name="T5" fmla="*/ 39 h 39"/>
              <a:gd name="T6" fmla="*/ 192 w 192"/>
              <a:gd name="T7" fmla="*/ 22 h 39"/>
              <a:gd name="T8" fmla="*/ 139 w 192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39">
                <a:moveTo>
                  <a:pt x="139" y="0"/>
                </a:moveTo>
                <a:lnTo>
                  <a:pt x="0" y="18"/>
                </a:lnTo>
                <a:lnTo>
                  <a:pt x="56" y="39"/>
                </a:lnTo>
                <a:lnTo>
                  <a:pt x="192" y="22"/>
                </a:lnTo>
                <a:lnTo>
                  <a:pt x="139" y="0"/>
                </a:lnTo>
                <a:close/>
              </a:path>
            </a:pathLst>
          </a:custGeom>
          <a:solidFill>
            <a:srgbClr val="859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9" name="ïṩḷîḍè">
            <a:extLst>
              <a:ext uri="{FF2B5EF4-FFF2-40B4-BE49-F238E27FC236}">
                <a16:creationId xmlns:a16="http://schemas.microsoft.com/office/drawing/2014/main" id="{AE85203D-98CB-497C-9229-CDA38A524F3F}"/>
              </a:ext>
            </a:extLst>
          </p:cNvPr>
          <p:cNvSpPr/>
          <p:nvPr/>
        </p:nvSpPr>
        <p:spPr bwMode="auto">
          <a:xfrm>
            <a:off x="2804044" y="2205355"/>
            <a:ext cx="126183" cy="25631"/>
          </a:xfrm>
          <a:custGeom>
            <a:avLst/>
            <a:gdLst>
              <a:gd name="T0" fmla="*/ 139 w 192"/>
              <a:gd name="T1" fmla="*/ 0 h 39"/>
              <a:gd name="T2" fmla="*/ 0 w 192"/>
              <a:gd name="T3" fmla="*/ 18 h 39"/>
              <a:gd name="T4" fmla="*/ 56 w 192"/>
              <a:gd name="T5" fmla="*/ 39 h 39"/>
              <a:gd name="T6" fmla="*/ 192 w 192"/>
              <a:gd name="T7" fmla="*/ 22 h 39"/>
              <a:gd name="T8" fmla="*/ 139 w 192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39">
                <a:moveTo>
                  <a:pt x="139" y="0"/>
                </a:moveTo>
                <a:lnTo>
                  <a:pt x="0" y="18"/>
                </a:lnTo>
                <a:lnTo>
                  <a:pt x="56" y="39"/>
                </a:lnTo>
                <a:lnTo>
                  <a:pt x="192" y="22"/>
                </a:lnTo>
                <a:lnTo>
                  <a:pt x="1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0" name="íṥļïdê">
            <a:extLst>
              <a:ext uri="{FF2B5EF4-FFF2-40B4-BE49-F238E27FC236}">
                <a16:creationId xmlns:a16="http://schemas.microsoft.com/office/drawing/2014/main" id="{32D505B7-5085-48D0-9D7E-A403BD5EB6F9}"/>
              </a:ext>
            </a:extLst>
          </p:cNvPr>
          <p:cNvSpPr/>
          <p:nvPr/>
        </p:nvSpPr>
        <p:spPr bwMode="auto">
          <a:xfrm>
            <a:off x="3133304" y="2332852"/>
            <a:ext cx="565195" cy="229365"/>
          </a:xfrm>
          <a:custGeom>
            <a:avLst/>
            <a:gdLst>
              <a:gd name="T0" fmla="*/ 131 w 860"/>
              <a:gd name="T1" fmla="*/ 0 h 349"/>
              <a:gd name="T2" fmla="*/ 0 w 860"/>
              <a:gd name="T3" fmla="*/ 17 h 349"/>
              <a:gd name="T4" fmla="*/ 860 w 860"/>
              <a:gd name="T5" fmla="*/ 349 h 349"/>
              <a:gd name="T6" fmla="*/ 852 w 860"/>
              <a:gd name="T7" fmla="*/ 282 h 349"/>
              <a:gd name="T8" fmla="*/ 131 w 860"/>
              <a:gd name="T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0" h="349">
                <a:moveTo>
                  <a:pt x="131" y="0"/>
                </a:moveTo>
                <a:lnTo>
                  <a:pt x="0" y="17"/>
                </a:lnTo>
                <a:lnTo>
                  <a:pt x="860" y="349"/>
                </a:lnTo>
                <a:lnTo>
                  <a:pt x="852" y="282"/>
                </a:lnTo>
                <a:lnTo>
                  <a:pt x="131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1" name="îṣḻïďe">
            <a:extLst>
              <a:ext uri="{FF2B5EF4-FFF2-40B4-BE49-F238E27FC236}">
                <a16:creationId xmlns:a16="http://schemas.microsoft.com/office/drawing/2014/main" id="{C32EF546-F2E2-4E56-95C2-379BB8DC693C}"/>
              </a:ext>
            </a:extLst>
          </p:cNvPr>
          <p:cNvSpPr/>
          <p:nvPr/>
        </p:nvSpPr>
        <p:spPr bwMode="auto">
          <a:xfrm>
            <a:off x="3133304" y="2332852"/>
            <a:ext cx="565195" cy="229365"/>
          </a:xfrm>
          <a:custGeom>
            <a:avLst/>
            <a:gdLst>
              <a:gd name="T0" fmla="*/ 131 w 860"/>
              <a:gd name="T1" fmla="*/ 0 h 349"/>
              <a:gd name="T2" fmla="*/ 0 w 860"/>
              <a:gd name="T3" fmla="*/ 17 h 349"/>
              <a:gd name="T4" fmla="*/ 860 w 860"/>
              <a:gd name="T5" fmla="*/ 349 h 349"/>
              <a:gd name="T6" fmla="*/ 852 w 860"/>
              <a:gd name="T7" fmla="*/ 282 h 349"/>
              <a:gd name="T8" fmla="*/ 131 w 860"/>
              <a:gd name="T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0" h="349">
                <a:moveTo>
                  <a:pt x="131" y="0"/>
                </a:moveTo>
                <a:lnTo>
                  <a:pt x="0" y="17"/>
                </a:lnTo>
                <a:lnTo>
                  <a:pt x="860" y="349"/>
                </a:lnTo>
                <a:lnTo>
                  <a:pt x="852" y="28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2" name="í$ľiḓé">
            <a:extLst>
              <a:ext uri="{FF2B5EF4-FFF2-40B4-BE49-F238E27FC236}">
                <a16:creationId xmlns:a16="http://schemas.microsoft.com/office/drawing/2014/main" id="{BE8DF38D-7AD4-46E5-B1E3-F87711DB75C5}"/>
              </a:ext>
            </a:extLst>
          </p:cNvPr>
          <p:cNvSpPr/>
          <p:nvPr/>
        </p:nvSpPr>
        <p:spPr bwMode="auto">
          <a:xfrm>
            <a:off x="2822446" y="2108088"/>
            <a:ext cx="1434019" cy="619086"/>
          </a:xfrm>
          <a:custGeom>
            <a:avLst/>
            <a:gdLst>
              <a:gd name="T0" fmla="*/ 2132 w 2182"/>
              <a:gd name="T1" fmla="*/ 942 h 942"/>
              <a:gd name="T2" fmla="*/ 0 w 2182"/>
              <a:gd name="T3" fmla="*/ 121 h 942"/>
              <a:gd name="T4" fmla="*/ 47 w 2182"/>
              <a:gd name="T5" fmla="*/ 0 h 942"/>
              <a:gd name="T6" fmla="*/ 2179 w 2182"/>
              <a:gd name="T7" fmla="*/ 821 h 942"/>
              <a:gd name="T8" fmla="*/ 2182 w 2182"/>
              <a:gd name="T9" fmla="*/ 865 h 942"/>
              <a:gd name="T10" fmla="*/ 2165 w 2182"/>
              <a:gd name="T11" fmla="*/ 912 h 942"/>
              <a:gd name="T12" fmla="*/ 2132 w 2182"/>
              <a:gd name="T13" fmla="*/ 94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2" h="942">
                <a:moveTo>
                  <a:pt x="2132" y="942"/>
                </a:moveTo>
                <a:lnTo>
                  <a:pt x="0" y="121"/>
                </a:lnTo>
                <a:lnTo>
                  <a:pt x="47" y="0"/>
                </a:lnTo>
                <a:lnTo>
                  <a:pt x="2179" y="821"/>
                </a:lnTo>
                <a:lnTo>
                  <a:pt x="2182" y="865"/>
                </a:lnTo>
                <a:lnTo>
                  <a:pt x="2165" y="912"/>
                </a:lnTo>
                <a:lnTo>
                  <a:pt x="2132" y="942"/>
                </a:lnTo>
                <a:close/>
              </a:path>
            </a:pathLst>
          </a:custGeom>
          <a:solidFill>
            <a:srgbClr val="FABD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3" name="ïsľide">
            <a:extLst>
              <a:ext uri="{FF2B5EF4-FFF2-40B4-BE49-F238E27FC236}">
                <a16:creationId xmlns:a16="http://schemas.microsoft.com/office/drawing/2014/main" id="{73E2C1FE-C8B4-40D6-87B1-060FC564CE1D}"/>
              </a:ext>
            </a:extLst>
          </p:cNvPr>
          <p:cNvSpPr/>
          <p:nvPr/>
        </p:nvSpPr>
        <p:spPr bwMode="auto">
          <a:xfrm>
            <a:off x="2840848" y="2108088"/>
            <a:ext cx="1415617" cy="568482"/>
          </a:xfrm>
          <a:custGeom>
            <a:avLst/>
            <a:gdLst>
              <a:gd name="T0" fmla="*/ 2154 w 2154"/>
              <a:gd name="T1" fmla="*/ 865 h 865"/>
              <a:gd name="T2" fmla="*/ 0 w 2154"/>
              <a:gd name="T3" fmla="*/ 42 h 865"/>
              <a:gd name="T4" fmla="*/ 19 w 2154"/>
              <a:gd name="T5" fmla="*/ 0 h 865"/>
              <a:gd name="T6" fmla="*/ 2151 w 2154"/>
              <a:gd name="T7" fmla="*/ 821 h 865"/>
              <a:gd name="T8" fmla="*/ 2154 w 2154"/>
              <a:gd name="T9" fmla="*/ 865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4" h="865">
                <a:moveTo>
                  <a:pt x="2154" y="865"/>
                </a:moveTo>
                <a:lnTo>
                  <a:pt x="0" y="42"/>
                </a:lnTo>
                <a:lnTo>
                  <a:pt x="19" y="0"/>
                </a:lnTo>
                <a:lnTo>
                  <a:pt x="2151" y="821"/>
                </a:lnTo>
                <a:lnTo>
                  <a:pt x="2154" y="865"/>
                </a:lnTo>
                <a:close/>
              </a:path>
            </a:pathLst>
          </a:custGeom>
          <a:solidFill>
            <a:srgbClr val="FFE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4" name="ï$ḻïḋé">
            <a:extLst>
              <a:ext uri="{FF2B5EF4-FFF2-40B4-BE49-F238E27FC236}">
                <a16:creationId xmlns:a16="http://schemas.microsoft.com/office/drawing/2014/main" id="{3587A03D-7E15-4BAB-94C2-F00DCB8BB9BF}"/>
              </a:ext>
            </a:extLst>
          </p:cNvPr>
          <p:cNvSpPr/>
          <p:nvPr/>
        </p:nvSpPr>
        <p:spPr bwMode="auto">
          <a:xfrm>
            <a:off x="2822446" y="2160007"/>
            <a:ext cx="1422847" cy="567167"/>
          </a:xfrm>
          <a:custGeom>
            <a:avLst/>
            <a:gdLst>
              <a:gd name="T0" fmla="*/ 2132 w 2165"/>
              <a:gd name="T1" fmla="*/ 863 h 863"/>
              <a:gd name="T2" fmla="*/ 0 w 2165"/>
              <a:gd name="T3" fmla="*/ 42 h 863"/>
              <a:gd name="T4" fmla="*/ 17 w 2165"/>
              <a:gd name="T5" fmla="*/ 0 h 863"/>
              <a:gd name="T6" fmla="*/ 2165 w 2165"/>
              <a:gd name="T7" fmla="*/ 833 h 863"/>
              <a:gd name="T8" fmla="*/ 2132 w 2165"/>
              <a:gd name="T9" fmla="*/ 863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5" h="863">
                <a:moveTo>
                  <a:pt x="2132" y="863"/>
                </a:moveTo>
                <a:lnTo>
                  <a:pt x="0" y="42"/>
                </a:lnTo>
                <a:lnTo>
                  <a:pt x="17" y="0"/>
                </a:lnTo>
                <a:lnTo>
                  <a:pt x="2165" y="833"/>
                </a:lnTo>
                <a:lnTo>
                  <a:pt x="2132" y="863"/>
                </a:lnTo>
                <a:close/>
              </a:path>
            </a:pathLst>
          </a:custGeom>
          <a:solidFill>
            <a:srgbClr val="ED9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5" name="íś1îďè">
            <a:extLst>
              <a:ext uri="{FF2B5EF4-FFF2-40B4-BE49-F238E27FC236}">
                <a16:creationId xmlns:a16="http://schemas.microsoft.com/office/drawing/2014/main" id="{6CB0A12D-B316-46EA-853A-E6FF946D0ADE}"/>
              </a:ext>
            </a:extLst>
          </p:cNvPr>
          <p:cNvSpPr/>
          <p:nvPr/>
        </p:nvSpPr>
        <p:spPr bwMode="auto">
          <a:xfrm>
            <a:off x="2805359" y="2108088"/>
            <a:ext cx="54548" cy="80836"/>
          </a:xfrm>
          <a:custGeom>
            <a:avLst/>
            <a:gdLst>
              <a:gd name="T0" fmla="*/ 51 w 58"/>
              <a:gd name="T1" fmla="*/ 0 h 86"/>
              <a:gd name="T2" fmla="*/ 56 w 58"/>
              <a:gd name="T3" fmla="*/ 11 h 86"/>
              <a:gd name="T4" fmla="*/ 44 w 58"/>
              <a:gd name="T5" fmla="*/ 19 h 86"/>
              <a:gd name="T6" fmla="*/ 47 w 58"/>
              <a:gd name="T7" fmla="*/ 46 h 86"/>
              <a:gd name="T8" fmla="*/ 26 w 58"/>
              <a:gd name="T9" fmla="*/ 65 h 86"/>
              <a:gd name="T10" fmla="*/ 31 w 58"/>
              <a:gd name="T11" fmla="*/ 79 h 86"/>
              <a:gd name="T12" fmla="*/ 18 w 58"/>
              <a:gd name="T13" fmla="*/ 85 h 86"/>
              <a:gd name="T14" fmla="*/ 0 w 58"/>
              <a:gd name="T15" fmla="*/ 31 h 86"/>
              <a:gd name="T16" fmla="*/ 51 w 58"/>
              <a:gd name="T1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86">
                <a:moveTo>
                  <a:pt x="51" y="0"/>
                </a:moveTo>
                <a:cubicBezTo>
                  <a:pt x="51" y="0"/>
                  <a:pt x="58" y="5"/>
                  <a:pt x="56" y="11"/>
                </a:cubicBezTo>
                <a:cubicBezTo>
                  <a:pt x="52" y="19"/>
                  <a:pt x="44" y="19"/>
                  <a:pt x="44" y="19"/>
                </a:cubicBezTo>
                <a:cubicBezTo>
                  <a:pt x="44" y="19"/>
                  <a:pt x="53" y="31"/>
                  <a:pt x="47" y="46"/>
                </a:cubicBezTo>
                <a:cubicBezTo>
                  <a:pt x="39" y="65"/>
                  <a:pt x="26" y="65"/>
                  <a:pt x="26" y="65"/>
                </a:cubicBezTo>
                <a:cubicBezTo>
                  <a:pt x="26" y="65"/>
                  <a:pt x="34" y="71"/>
                  <a:pt x="31" y="79"/>
                </a:cubicBezTo>
                <a:cubicBezTo>
                  <a:pt x="27" y="86"/>
                  <a:pt x="18" y="85"/>
                  <a:pt x="18" y="85"/>
                </a:cubicBezTo>
                <a:cubicBezTo>
                  <a:pt x="0" y="31"/>
                  <a:pt x="0" y="31"/>
                  <a:pt x="0" y="31"/>
                </a:cubicBezTo>
                <a:lnTo>
                  <a:pt x="51" y="0"/>
                </a:lnTo>
                <a:close/>
              </a:path>
            </a:pathLst>
          </a:custGeom>
          <a:solidFill>
            <a:srgbClr val="FEA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6" name="ïṣľiďe">
            <a:extLst>
              <a:ext uri="{FF2B5EF4-FFF2-40B4-BE49-F238E27FC236}">
                <a16:creationId xmlns:a16="http://schemas.microsoft.com/office/drawing/2014/main" id="{9AAA09F6-030F-42D1-AC91-698620A25BC1}"/>
              </a:ext>
            </a:extLst>
          </p:cNvPr>
          <p:cNvSpPr/>
          <p:nvPr/>
        </p:nvSpPr>
        <p:spPr bwMode="auto">
          <a:xfrm>
            <a:off x="2597025" y="2050254"/>
            <a:ext cx="84779" cy="53234"/>
          </a:xfrm>
          <a:custGeom>
            <a:avLst/>
            <a:gdLst>
              <a:gd name="T0" fmla="*/ 9 w 129"/>
              <a:gd name="T1" fmla="*/ 0 h 81"/>
              <a:gd name="T2" fmla="*/ 0 w 129"/>
              <a:gd name="T3" fmla="*/ 23 h 81"/>
              <a:gd name="T4" fmla="*/ 107 w 129"/>
              <a:gd name="T5" fmla="*/ 81 h 81"/>
              <a:gd name="T6" fmla="*/ 129 w 129"/>
              <a:gd name="T7" fmla="*/ 28 h 81"/>
              <a:gd name="T8" fmla="*/ 9 w 129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81">
                <a:moveTo>
                  <a:pt x="9" y="0"/>
                </a:moveTo>
                <a:lnTo>
                  <a:pt x="0" y="23"/>
                </a:lnTo>
                <a:lnTo>
                  <a:pt x="107" y="81"/>
                </a:lnTo>
                <a:lnTo>
                  <a:pt x="129" y="28"/>
                </a:lnTo>
                <a:lnTo>
                  <a:pt x="9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7" name="íSľîḋè">
            <a:extLst>
              <a:ext uri="{FF2B5EF4-FFF2-40B4-BE49-F238E27FC236}">
                <a16:creationId xmlns:a16="http://schemas.microsoft.com/office/drawing/2014/main" id="{A314C029-1B0D-4F1A-ACCE-86EF2A21AA4D}"/>
              </a:ext>
            </a:extLst>
          </p:cNvPr>
          <p:cNvSpPr/>
          <p:nvPr/>
        </p:nvSpPr>
        <p:spPr bwMode="auto">
          <a:xfrm>
            <a:off x="2597025" y="2050254"/>
            <a:ext cx="84779" cy="53234"/>
          </a:xfrm>
          <a:custGeom>
            <a:avLst/>
            <a:gdLst>
              <a:gd name="T0" fmla="*/ 9 w 129"/>
              <a:gd name="T1" fmla="*/ 0 h 81"/>
              <a:gd name="T2" fmla="*/ 0 w 129"/>
              <a:gd name="T3" fmla="*/ 23 h 81"/>
              <a:gd name="T4" fmla="*/ 107 w 129"/>
              <a:gd name="T5" fmla="*/ 81 h 81"/>
              <a:gd name="T6" fmla="*/ 129 w 129"/>
              <a:gd name="T7" fmla="*/ 28 h 81"/>
              <a:gd name="T8" fmla="*/ 9 w 129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81">
                <a:moveTo>
                  <a:pt x="9" y="0"/>
                </a:moveTo>
                <a:lnTo>
                  <a:pt x="0" y="23"/>
                </a:lnTo>
                <a:lnTo>
                  <a:pt x="107" y="81"/>
                </a:lnTo>
                <a:lnTo>
                  <a:pt x="129" y="28"/>
                </a:lnTo>
                <a:lnTo>
                  <a:pt x="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8" name="iṣḷiďè">
            <a:extLst>
              <a:ext uri="{FF2B5EF4-FFF2-40B4-BE49-F238E27FC236}">
                <a16:creationId xmlns:a16="http://schemas.microsoft.com/office/drawing/2014/main" id="{8BCBD798-B04B-40C3-A5B3-777F003575CF}"/>
              </a:ext>
            </a:extLst>
          </p:cNvPr>
          <p:cNvSpPr/>
          <p:nvPr/>
        </p:nvSpPr>
        <p:spPr bwMode="auto">
          <a:xfrm>
            <a:off x="2667345" y="2068656"/>
            <a:ext cx="181388" cy="118954"/>
          </a:xfrm>
          <a:custGeom>
            <a:avLst/>
            <a:gdLst>
              <a:gd name="T0" fmla="*/ 276 w 276"/>
              <a:gd name="T1" fmla="*/ 70 h 181"/>
              <a:gd name="T2" fmla="*/ 22 w 276"/>
              <a:gd name="T3" fmla="*/ 0 h 181"/>
              <a:gd name="T4" fmla="*/ 0 w 276"/>
              <a:gd name="T5" fmla="*/ 53 h 181"/>
              <a:gd name="T6" fmla="*/ 236 w 276"/>
              <a:gd name="T7" fmla="*/ 181 h 181"/>
              <a:gd name="T8" fmla="*/ 276 w 276"/>
              <a:gd name="T9" fmla="*/ 7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" h="181">
                <a:moveTo>
                  <a:pt x="276" y="70"/>
                </a:moveTo>
                <a:lnTo>
                  <a:pt x="22" y="0"/>
                </a:lnTo>
                <a:lnTo>
                  <a:pt x="0" y="53"/>
                </a:lnTo>
                <a:lnTo>
                  <a:pt x="236" y="181"/>
                </a:lnTo>
                <a:lnTo>
                  <a:pt x="276" y="70"/>
                </a:lnTo>
                <a:close/>
              </a:path>
            </a:pathLst>
          </a:custGeom>
          <a:solidFill>
            <a:srgbClr val="FEA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9" name="iśľídê">
            <a:extLst>
              <a:ext uri="{FF2B5EF4-FFF2-40B4-BE49-F238E27FC236}">
                <a16:creationId xmlns:a16="http://schemas.microsoft.com/office/drawing/2014/main" id="{7B61B551-1A46-4786-BAF4-382068EF53AC}"/>
              </a:ext>
            </a:extLst>
          </p:cNvPr>
          <p:cNvSpPr/>
          <p:nvPr/>
        </p:nvSpPr>
        <p:spPr bwMode="auto">
          <a:xfrm>
            <a:off x="2667345" y="2068656"/>
            <a:ext cx="181388" cy="118954"/>
          </a:xfrm>
          <a:custGeom>
            <a:avLst/>
            <a:gdLst>
              <a:gd name="T0" fmla="*/ 276 w 276"/>
              <a:gd name="T1" fmla="*/ 70 h 181"/>
              <a:gd name="T2" fmla="*/ 22 w 276"/>
              <a:gd name="T3" fmla="*/ 0 h 181"/>
              <a:gd name="T4" fmla="*/ 0 w 276"/>
              <a:gd name="T5" fmla="*/ 53 h 181"/>
              <a:gd name="T6" fmla="*/ 236 w 276"/>
              <a:gd name="T7" fmla="*/ 181 h 181"/>
              <a:gd name="T8" fmla="*/ 276 w 276"/>
              <a:gd name="T9" fmla="*/ 7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" h="181">
                <a:moveTo>
                  <a:pt x="276" y="70"/>
                </a:moveTo>
                <a:lnTo>
                  <a:pt x="22" y="0"/>
                </a:lnTo>
                <a:lnTo>
                  <a:pt x="0" y="53"/>
                </a:lnTo>
                <a:lnTo>
                  <a:pt x="236" y="181"/>
                </a:lnTo>
                <a:lnTo>
                  <a:pt x="276" y="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0" name="iṧľíḍé">
            <a:extLst>
              <a:ext uri="{FF2B5EF4-FFF2-40B4-BE49-F238E27FC236}">
                <a16:creationId xmlns:a16="http://schemas.microsoft.com/office/drawing/2014/main" id="{518001B3-A202-4D64-A4E2-B87677AD0252}"/>
              </a:ext>
            </a:extLst>
          </p:cNvPr>
          <p:cNvSpPr/>
          <p:nvPr/>
        </p:nvSpPr>
        <p:spPr bwMode="auto">
          <a:xfrm>
            <a:off x="2673918" y="2068656"/>
            <a:ext cx="185989" cy="78207"/>
          </a:xfrm>
          <a:custGeom>
            <a:avLst/>
            <a:gdLst>
              <a:gd name="T0" fmla="*/ 191 w 198"/>
              <a:gd name="T1" fmla="*/ 42 h 83"/>
              <a:gd name="T2" fmla="*/ 8 w 198"/>
              <a:gd name="T3" fmla="*/ 0 h 83"/>
              <a:gd name="T4" fmla="*/ 0 w 198"/>
              <a:gd name="T5" fmla="*/ 20 h 83"/>
              <a:gd name="T6" fmla="*/ 175 w 198"/>
              <a:gd name="T7" fmla="*/ 83 h 83"/>
              <a:gd name="T8" fmla="*/ 184 w 198"/>
              <a:gd name="T9" fmla="*/ 61 h 83"/>
              <a:gd name="T10" fmla="*/ 196 w 198"/>
              <a:gd name="T11" fmla="*/ 53 h 83"/>
              <a:gd name="T12" fmla="*/ 191 w 198"/>
              <a:gd name="T13" fmla="*/ 4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" h="83">
                <a:moveTo>
                  <a:pt x="191" y="42"/>
                </a:moveTo>
                <a:cubicBezTo>
                  <a:pt x="8" y="0"/>
                  <a:pt x="8" y="0"/>
                  <a:pt x="8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175" y="83"/>
                  <a:pt x="175" y="83"/>
                  <a:pt x="175" y="83"/>
                </a:cubicBezTo>
                <a:cubicBezTo>
                  <a:pt x="184" y="61"/>
                  <a:pt x="184" y="61"/>
                  <a:pt x="184" y="61"/>
                </a:cubicBezTo>
                <a:cubicBezTo>
                  <a:pt x="184" y="61"/>
                  <a:pt x="192" y="61"/>
                  <a:pt x="196" y="53"/>
                </a:cubicBezTo>
                <a:cubicBezTo>
                  <a:pt x="198" y="47"/>
                  <a:pt x="191" y="42"/>
                  <a:pt x="191" y="42"/>
                </a:cubicBezTo>
              </a:path>
            </a:pathLst>
          </a:custGeom>
          <a:solidFill>
            <a:srgbClr val="FFDB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1" name="iṣliḋe">
            <a:extLst>
              <a:ext uri="{FF2B5EF4-FFF2-40B4-BE49-F238E27FC236}">
                <a16:creationId xmlns:a16="http://schemas.microsoft.com/office/drawing/2014/main" id="{CA77756E-6185-464A-8778-F34EECE0AB22}"/>
              </a:ext>
            </a:extLst>
          </p:cNvPr>
          <p:cNvSpPr/>
          <p:nvPr/>
        </p:nvSpPr>
        <p:spPr bwMode="auto">
          <a:xfrm>
            <a:off x="2599654" y="2056169"/>
            <a:ext cx="76893" cy="35489"/>
          </a:xfrm>
          <a:custGeom>
            <a:avLst/>
            <a:gdLst>
              <a:gd name="T0" fmla="*/ 2 w 117"/>
              <a:gd name="T1" fmla="*/ 0 h 54"/>
              <a:gd name="T2" fmla="*/ 0 w 117"/>
              <a:gd name="T3" fmla="*/ 4 h 54"/>
              <a:gd name="T4" fmla="*/ 110 w 117"/>
              <a:gd name="T5" fmla="*/ 54 h 54"/>
              <a:gd name="T6" fmla="*/ 113 w 117"/>
              <a:gd name="T7" fmla="*/ 47 h 54"/>
              <a:gd name="T8" fmla="*/ 117 w 117"/>
              <a:gd name="T9" fmla="*/ 35 h 54"/>
              <a:gd name="T10" fmla="*/ 2 w 117"/>
              <a:gd name="T11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" h="54">
                <a:moveTo>
                  <a:pt x="2" y="0"/>
                </a:moveTo>
                <a:lnTo>
                  <a:pt x="0" y="4"/>
                </a:lnTo>
                <a:lnTo>
                  <a:pt x="110" y="54"/>
                </a:lnTo>
                <a:lnTo>
                  <a:pt x="113" y="47"/>
                </a:lnTo>
                <a:lnTo>
                  <a:pt x="117" y="35"/>
                </a:lnTo>
                <a:lnTo>
                  <a:pt x="2" y="0"/>
                </a:lnTo>
                <a:close/>
              </a:path>
            </a:pathLst>
          </a:custGeom>
          <a:solidFill>
            <a:srgbClr val="6766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2" name="iṣlíḑe">
            <a:extLst>
              <a:ext uri="{FF2B5EF4-FFF2-40B4-BE49-F238E27FC236}">
                <a16:creationId xmlns:a16="http://schemas.microsoft.com/office/drawing/2014/main" id="{2EBA5FA9-2B81-449F-A02F-BEE0089BC444}"/>
              </a:ext>
            </a:extLst>
          </p:cNvPr>
          <p:cNvSpPr/>
          <p:nvPr/>
        </p:nvSpPr>
        <p:spPr bwMode="auto">
          <a:xfrm>
            <a:off x="2599654" y="2056169"/>
            <a:ext cx="76893" cy="35489"/>
          </a:xfrm>
          <a:custGeom>
            <a:avLst/>
            <a:gdLst>
              <a:gd name="T0" fmla="*/ 2 w 117"/>
              <a:gd name="T1" fmla="*/ 0 h 54"/>
              <a:gd name="T2" fmla="*/ 0 w 117"/>
              <a:gd name="T3" fmla="*/ 4 h 54"/>
              <a:gd name="T4" fmla="*/ 110 w 117"/>
              <a:gd name="T5" fmla="*/ 54 h 54"/>
              <a:gd name="T6" fmla="*/ 113 w 117"/>
              <a:gd name="T7" fmla="*/ 47 h 54"/>
              <a:gd name="T8" fmla="*/ 117 w 117"/>
              <a:gd name="T9" fmla="*/ 35 h 54"/>
              <a:gd name="T10" fmla="*/ 2 w 117"/>
              <a:gd name="T11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" h="54">
                <a:moveTo>
                  <a:pt x="2" y="0"/>
                </a:moveTo>
                <a:lnTo>
                  <a:pt x="0" y="4"/>
                </a:lnTo>
                <a:lnTo>
                  <a:pt x="110" y="54"/>
                </a:lnTo>
                <a:lnTo>
                  <a:pt x="113" y="47"/>
                </a:lnTo>
                <a:lnTo>
                  <a:pt x="117" y="35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3" name="ïṡḻîḓé">
            <a:extLst>
              <a:ext uri="{FF2B5EF4-FFF2-40B4-BE49-F238E27FC236}">
                <a16:creationId xmlns:a16="http://schemas.microsoft.com/office/drawing/2014/main" id="{EE832C99-694C-4E86-A5D3-5E51B3827F35}"/>
              </a:ext>
            </a:extLst>
          </p:cNvPr>
          <p:cNvSpPr/>
          <p:nvPr/>
        </p:nvSpPr>
        <p:spPr bwMode="auto">
          <a:xfrm>
            <a:off x="2673918" y="2079171"/>
            <a:ext cx="2629" cy="7886"/>
          </a:xfrm>
          <a:custGeom>
            <a:avLst/>
            <a:gdLst>
              <a:gd name="T0" fmla="*/ 4 w 4"/>
              <a:gd name="T1" fmla="*/ 0 h 12"/>
              <a:gd name="T2" fmla="*/ 0 w 4"/>
              <a:gd name="T3" fmla="*/ 12 h 12"/>
              <a:gd name="T4" fmla="*/ 2 w 4"/>
              <a:gd name="T5" fmla="*/ 10 h 12"/>
              <a:gd name="T6" fmla="*/ 4 w 4"/>
              <a:gd name="T7" fmla="*/ 0 h 12"/>
              <a:gd name="T8" fmla="*/ 4 w 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4" y="0"/>
                </a:moveTo>
                <a:lnTo>
                  <a:pt x="0" y="12"/>
                </a:lnTo>
                <a:lnTo>
                  <a:pt x="2" y="1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C597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4" name="ïśľîḓé">
            <a:extLst>
              <a:ext uri="{FF2B5EF4-FFF2-40B4-BE49-F238E27FC236}">
                <a16:creationId xmlns:a16="http://schemas.microsoft.com/office/drawing/2014/main" id="{60E8FE3D-DD20-4189-B350-9CBF3D2FDE4F}"/>
              </a:ext>
            </a:extLst>
          </p:cNvPr>
          <p:cNvSpPr/>
          <p:nvPr/>
        </p:nvSpPr>
        <p:spPr bwMode="auto">
          <a:xfrm>
            <a:off x="2673918" y="2079171"/>
            <a:ext cx="2629" cy="7886"/>
          </a:xfrm>
          <a:custGeom>
            <a:avLst/>
            <a:gdLst>
              <a:gd name="T0" fmla="*/ 4 w 4"/>
              <a:gd name="T1" fmla="*/ 0 h 12"/>
              <a:gd name="T2" fmla="*/ 0 w 4"/>
              <a:gd name="T3" fmla="*/ 12 h 12"/>
              <a:gd name="T4" fmla="*/ 2 w 4"/>
              <a:gd name="T5" fmla="*/ 10 h 12"/>
              <a:gd name="T6" fmla="*/ 4 w 4"/>
              <a:gd name="T7" fmla="*/ 0 h 12"/>
              <a:gd name="T8" fmla="*/ 4 w 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4" y="0"/>
                </a:moveTo>
                <a:lnTo>
                  <a:pt x="0" y="12"/>
                </a:lnTo>
                <a:lnTo>
                  <a:pt x="2" y="10"/>
                </a:lnTo>
                <a:lnTo>
                  <a:pt x="4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5" name="ïṥļîde">
            <a:extLst>
              <a:ext uri="{FF2B5EF4-FFF2-40B4-BE49-F238E27FC236}">
                <a16:creationId xmlns:a16="http://schemas.microsoft.com/office/drawing/2014/main" id="{BB14F045-7368-4F08-B1A5-BF30D330C07A}"/>
              </a:ext>
            </a:extLst>
          </p:cNvPr>
          <p:cNvSpPr/>
          <p:nvPr/>
        </p:nvSpPr>
        <p:spPr bwMode="auto">
          <a:xfrm>
            <a:off x="2675232" y="2079171"/>
            <a:ext cx="1314" cy="6572"/>
          </a:xfrm>
          <a:custGeom>
            <a:avLst/>
            <a:gdLst>
              <a:gd name="T0" fmla="*/ 2 w 2"/>
              <a:gd name="T1" fmla="*/ 0 h 10"/>
              <a:gd name="T2" fmla="*/ 0 w 2"/>
              <a:gd name="T3" fmla="*/ 10 h 10"/>
              <a:gd name="T4" fmla="*/ 2 w 2"/>
              <a:gd name="T5" fmla="*/ 0 h 10"/>
              <a:gd name="T6" fmla="*/ 2 w 2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0">
                <a:moveTo>
                  <a:pt x="2" y="0"/>
                </a:moveTo>
                <a:lnTo>
                  <a:pt x="0" y="1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C5B3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6" name="î$ļîḍé">
            <a:extLst>
              <a:ext uri="{FF2B5EF4-FFF2-40B4-BE49-F238E27FC236}">
                <a16:creationId xmlns:a16="http://schemas.microsoft.com/office/drawing/2014/main" id="{D6F5E90C-47AD-405A-B1AE-98660606087D}"/>
              </a:ext>
            </a:extLst>
          </p:cNvPr>
          <p:cNvSpPr/>
          <p:nvPr/>
        </p:nvSpPr>
        <p:spPr bwMode="auto">
          <a:xfrm>
            <a:off x="2675232" y="2079171"/>
            <a:ext cx="1314" cy="6572"/>
          </a:xfrm>
          <a:custGeom>
            <a:avLst/>
            <a:gdLst>
              <a:gd name="T0" fmla="*/ 2 w 2"/>
              <a:gd name="T1" fmla="*/ 0 h 10"/>
              <a:gd name="T2" fmla="*/ 0 w 2"/>
              <a:gd name="T3" fmla="*/ 10 h 10"/>
              <a:gd name="T4" fmla="*/ 2 w 2"/>
              <a:gd name="T5" fmla="*/ 0 h 10"/>
              <a:gd name="T6" fmla="*/ 2 w 2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0">
                <a:moveTo>
                  <a:pt x="2" y="0"/>
                </a:moveTo>
                <a:lnTo>
                  <a:pt x="0" y="10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7" name="ïSlîḓè">
            <a:extLst>
              <a:ext uri="{FF2B5EF4-FFF2-40B4-BE49-F238E27FC236}">
                <a16:creationId xmlns:a16="http://schemas.microsoft.com/office/drawing/2014/main" id="{16F96289-320A-48C3-976B-1EE7D29C5A5D}"/>
              </a:ext>
            </a:extLst>
          </p:cNvPr>
          <p:cNvSpPr/>
          <p:nvPr/>
        </p:nvSpPr>
        <p:spPr bwMode="auto">
          <a:xfrm>
            <a:off x="2671946" y="2079171"/>
            <a:ext cx="184017" cy="90037"/>
          </a:xfrm>
          <a:custGeom>
            <a:avLst/>
            <a:gdLst>
              <a:gd name="T0" fmla="*/ 186 w 196"/>
              <a:gd name="T1" fmla="*/ 50 h 96"/>
              <a:gd name="T2" fmla="*/ 5 w 196"/>
              <a:gd name="T3" fmla="*/ 0 h 96"/>
              <a:gd name="T4" fmla="*/ 0 w 196"/>
              <a:gd name="T5" fmla="*/ 13 h 96"/>
              <a:gd name="T6" fmla="*/ 168 w 196"/>
              <a:gd name="T7" fmla="*/ 96 h 96"/>
              <a:gd name="T8" fmla="*/ 189 w 196"/>
              <a:gd name="T9" fmla="*/ 78 h 96"/>
              <a:gd name="T10" fmla="*/ 186 w 196"/>
              <a:gd name="T11" fmla="*/ 5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" h="96">
                <a:moveTo>
                  <a:pt x="186" y="50"/>
                </a:moveTo>
                <a:cubicBezTo>
                  <a:pt x="5" y="0"/>
                  <a:pt x="5" y="0"/>
                  <a:pt x="5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81" y="95"/>
                  <a:pt x="189" y="78"/>
                </a:cubicBezTo>
                <a:cubicBezTo>
                  <a:pt x="196" y="61"/>
                  <a:pt x="186" y="50"/>
                  <a:pt x="186" y="50"/>
                </a:cubicBezTo>
                <a:close/>
              </a:path>
            </a:pathLst>
          </a:custGeom>
          <a:solidFill>
            <a:srgbClr val="FFBE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iṧḷíḑé">
            <a:extLst>
              <a:ext uri="{FF2B5EF4-FFF2-40B4-BE49-F238E27FC236}">
                <a16:creationId xmlns:a16="http://schemas.microsoft.com/office/drawing/2014/main" id="{18443217-F2F2-45DE-9157-89B31D673EF1}"/>
              </a:ext>
            </a:extLst>
          </p:cNvPr>
          <p:cNvSpPr/>
          <p:nvPr/>
        </p:nvSpPr>
        <p:spPr bwMode="auto">
          <a:xfrm>
            <a:off x="674803" y="4896081"/>
            <a:ext cx="4445128" cy="8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1" name="iṩ1ïḍe">
            <a:extLst>
              <a:ext uri="{FF2B5EF4-FFF2-40B4-BE49-F238E27FC236}">
                <a16:creationId xmlns:a16="http://schemas.microsoft.com/office/drawing/2014/main" id="{842A1FBC-8ABA-41EC-8D0C-57635553DB6A}"/>
              </a:ext>
            </a:extLst>
          </p:cNvPr>
          <p:cNvSpPr txBox="1"/>
          <p:nvPr/>
        </p:nvSpPr>
        <p:spPr bwMode="auto">
          <a:xfrm>
            <a:off x="674803" y="4483200"/>
            <a:ext cx="444512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3809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3E655-ED92-48E9-B264-756CB853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5E0347-FA53-4C2D-A68A-2AA2D385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710074-D1C1-4E2E-AA65-2FF29527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iṣ1iḑè">
            <a:extLst>
              <a:ext uri="{FF2B5EF4-FFF2-40B4-BE49-F238E27FC236}">
                <a16:creationId xmlns:a16="http://schemas.microsoft.com/office/drawing/2014/main" id="{8FC88ADC-A8C1-4F12-B9FC-2CD503CDD7C7}"/>
              </a:ext>
            </a:extLst>
          </p:cNvPr>
          <p:cNvSpPr/>
          <p:nvPr/>
        </p:nvSpPr>
        <p:spPr>
          <a:xfrm>
            <a:off x="669926" y="5972830"/>
            <a:ext cx="5826274" cy="1592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ïṥlîḋè">
            <a:extLst>
              <a:ext uri="{FF2B5EF4-FFF2-40B4-BE49-F238E27FC236}">
                <a16:creationId xmlns:a16="http://schemas.microsoft.com/office/drawing/2014/main" id="{3497082B-4A13-4482-9CD5-0329348FE1AB}"/>
              </a:ext>
            </a:extLst>
          </p:cNvPr>
          <p:cNvSpPr>
            <a:spLocks/>
          </p:cNvSpPr>
          <p:nvPr/>
        </p:nvSpPr>
        <p:spPr bwMode="auto">
          <a:xfrm>
            <a:off x="6496200" y="5440554"/>
            <a:ext cx="5193876" cy="691495"/>
          </a:xfrm>
          <a:custGeom>
            <a:avLst/>
            <a:gdLst>
              <a:gd name="T0" fmla="*/ 2000 w 2000"/>
              <a:gd name="T1" fmla="*/ 205 h 266"/>
              <a:gd name="T2" fmla="*/ 2000 w 2000"/>
              <a:gd name="T3" fmla="*/ 266 h 266"/>
              <a:gd name="T4" fmla="*/ 1344 w 2000"/>
              <a:gd name="T5" fmla="*/ 266 h 266"/>
              <a:gd name="T6" fmla="*/ 1314 w 2000"/>
              <a:gd name="T7" fmla="*/ 245 h 266"/>
              <a:gd name="T8" fmla="*/ 1325 w 2000"/>
              <a:gd name="T9" fmla="*/ 212 h 266"/>
              <a:gd name="T10" fmla="*/ 1344 w 2000"/>
              <a:gd name="T11" fmla="*/ 162 h 266"/>
              <a:gd name="T12" fmla="*/ 1353 w 2000"/>
              <a:gd name="T13" fmla="*/ 140 h 266"/>
              <a:gd name="T14" fmla="*/ 1374 w 2000"/>
              <a:gd name="T15" fmla="*/ 132 h 266"/>
              <a:gd name="T16" fmla="*/ 1376 w 2000"/>
              <a:gd name="T17" fmla="*/ 131 h 266"/>
              <a:gd name="T18" fmla="*/ 1376 w 2000"/>
              <a:gd name="T19" fmla="*/ 66 h 266"/>
              <a:gd name="T20" fmla="*/ 1376 w 2000"/>
              <a:gd name="T21" fmla="*/ 61 h 266"/>
              <a:gd name="T22" fmla="*/ 1218 w 2000"/>
              <a:gd name="T23" fmla="*/ 61 h 266"/>
              <a:gd name="T24" fmla="*/ 1212 w 2000"/>
              <a:gd name="T25" fmla="*/ 60 h 266"/>
              <a:gd name="T26" fmla="*/ 1206 w 2000"/>
              <a:gd name="T27" fmla="*/ 61 h 266"/>
              <a:gd name="T28" fmla="*/ 1131 w 2000"/>
              <a:gd name="T29" fmla="*/ 61 h 266"/>
              <a:gd name="T30" fmla="*/ 1131 w 2000"/>
              <a:gd name="T31" fmla="*/ 66 h 266"/>
              <a:gd name="T32" fmla="*/ 1131 w 2000"/>
              <a:gd name="T33" fmla="*/ 131 h 266"/>
              <a:gd name="T34" fmla="*/ 1133 w 2000"/>
              <a:gd name="T35" fmla="*/ 132 h 266"/>
              <a:gd name="T36" fmla="*/ 1154 w 2000"/>
              <a:gd name="T37" fmla="*/ 140 h 266"/>
              <a:gd name="T38" fmla="*/ 1163 w 2000"/>
              <a:gd name="T39" fmla="*/ 162 h 266"/>
              <a:gd name="T40" fmla="*/ 1182 w 2000"/>
              <a:gd name="T41" fmla="*/ 212 h 266"/>
              <a:gd name="T42" fmla="*/ 1193 w 2000"/>
              <a:gd name="T43" fmla="*/ 245 h 266"/>
              <a:gd name="T44" fmla="*/ 1164 w 2000"/>
              <a:gd name="T45" fmla="*/ 266 h 266"/>
              <a:gd name="T46" fmla="*/ 0 w 2000"/>
              <a:gd name="T47" fmla="*/ 266 h 266"/>
              <a:gd name="T48" fmla="*/ 0 w 2000"/>
              <a:gd name="T49" fmla="*/ 205 h 266"/>
              <a:gd name="T50" fmla="*/ 1109 w 2000"/>
              <a:gd name="T51" fmla="*/ 205 h 266"/>
              <a:gd name="T52" fmla="*/ 1104 w 2000"/>
              <a:gd name="T53" fmla="*/ 186 h 266"/>
              <a:gd name="T54" fmla="*/ 1070 w 2000"/>
              <a:gd name="T55" fmla="*/ 133 h 266"/>
              <a:gd name="T56" fmla="*/ 1070 w 2000"/>
              <a:gd name="T57" fmla="*/ 68 h 266"/>
              <a:gd name="T58" fmla="*/ 1082 w 2000"/>
              <a:gd name="T59" fmla="*/ 20 h 266"/>
              <a:gd name="T60" fmla="*/ 1127 w 2000"/>
              <a:gd name="T61" fmla="*/ 0 h 266"/>
              <a:gd name="T62" fmla="*/ 1206 w 2000"/>
              <a:gd name="T63" fmla="*/ 0 h 266"/>
              <a:gd name="T64" fmla="*/ 1212 w 2000"/>
              <a:gd name="T65" fmla="*/ 1 h 266"/>
              <a:gd name="T66" fmla="*/ 1218 w 2000"/>
              <a:gd name="T67" fmla="*/ 0 h 266"/>
              <a:gd name="T68" fmla="*/ 1380 w 2000"/>
              <a:gd name="T69" fmla="*/ 0 h 266"/>
              <a:gd name="T70" fmla="*/ 1425 w 2000"/>
              <a:gd name="T71" fmla="*/ 20 h 266"/>
              <a:gd name="T72" fmla="*/ 1437 w 2000"/>
              <a:gd name="T73" fmla="*/ 68 h 266"/>
              <a:gd name="T74" fmla="*/ 1437 w 2000"/>
              <a:gd name="T75" fmla="*/ 133 h 266"/>
              <a:gd name="T76" fmla="*/ 1403 w 2000"/>
              <a:gd name="T77" fmla="*/ 186 h 266"/>
              <a:gd name="T78" fmla="*/ 1398 w 2000"/>
              <a:gd name="T79" fmla="*/ 205 h 266"/>
              <a:gd name="T80" fmla="*/ 2000 w 2000"/>
              <a:gd name="T81" fmla="*/ 20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0" h="266">
                <a:moveTo>
                  <a:pt x="2000" y="205"/>
                </a:moveTo>
                <a:cubicBezTo>
                  <a:pt x="2000" y="266"/>
                  <a:pt x="2000" y="266"/>
                  <a:pt x="2000" y="266"/>
                </a:cubicBezTo>
                <a:cubicBezTo>
                  <a:pt x="1344" y="266"/>
                  <a:pt x="1344" y="266"/>
                  <a:pt x="1344" y="266"/>
                </a:cubicBezTo>
                <a:cubicBezTo>
                  <a:pt x="1330" y="266"/>
                  <a:pt x="1318" y="258"/>
                  <a:pt x="1314" y="245"/>
                </a:cubicBezTo>
                <a:cubicBezTo>
                  <a:pt x="1310" y="233"/>
                  <a:pt x="1314" y="219"/>
                  <a:pt x="1325" y="212"/>
                </a:cubicBezTo>
                <a:cubicBezTo>
                  <a:pt x="1327" y="210"/>
                  <a:pt x="1344" y="194"/>
                  <a:pt x="1344" y="162"/>
                </a:cubicBezTo>
                <a:cubicBezTo>
                  <a:pt x="1344" y="154"/>
                  <a:pt x="1347" y="146"/>
                  <a:pt x="1353" y="140"/>
                </a:cubicBezTo>
                <a:cubicBezTo>
                  <a:pt x="1359" y="134"/>
                  <a:pt x="1366" y="131"/>
                  <a:pt x="1374" y="132"/>
                </a:cubicBezTo>
                <a:cubicBezTo>
                  <a:pt x="1375" y="132"/>
                  <a:pt x="1375" y="131"/>
                  <a:pt x="1376" y="131"/>
                </a:cubicBezTo>
                <a:cubicBezTo>
                  <a:pt x="1376" y="66"/>
                  <a:pt x="1376" y="66"/>
                  <a:pt x="1376" y="66"/>
                </a:cubicBezTo>
                <a:cubicBezTo>
                  <a:pt x="1376" y="64"/>
                  <a:pt x="1376" y="63"/>
                  <a:pt x="1376" y="61"/>
                </a:cubicBezTo>
                <a:cubicBezTo>
                  <a:pt x="1218" y="61"/>
                  <a:pt x="1218" y="61"/>
                  <a:pt x="1218" y="61"/>
                </a:cubicBezTo>
                <a:cubicBezTo>
                  <a:pt x="1216" y="61"/>
                  <a:pt x="1214" y="61"/>
                  <a:pt x="1212" y="60"/>
                </a:cubicBezTo>
                <a:cubicBezTo>
                  <a:pt x="1210" y="61"/>
                  <a:pt x="1208" y="61"/>
                  <a:pt x="1206" y="61"/>
                </a:cubicBezTo>
                <a:cubicBezTo>
                  <a:pt x="1131" y="61"/>
                  <a:pt x="1131" y="61"/>
                  <a:pt x="1131" y="61"/>
                </a:cubicBezTo>
                <a:cubicBezTo>
                  <a:pt x="1131" y="63"/>
                  <a:pt x="1131" y="64"/>
                  <a:pt x="1131" y="66"/>
                </a:cubicBezTo>
                <a:cubicBezTo>
                  <a:pt x="1131" y="131"/>
                  <a:pt x="1131" y="131"/>
                  <a:pt x="1131" y="131"/>
                </a:cubicBezTo>
                <a:cubicBezTo>
                  <a:pt x="1132" y="131"/>
                  <a:pt x="1132" y="132"/>
                  <a:pt x="1133" y="132"/>
                </a:cubicBezTo>
                <a:cubicBezTo>
                  <a:pt x="1141" y="131"/>
                  <a:pt x="1149" y="134"/>
                  <a:pt x="1154" y="140"/>
                </a:cubicBezTo>
                <a:cubicBezTo>
                  <a:pt x="1161" y="146"/>
                  <a:pt x="1163" y="154"/>
                  <a:pt x="1163" y="162"/>
                </a:cubicBezTo>
                <a:cubicBezTo>
                  <a:pt x="1163" y="194"/>
                  <a:pt x="1180" y="210"/>
                  <a:pt x="1182" y="212"/>
                </a:cubicBezTo>
                <a:cubicBezTo>
                  <a:pt x="1193" y="219"/>
                  <a:pt x="1197" y="233"/>
                  <a:pt x="1193" y="245"/>
                </a:cubicBezTo>
                <a:cubicBezTo>
                  <a:pt x="1189" y="258"/>
                  <a:pt x="1177" y="266"/>
                  <a:pt x="1164" y="26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05"/>
                  <a:pt x="0" y="205"/>
                  <a:pt x="0" y="205"/>
                </a:cubicBezTo>
                <a:cubicBezTo>
                  <a:pt x="1109" y="205"/>
                  <a:pt x="1109" y="205"/>
                  <a:pt x="1109" y="205"/>
                </a:cubicBezTo>
                <a:cubicBezTo>
                  <a:pt x="1107" y="199"/>
                  <a:pt x="1106" y="193"/>
                  <a:pt x="1104" y="186"/>
                </a:cubicBezTo>
                <a:cubicBezTo>
                  <a:pt x="1085" y="177"/>
                  <a:pt x="1070" y="159"/>
                  <a:pt x="1070" y="133"/>
                </a:cubicBezTo>
                <a:cubicBezTo>
                  <a:pt x="1070" y="68"/>
                  <a:pt x="1070" y="68"/>
                  <a:pt x="1070" y="68"/>
                </a:cubicBezTo>
                <a:cubicBezTo>
                  <a:pt x="1069" y="59"/>
                  <a:pt x="1068" y="37"/>
                  <a:pt x="1082" y="20"/>
                </a:cubicBezTo>
                <a:cubicBezTo>
                  <a:pt x="1089" y="11"/>
                  <a:pt x="1103" y="0"/>
                  <a:pt x="1127" y="0"/>
                </a:cubicBezTo>
                <a:cubicBezTo>
                  <a:pt x="1206" y="0"/>
                  <a:pt x="1206" y="0"/>
                  <a:pt x="1206" y="0"/>
                </a:cubicBezTo>
                <a:cubicBezTo>
                  <a:pt x="1208" y="0"/>
                  <a:pt x="1210" y="0"/>
                  <a:pt x="1212" y="1"/>
                </a:cubicBezTo>
                <a:cubicBezTo>
                  <a:pt x="1214" y="0"/>
                  <a:pt x="1216" y="0"/>
                  <a:pt x="1218" y="0"/>
                </a:cubicBezTo>
                <a:cubicBezTo>
                  <a:pt x="1380" y="0"/>
                  <a:pt x="1380" y="0"/>
                  <a:pt x="1380" y="0"/>
                </a:cubicBezTo>
                <a:cubicBezTo>
                  <a:pt x="1404" y="0"/>
                  <a:pt x="1418" y="11"/>
                  <a:pt x="1425" y="20"/>
                </a:cubicBezTo>
                <a:cubicBezTo>
                  <a:pt x="1439" y="37"/>
                  <a:pt x="1438" y="59"/>
                  <a:pt x="1437" y="68"/>
                </a:cubicBezTo>
                <a:cubicBezTo>
                  <a:pt x="1437" y="133"/>
                  <a:pt x="1437" y="133"/>
                  <a:pt x="1437" y="133"/>
                </a:cubicBezTo>
                <a:cubicBezTo>
                  <a:pt x="1437" y="154"/>
                  <a:pt x="1425" y="176"/>
                  <a:pt x="1403" y="186"/>
                </a:cubicBezTo>
                <a:cubicBezTo>
                  <a:pt x="1402" y="193"/>
                  <a:pt x="1400" y="199"/>
                  <a:pt x="1398" y="205"/>
                </a:cubicBezTo>
                <a:lnTo>
                  <a:pt x="2000" y="2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$ḷîḍe">
            <a:extLst>
              <a:ext uri="{FF2B5EF4-FFF2-40B4-BE49-F238E27FC236}">
                <a16:creationId xmlns:a16="http://schemas.microsoft.com/office/drawing/2014/main" id="{9972E361-3597-4B8F-98DB-3A9D209B7282}"/>
              </a:ext>
            </a:extLst>
          </p:cNvPr>
          <p:cNvSpPr>
            <a:spLocks/>
          </p:cNvSpPr>
          <p:nvPr/>
        </p:nvSpPr>
        <p:spPr bwMode="auto">
          <a:xfrm>
            <a:off x="9446570" y="4562463"/>
            <a:ext cx="196471" cy="758450"/>
          </a:xfrm>
          <a:custGeom>
            <a:avLst/>
            <a:gdLst>
              <a:gd name="T0" fmla="*/ 76 w 76"/>
              <a:gd name="T1" fmla="*/ 292 h 292"/>
              <a:gd name="T2" fmla="*/ 53 w 76"/>
              <a:gd name="T3" fmla="*/ 292 h 292"/>
              <a:gd name="T4" fmla="*/ 0 w 76"/>
              <a:gd name="T5" fmla="*/ 10 h 292"/>
              <a:gd name="T6" fmla="*/ 21 w 76"/>
              <a:gd name="T7" fmla="*/ 0 h 292"/>
              <a:gd name="T8" fmla="*/ 76 w 76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292">
                <a:moveTo>
                  <a:pt x="76" y="292"/>
                </a:moveTo>
                <a:cubicBezTo>
                  <a:pt x="53" y="292"/>
                  <a:pt x="53" y="292"/>
                  <a:pt x="53" y="292"/>
                </a:cubicBezTo>
                <a:cubicBezTo>
                  <a:pt x="53" y="118"/>
                  <a:pt x="1" y="11"/>
                  <a:pt x="0" y="1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4"/>
                  <a:pt x="76" y="112"/>
                  <a:pt x="76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śľiḍê">
            <a:extLst>
              <a:ext uri="{FF2B5EF4-FFF2-40B4-BE49-F238E27FC236}">
                <a16:creationId xmlns:a16="http://schemas.microsoft.com/office/drawing/2014/main" id="{6D259DDF-0112-44F5-818F-A1204E1CB2E8}"/>
              </a:ext>
            </a:extLst>
          </p:cNvPr>
          <p:cNvSpPr>
            <a:spLocks/>
          </p:cNvSpPr>
          <p:nvPr/>
        </p:nvSpPr>
        <p:spPr bwMode="auto">
          <a:xfrm>
            <a:off x="9832928" y="4539414"/>
            <a:ext cx="197569" cy="758450"/>
          </a:xfrm>
          <a:custGeom>
            <a:avLst/>
            <a:gdLst>
              <a:gd name="T0" fmla="*/ 24 w 76"/>
              <a:gd name="T1" fmla="*/ 292 h 292"/>
              <a:gd name="T2" fmla="*/ 0 w 76"/>
              <a:gd name="T3" fmla="*/ 292 h 292"/>
              <a:gd name="T4" fmla="*/ 55 w 76"/>
              <a:gd name="T5" fmla="*/ 0 h 292"/>
              <a:gd name="T6" fmla="*/ 76 w 76"/>
              <a:gd name="T7" fmla="*/ 11 h 292"/>
              <a:gd name="T8" fmla="*/ 66 w 76"/>
              <a:gd name="T9" fmla="*/ 6 h 292"/>
              <a:gd name="T10" fmla="*/ 76 w 76"/>
              <a:gd name="T11" fmla="*/ 11 h 292"/>
              <a:gd name="T12" fmla="*/ 24 w 76"/>
              <a:gd name="T13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292">
                <a:moveTo>
                  <a:pt x="24" y="292"/>
                </a:moveTo>
                <a:cubicBezTo>
                  <a:pt x="0" y="292"/>
                  <a:pt x="0" y="292"/>
                  <a:pt x="0" y="292"/>
                </a:cubicBezTo>
                <a:cubicBezTo>
                  <a:pt x="0" y="113"/>
                  <a:pt x="53" y="5"/>
                  <a:pt x="55" y="0"/>
                </a:cubicBezTo>
                <a:cubicBezTo>
                  <a:pt x="76" y="11"/>
                  <a:pt x="76" y="11"/>
                  <a:pt x="76" y="11"/>
                </a:cubicBezTo>
                <a:cubicBezTo>
                  <a:pt x="66" y="6"/>
                  <a:pt x="66" y="6"/>
                  <a:pt x="66" y="6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24" y="119"/>
                  <a:pt x="24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îş1îḍé">
            <a:extLst>
              <a:ext uri="{FF2B5EF4-FFF2-40B4-BE49-F238E27FC236}">
                <a16:creationId xmlns:a16="http://schemas.microsoft.com/office/drawing/2014/main" id="{81413C68-7A62-47FE-93F9-1386E06151D8}"/>
              </a:ext>
            </a:extLst>
          </p:cNvPr>
          <p:cNvSpPr>
            <a:spLocks/>
          </p:cNvSpPr>
          <p:nvPr/>
        </p:nvSpPr>
        <p:spPr bwMode="auto">
          <a:xfrm>
            <a:off x="9513524" y="1929294"/>
            <a:ext cx="1597019" cy="1591537"/>
          </a:xfrm>
          <a:custGeom>
            <a:avLst/>
            <a:gdLst>
              <a:gd name="T0" fmla="*/ 109 w 615"/>
              <a:gd name="T1" fmla="*/ 156 h 613"/>
              <a:gd name="T2" fmla="*/ 50 w 615"/>
              <a:gd name="T3" fmla="*/ 137 h 613"/>
              <a:gd name="T4" fmla="*/ 70 w 615"/>
              <a:gd name="T5" fmla="*/ 231 h 613"/>
              <a:gd name="T6" fmla="*/ 59 w 615"/>
              <a:gd name="T7" fmla="*/ 270 h 613"/>
              <a:gd name="T8" fmla="*/ 1 w 615"/>
              <a:gd name="T9" fmla="*/ 344 h 613"/>
              <a:gd name="T10" fmla="*/ 73 w 615"/>
              <a:gd name="T11" fmla="*/ 393 h 613"/>
              <a:gd name="T12" fmla="*/ 26 w 615"/>
              <a:gd name="T13" fmla="*/ 432 h 613"/>
              <a:gd name="T14" fmla="*/ 116 w 615"/>
              <a:gd name="T15" fmla="*/ 466 h 613"/>
              <a:gd name="T16" fmla="*/ 144 w 615"/>
              <a:gd name="T17" fmla="*/ 496 h 613"/>
              <a:gd name="T18" fmla="*/ 175 w 615"/>
              <a:gd name="T19" fmla="*/ 583 h 613"/>
              <a:gd name="T20" fmla="*/ 267 w 615"/>
              <a:gd name="T21" fmla="*/ 553 h 613"/>
              <a:gd name="T22" fmla="*/ 277 w 615"/>
              <a:gd name="T23" fmla="*/ 613 h 613"/>
              <a:gd name="T24" fmla="*/ 351 w 615"/>
              <a:gd name="T25" fmla="*/ 552 h 613"/>
              <a:gd name="T26" fmla="*/ 409 w 615"/>
              <a:gd name="T27" fmla="*/ 536 h 613"/>
              <a:gd name="T28" fmla="*/ 503 w 615"/>
              <a:gd name="T29" fmla="*/ 545 h 613"/>
              <a:gd name="T30" fmla="*/ 479 w 615"/>
              <a:gd name="T31" fmla="*/ 487 h 613"/>
              <a:gd name="T32" fmla="*/ 507 w 615"/>
              <a:gd name="T33" fmla="*/ 458 h 613"/>
              <a:gd name="T34" fmla="*/ 593 w 615"/>
              <a:gd name="T35" fmla="*/ 421 h 613"/>
              <a:gd name="T36" fmla="*/ 544 w 615"/>
              <a:gd name="T37" fmla="*/ 382 h 613"/>
              <a:gd name="T38" fmla="*/ 555 w 615"/>
              <a:gd name="T39" fmla="*/ 344 h 613"/>
              <a:gd name="T40" fmla="*/ 613 w 615"/>
              <a:gd name="T41" fmla="*/ 270 h 613"/>
              <a:gd name="T42" fmla="*/ 551 w 615"/>
              <a:gd name="T43" fmla="*/ 259 h 613"/>
              <a:gd name="T44" fmla="*/ 542 w 615"/>
              <a:gd name="T45" fmla="*/ 220 h 613"/>
              <a:gd name="T46" fmla="*/ 558 w 615"/>
              <a:gd name="T47" fmla="*/ 127 h 613"/>
              <a:gd name="T48" fmla="*/ 494 w 615"/>
              <a:gd name="T49" fmla="*/ 145 h 613"/>
              <a:gd name="T50" fmla="*/ 464 w 615"/>
              <a:gd name="T51" fmla="*/ 113 h 613"/>
              <a:gd name="T52" fmla="*/ 437 w 615"/>
              <a:gd name="T53" fmla="*/ 35 h 613"/>
              <a:gd name="T54" fmla="*/ 397 w 615"/>
              <a:gd name="T55" fmla="*/ 77 h 613"/>
              <a:gd name="T56" fmla="*/ 348 w 615"/>
              <a:gd name="T57" fmla="*/ 60 h 613"/>
              <a:gd name="T58" fmla="*/ 275 w 615"/>
              <a:gd name="T59" fmla="*/ 0 h 613"/>
              <a:gd name="T60" fmla="*/ 264 w 615"/>
              <a:gd name="T61" fmla="*/ 62 h 613"/>
              <a:gd name="T62" fmla="*/ 205 w 615"/>
              <a:gd name="T63" fmla="*/ 78 h 613"/>
              <a:gd name="T64" fmla="*/ 112 w 615"/>
              <a:gd name="T65" fmla="*/ 69 h 613"/>
              <a:gd name="T66" fmla="*/ 414 w 615"/>
              <a:gd name="T67" fmla="*/ 131 h 613"/>
              <a:gd name="T68" fmla="*/ 200 w 615"/>
              <a:gd name="T69" fmla="*/ 484 h 613"/>
              <a:gd name="T70" fmla="*/ 414 w 615"/>
              <a:gd name="T71" fmla="*/ 131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15" h="613">
                <a:moveTo>
                  <a:pt x="136" y="126"/>
                </a:moveTo>
                <a:cubicBezTo>
                  <a:pt x="126" y="135"/>
                  <a:pt x="117" y="145"/>
                  <a:pt x="109" y="156"/>
                </a:cubicBezTo>
                <a:cubicBezTo>
                  <a:pt x="108" y="155"/>
                  <a:pt x="108" y="155"/>
                  <a:pt x="108" y="155"/>
                </a:cubicBezTo>
                <a:cubicBezTo>
                  <a:pt x="50" y="137"/>
                  <a:pt x="50" y="137"/>
                  <a:pt x="50" y="137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70" y="231"/>
                  <a:pt x="70" y="231"/>
                  <a:pt x="70" y="231"/>
                </a:cubicBezTo>
                <a:cubicBezTo>
                  <a:pt x="66" y="244"/>
                  <a:pt x="63" y="257"/>
                  <a:pt x="61" y="270"/>
                </a:cubicBezTo>
                <a:cubicBezTo>
                  <a:pt x="59" y="270"/>
                  <a:pt x="59" y="270"/>
                  <a:pt x="59" y="270"/>
                </a:cubicBezTo>
                <a:cubicBezTo>
                  <a:pt x="0" y="281"/>
                  <a:pt x="0" y="281"/>
                  <a:pt x="0" y="281"/>
                </a:cubicBezTo>
                <a:cubicBezTo>
                  <a:pt x="1" y="344"/>
                  <a:pt x="1" y="344"/>
                  <a:pt x="1" y="344"/>
                </a:cubicBezTo>
                <a:cubicBezTo>
                  <a:pt x="62" y="354"/>
                  <a:pt x="62" y="354"/>
                  <a:pt x="62" y="354"/>
                </a:cubicBezTo>
                <a:cubicBezTo>
                  <a:pt x="65" y="367"/>
                  <a:pt x="69" y="380"/>
                  <a:pt x="73" y="393"/>
                </a:cubicBezTo>
                <a:cubicBezTo>
                  <a:pt x="72" y="394"/>
                  <a:pt x="72" y="394"/>
                  <a:pt x="72" y="394"/>
                </a:cubicBezTo>
                <a:cubicBezTo>
                  <a:pt x="26" y="432"/>
                  <a:pt x="26" y="432"/>
                  <a:pt x="26" y="432"/>
                </a:cubicBezTo>
                <a:cubicBezTo>
                  <a:pt x="57" y="486"/>
                  <a:pt x="57" y="486"/>
                  <a:pt x="57" y="486"/>
                </a:cubicBezTo>
                <a:cubicBezTo>
                  <a:pt x="116" y="466"/>
                  <a:pt x="116" y="466"/>
                  <a:pt x="116" y="466"/>
                </a:cubicBezTo>
                <a:cubicBezTo>
                  <a:pt x="124" y="477"/>
                  <a:pt x="128" y="483"/>
                  <a:pt x="144" y="495"/>
                </a:cubicBezTo>
                <a:cubicBezTo>
                  <a:pt x="144" y="496"/>
                  <a:pt x="144" y="496"/>
                  <a:pt x="144" y="496"/>
                </a:cubicBezTo>
                <a:cubicBezTo>
                  <a:pt x="122" y="551"/>
                  <a:pt x="122" y="551"/>
                  <a:pt x="122" y="551"/>
                </a:cubicBezTo>
                <a:cubicBezTo>
                  <a:pt x="175" y="583"/>
                  <a:pt x="175" y="583"/>
                  <a:pt x="175" y="583"/>
                </a:cubicBezTo>
                <a:cubicBezTo>
                  <a:pt x="216" y="538"/>
                  <a:pt x="216" y="538"/>
                  <a:pt x="216" y="538"/>
                </a:cubicBezTo>
                <a:cubicBezTo>
                  <a:pt x="233" y="545"/>
                  <a:pt x="249" y="550"/>
                  <a:pt x="267" y="553"/>
                </a:cubicBezTo>
                <a:cubicBezTo>
                  <a:pt x="266" y="554"/>
                  <a:pt x="266" y="554"/>
                  <a:pt x="266" y="554"/>
                </a:cubicBezTo>
                <a:cubicBezTo>
                  <a:pt x="277" y="613"/>
                  <a:pt x="277" y="613"/>
                  <a:pt x="277" y="613"/>
                </a:cubicBezTo>
                <a:cubicBezTo>
                  <a:pt x="339" y="613"/>
                  <a:pt x="339" y="613"/>
                  <a:pt x="339" y="613"/>
                </a:cubicBezTo>
                <a:cubicBezTo>
                  <a:pt x="351" y="552"/>
                  <a:pt x="351" y="552"/>
                  <a:pt x="351" y="552"/>
                </a:cubicBezTo>
                <a:cubicBezTo>
                  <a:pt x="371" y="549"/>
                  <a:pt x="390" y="543"/>
                  <a:pt x="409" y="534"/>
                </a:cubicBezTo>
                <a:cubicBezTo>
                  <a:pt x="409" y="536"/>
                  <a:pt x="409" y="536"/>
                  <a:pt x="409" y="536"/>
                </a:cubicBezTo>
                <a:cubicBezTo>
                  <a:pt x="451" y="579"/>
                  <a:pt x="451" y="579"/>
                  <a:pt x="451" y="579"/>
                </a:cubicBezTo>
                <a:cubicBezTo>
                  <a:pt x="503" y="545"/>
                  <a:pt x="503" y="545"/>
                  <a:pt x="503" y="545"/>
                </a:cubicBezTo>
                <a:cubicBezTo>
                  <a:pt x="479" y="487"/>
                  <a:pt x="479" y="487"/>
                  <a:pt x="479" y="487"/>
                </a:cubicBezTo>
                <a:cubicBezTo>
                  <a:pt x="479" y="487"/>
                  <a:pt x="479" y="487"/>
                  <a:pt x="479" y="487"/>
                </a:cubicBezTo>
                <a:cubicBezTo>
                  <a:pt x="488" y="478"/>
                  <a:pt x="497" y="468"/>
                  <a:pt x="506" y="458"/>
                </a:cubicBezTo>
                <a:cubicBezTo>
                  <a:pt x="507" y="458"/>
                  <a:pt x="507" y="458"/>
                  <a:pt x="507" y="458"/>
                </a:cubicBezTo>
                <a:cubicBezTo>
                  <a:pt x="565" y="477"/>
                  <a:pt x="565" y="477"/>
                  <a:pt x="565" y="477"/>
                </a:cubicBezTo>
                <a:cubicBezTo>
                  <a:pt x="593" y="421"/>
                  <a:pt x="593" y="421"/>
                  <a:pt x="593" y="421"/>
                </a:cubicBezTo>
                <a:cubicBezTo>
                  <a:pt x="545" y="382"/>
                  <a:pt x="545" y="382"/>
                  <a:pt x="545" y="382"/>
                </a:cubicBezTo>
                <a:cubicBezTo>
                  <a:pt x="544" y="382"/>
                  <a:pt x="544" y="382"/>
                  <a:pt x="544" y="382"/>
                </a:cubicBezTo>
                <a:cubicBezTo>
                  <a:pt x="548" y="370"/>
                  <a:pt x="551" y="357"/>
                  <a:pt x="553" y="344"/>
                </a:cubicBezTo>
                <a:cubicBezTo>
                  <a:pt x="555" y="344"/>
                  <a:pt x="555" y="344"/>
                  <a:pt x="555" y="344"/>
                </a:cubicBezTo>
                <a:cubicBezTo>
                  <a:pt x="615" y="332"/>
                  <a:pt x="615" y="332"/>
                  <a:pt x="615" y="332"/>
                </a:cubicBezTo>
                <a:cubicBezTo>
                  <a:pt x="613" y="270"/>
                  <a:pt x="613" y="270"/>
                  <a:pt x="613" y="270"/>
                </a:cubicBezTo>
                <a:cubicBezTo>
                  <a:pt x="552" y="259"/>
                  <a:pt x="552" y="259"/>
                  <a:pt x="552" y="259"/>
                </a:cubicBezTo>
                <a:cubicBezTo>
                  <a:pt x="551" y="259"/>
                  <a:pt x="551" y="259"/>
                  <a:pt x="551" y="259"/>
                </a:cubicBezTo>
                <a:cubicBezTo>
                  <a:pt x="548" y="246"/>
                  <a:pt x="545" y="233"/>
                  <a:pt x="540" y="221"/>
                </a:cubicBezTo>
                <a:cubicBezTo>
                  <a:pt x="542" y="220"/>
                  <a:pt x="542" y="220"/>
                  <a:pt x="542" y="220"/>
                </a:cubicBezTo>
                <a:cubicBezTo>
                  <a:pt x="589" y="181"/>
                  <a:pt x="589" y="181"/>
                  <a:pt x="589" y="181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499" y="147"/>
                  <a:pt x="499" y="147"/>
                  <a:pt x="499" y="147"/>
                </a:cubicBezTo>
                <a:cubicBezTo>
                  <a:pt x="494" y="145"/>
                  <a:pt x="494" y="145"/>
                  <a:pt x="494" y="145"/>
                </a:cubicBezTo>
                <a:cubicBezTo>
                  <a:pt x="486" y="135"/>
                  <a:pt x="479" y="127"/>
                  <a:pt x="463" y="115"/>
                </a:cubicBezTo>
                <a:cubicBezTo>
                  <a:pt x="464" y="113"/>
                  <a:pt x="464" y="113"/>
                  <a:pt x="464" y="113"/>
                </a:cubicBezTo>
                <a:cubicBezTo>
                  <a:pt x="490" y="68"/>
                  <a:pt x="490" y="68"/>
                  <a:pt x="490" y="68"/>
                </a:cubicBezTo>
                <a:cubicBezTo>
                  <a:pt x="437" y="35"/>
                  <a:pt x="437" y="35"/>
                  <a:pt x="437" y="35"/>
                </a:cubicBezTo>
                <a:cubicBezTo>
                  <a:pt x="396" y="78"/>
                  <a:pt x="396" y="78"/>
                  <a:pt x="396" y="78"/>
                </a:cubicBezTo>
                <a:cubicBezTo>
                  <a:pt x="397" y="77"/>
                  <a:pt x="397" y="77"/>
                  <a:pt x="397" y="77"/>
                </a:cubicBezTo>
                <a:cubicBezTo>
                  <a:pt x="381" y="71"/>
                  <a:pt x="365" y="65"/>
                  <a:pt x="348" y="62"/>
                </a:cubicBezTo>
                <a:cubicBezTo>
                  <a:pt x="348" y="60"/>
                  <a:pt x="348" y="60"/>
                  <a:pt x="348" y="60"/>
                </a:cubicBezTo>
                <a:cubicBezTo>
                  <a:pt x="337" y="0"/>
                  <a:pt x="337" y="0"/>
                  <a:pt x="337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64" y="62"/>
                  <a:pt x="264" y="62"/>
                  <a:pt x="264" y="62"/>
                </a:cubicBezTo>
                <a:cubicBezTo>
                  <a:pt x="264" y="62"/>
                  <a:pt x="264" y="62"/>
                  <a:pt x="264" y="62"/>
                </a:cubicBezTo>
                <a:cubicBezTo>
                  <a:pt x="244" y="66"/>
                  <a:pt x="225" y="71"/>
                  <a:pt x="206" y="79"/>
                </a:cubicBezTo>
                <a:cubicBezTo>
                  <a:pt x="205" y="78"/>
                  <a:pt x="205" y="78"/>
                  <a:pt x="205" y="78"/>
                </a:cubicBezTo>
                <a:cubicBezTo>
                  <a:pt x="163" y="34"/>
                  <a:pt x="163" y="34"/>
                  <a:pt x="163" y="34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36" y="126"/>
                  <a:pt x="136" y="126"/>
                  <a:pt x="136" y="126"/>
                </a:cubicBezTo>
                <a:close/>
                <a:moveTo>
                  <a:pt x="414" y="131"/>
                </a:moveTo>
                <a:cubicBezTo>
                  <a:pt x="512" y="190"/>
                  <a:pt x="543" y="317"/>
                  <a:pt x="483" y="414"/>
                </a:cubicBezTo>
                <a:cubicBezTo>
                  <a:pt x="424" y="512"/>
                  <a:pt x="297" y="543"/>
                  <a:pt x="200" y="484"/>
                </a:cubicBezTo>
                <a:cubicBezTo>
                  <a:pt x="102" y="425"/>
                  <a:pt x="71" y="298"/>
                  <a:pt x="130" y="200"/>
                </a:cubicBezTo>
                <a:cubicBezTo>
                  <a:pt x="189" y="102"/>
                  <a:pt x="317" y="71"/>
                  <a:pt x="414" y="1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23" name="ïŝliďé">
            <a:extLst>
              <a:ext uri="{FF2B5EF4-FFF2-40B4-BE49-F238E27FC236}">
                <a16:creationId xmlns:a16="http://schemas.microsoft.com/office/drawing/2014/main" id="{03784203-46D7-4446-89F1-8E5D25C953B5}"/>
              </a:ext>
            </a:extLst>
          </p:cNvPr>
          <p:cNvSpPr>
            <a:spLocks/>
          </p:cNvSpPr>
          <p:nvPr/>
        </p:nvSpPr>
        <p:spPr bwMode="auto">
          <a:xfrm>
            <a:off x="9040455" y="3389117"/>
            <a:ext cx="1421402" cy="1420309"/>
          </a:xfrm>
          <a:custGeom>
            <a:avLst/>
            <a:gdLst>
              <a:gd name="T0" fmla="*/ 97 w 547"/>
              <a:gd name="T1" fmla="*/ 139 h 547"/>
              <a:gd name="T2" fmla="*/ 44 w 547"/>
              <a:gd name="T3" fmla="*/ 122 h 547"/>
              <a:gd name="T4" fmla="*/ 62 w 547"/>
              <a:gd name="T5" fmla="*/ 206 h 547"/>
              <a:gd name="T6" fmla="*/ 52 w 547"/>
              <a:gd name="T7" fmla="*/ 240 h 547"/>
              <a:gd name="T8" fmla="*/ 1 w 547"/>
              <a:gd name="T9" fmla="*/ 306 h 547"/>
              <a:gd name="T10" fmla="*/ 65 w 547"/>
              <a:gd name="T11" fmla="*/ 350 h 547"/>
              <a:gd name="T12" fmla="*/ 23 w 547"/>
              <a:gd name="T13" fmla="*/ 385 h 547"/>
              <a:gd name="T14" fmla="*/ 103 w 547"/>
              <a:gd name="T15" fmla="*/ 416 h 547"/>
              <a:gd name="T16" fmla="*/ 128 w 547"/>
              <a:gd name="T17" fmla="*/ 442 h 547"/>
              <a:gd name="T18" fmla="*/ 155 w 547"/>
              <a:gd name="T19" fmla="*/ 520 h 547"/>
              <a:gd name="T20" fmla="*/ 237 w 547"/>
              <a:gd name="T21" fmla="*/ 492 h 547"/>
              <a:gd name="T22" fmla="*/ 247 w 547"/>
              <a:gd name="T23" fmla="*/ 547 h 547"/>
              <a:gd name="T24" fmla="*/ 312 w 547"/>
              <a:gd name="T25" fmla="*/ 492 h 547"/>
              <a:gd name="T26" fmla="*/ 364 w 547"/>
              <a:gd name="T27" fmla="*/ 477 h 547"/>
              <a:gd name="T28" fmla="*/ 448 w 547"/>
              <a:gd name="T29" fmla="*/ 486 h 547"/>
              <a:gd name="T30" fmla="*/ 426 w 547"/>
              <a:gd name="T31" fmla="*/ 434 h 547"/>
              <a:gd name="T32" fmla="*/ 451 w 547"/>
              <a:gd name="T33" fmla="*/ 408 h 547"/>
              <a:gd name="T34" fmla="*/ 528 w 547"/>
              <a:gd name="T35" fmla="*/ 376 h 547"/>
              <a:gd name="T36" fmla="*/ 484 w 547"/>
              <a:gd name="T37" fmla="*/ 341 h 547"/>
              <a:gd name="T38" fmla="*/ 494 w 547"/>
              <a:gd name="T39" fmla="*/ 306 h 547"/>
              <a:gd name="T40" fmla="*/ 546 w 547"/>
              <a:gd name="T41" fmla="*/ 240 h 547"/>
              <a:gd name="T42" fmla="*/ 491 w 547"/>
              <a:gd name="T43" fmla="*/ 231 h 547"/>
              <a:gd name="T44" fmla="*/ 483 w 547"/>
              <a:gd name="T45" fmla="*/ 196 h 547"/>
              <a:gd name="T46" fmla="*/ 497 w 547"/>
              <a:gd name="T47" fmla="*/ 113 h 547"/>
              <a:gd name="T48" fmla="*/ 440 w 547"/>
              <a:gd name="T49" fmla="*/ 130 h 547"/>
              <a:gd name="T50" fmla="*/ 413 w 547"/>
              <a:gd name="T51" fmla="*/ 101 h 547"/>
              <a:gd name="T52" fmla="*/ 389 w 547"/>
              <a:gd name="T53" fmla="*/ 32 h 547"/>
              <a:gd name="T54" fmla="*/ 353 w 547"/>
              <a:gd name="T55" fmla="*/ 69 h 547"/>
              <a:gd name="T56" fmla="*/ 310 w 547"/>
              <a:gd name="T57" fmla="*/ 53 h 547"/>
              <a:gd name="T58" fmla="*/ 245 w 547"/>
              <a:gd name="T59" fmla="*/ 0 h 547"/>
              <a:gd name="T60" fmla="*/ 235 w 547"/>
              <a:gd name="T61" fmla="*/ 55 h 547"/>
              <a:gd name="T62" fmla="*/ 182 w 547"/>
              <a:gd name="T63" fmla="*/ 69 h 547"/>
              <a:gd name="T64" fmla="*/ 99 w 547"/>
              <a:gd name="T65" fmla="*/ 61 h 547"/>
              <a:gd name="T66" fmla="*/ 121 w 547"/>
              <a:gd name="T67" fmla="*/ 113 h 547"/>
              <a:gd name="T68" fmla="*/ 430 w 547"/>
              <a:gd name="T69" fmla="*/ 369 h 547"/>
              <a:gd name="T70" fmla="*/ 116 w 547"/>
              <a:gd name="T71" fmla="*/ 178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47" h="547">
                <a:moveTo>
                  <a:pt x="121" y="113"/>
                </a:moveTo>
                <a:cubicBezTo>
                  <a:pt x="112" y="121"/>
                  <a:pt x="104" y="129"/>
                  <a:pt x="97" y="139"/>
                </a:cubicBezTo>
                <a:cubicBezTo>
                  <a:pt x="95" y="138"/>
                  <a:pt x="95" y="138"/>
                  <a:pt x="95" y="138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19" y="171"/>
                  <a:pt x="19" y="171"/>
                  <a:pt x="19" y="171"/>
                </a:cubicBezTo>
                <a:cubicBezTo>
                  <a:pt x="62" y="206"/>
                  <a:pt x="62" y="206"/>
                  <a:pt x="62" y="206"/>
                </a:cubicBezTo>
                <a:cubicBezTo>
                  <a:pt x="58" y="217"/>
                  <a:pt x="55" y="229"/>
                  <a:pt x="53" y="240"/>
                </a:cubicBezTo>
                <a:cubicBezTo>
                  <a:pt x="52" y="240"/>
                  <a:pt x="52" y="240"/>
                  <a:pt x="52" y="240"/>
                </a:cubicBezTo>
                <a:cubicBezTo>
                  <a:pt x="0" y="251"/>
                  <a:pt x="0" y="251"/>
                  <a:pt x="0" y="251"/>
                </a:cubicBezTo>
                <a:cubicBezTo>
                  <a:pt x="1" y="306"/>
                  <a:pt x="1" y="306"/>
                  <a:pt x="1" y="306"/>
                </a:cubicBezTo>
                <a:cubicBezTo>
                  <a:pt x="55" y="316"/>
                  <a:pt x="55" y="316"/>
                  <a:pt x="55" y="316"/>
                </a:cubicBezTo>
                <a:cubicBezTo>
                  <a:pt x="57" y="328"/>
                  <a:pt x="61" y="339"/>
                  <a:pt x="65" y="350"/>
                </a:cubicBezTo>
                <a:cubicBezTo>
                  <a:pt x="64" y="351"/>
                  <a:pt x="64" y="351"/>
                  <a:pt x="64" y="351"/>
                </a:cubicBezTo>
                <a:cubicBezTo>
                  <a:pt x="23" y="385"/>
                  <a:pt x="23" y="385"/>
                  <a:pt x="23" y="385"/>
                </a:cubicBezTo>
                <a:cubicBezTo>
                  <a:pt x="50" y="433"/>
                  <a:pt x="50" y="433"/>
                  <a:pt x="50" y="433"/>
                </a:cubicBezTo>
                <a:cubicBezTo>
                  <a:pt x="103" y="416"/>
                  <a:pt x="103" y="416"/>
                  <a:pt x="103" y="416"/>
                </a:cubicBezTo>
                <a:cubicBezTo>
                  <a:pt x="110" y="425"/>
                  <a:pt x="114" y="431"/>
                  <a:pt x="128" y="442"/>
                </a:cubicBezTo>
                <a:cubicBezTo>
                  <a:pt x="128" y="442"/>
                  <a:pt x="128" y="442"/>
                  <a:pt x="128" y="442"/>
                </a:cubicBezTo>
                <a:cubicBezTo>
                  <a:pt x="108" y="491"/>
                  <a:pt x="108" y="491"/>
                  <a:pt x="108" y="491"/>
                </a:cubicBezTo>
                <a:cubicBezTo>
                  <a:pt x="155" y="520"/>
                  <a:pt x="155" y="520"/>
                  <a:pt x="155" y="520"/>
                </a:cubicBezTo>
                <a:cubicBezTo>
                  <a:pt x="192" y="480"/>
                  <a:pt x="192" y="480"/>
                  <a:pt x="192" y="480"/>
                </a:cubicBezTo>
                <a:cubicBezTo>
                  <a:pt x="207" y="485"/>
                  <a:pt x="222" y="490"/>
                  <a:pt x="237" y="492"/>
                </a:cubicBezTo>
                <a:cubicBezTo>
                  <a:pt x="237" y="494"/>
                  <a:pt x="237" y="494"/>
                  <a:pt x="237" y="494"/>
                </a:cubicBezTo>
                <a:cubicBezTo>
                  <a:pt x="247" y="547"/>
                  <a:pt x="247" y="547"/>
                  <a:pt x="247" y="547"/>
                </a:cubicBezTo>
                <a:cubicBezTo>
                  <a:pt x="302" y="546"/>
                  <a:pt x="302" y="546"/>
                  <a:pt x="302" y="546"/>
                </a:cubicBezTo>
                <a:cubicBezTo>
                  <a:pt x="312" y="492"/>
                  <a:pt x="312" y="492"/>
                  <a:pt x="312" y="492"/>
                </a:cubicBezTo>
                <a:cubicBezTo>
                  <a:pt x="330" y="489"/>
                  <a:pt x="347" y="484"/>
                  <a:pt x="364" y="476"/>
                </a:cubicBezTo>
                <a:cubicBezTo>
                  <a:pt x="364" y="477"/>
                  <a:pt x="364" y="477"/>
                  <a:pt x="364" y="477"/>
                </a:cubicBezTo>
                <a:cubicBezTo>
                  <a:pt x="402" y="516"/>
                  <a:pt x="402" y="516"/>
                  <a:pt x="402" y="516"/>
                </a:cubicBezTo>
                <a:cubicBezTo>
                  <a:pt x="448" y="486"/>
                  <a:pt x="448" y="486"/>
                  <a:pt x="448" y="486"/>
                </a:cubicBezTo>
                <a:cubicBezTo>
                  <a:pt x="426" y="434"/>
                  <a:pt x="426" y="434"/>
                  <a:pt x="426" y="434"/>
                </a:cubicBezTo>
                <a:cubicBezTo>
                  <a:pt x="426" y="434"/>
                  <a:pt x="426" y="434"/>
                  <a:pt x="426" y="434"/>
                </a:cubicBezTo>
                <a:cubicBezTo>
                  <a:pt x="435" y="426"/>
                  <a:pt x="443" y="417"/>
                  <a:pt x="450" y="408"/>
                </a:cubicBezTo>
                <a:cubicBezTo>
                  <a:pt x="451" y="408"/>
                  <a:pt x="451" y="408"/>
                  <a:pt x="451" y="408"/>
                </a:cubicBezTo>
                <a:cubicBezTo>
                  <a:pt x="503" y="425"/>
                  <a:pt x="503" y="425"/>
                  <a:pt x="503" y="425"/>
                </a:cubicBezTo>
                <a:cubicBezTo>
                  <a:pt x="528" y="376"/>
                  <a:pt x="528" y="376"/>
                  <a:pt x="528" y="376"/>
                </a:cubicBezTo>
                <a:cubicBezTo>
                  <a:pt x="485" y="341"/>
                  <a:pt x="485" y="341"/>
                  <a:pt x="485" y="341"/>
                </a:cubicBezTo>
                <a:cubicBezTo>
                  <a:pt x="484" y="341"/>
                  <a:pt x="484" y="341"/>
                  <a:pt x="484" y="341"/>
                </a:cubicBezTo>
                <a:cubicBezTo>
                  <a:pt x="488" y="329"/>
                  <a:pt x="491" y="318"/>
                  <a:pt x="493" y="306"/>
                </a:cubicBezTo>
                <a:cubicBezTo>
                  <a:pt x="494" y="306"/>
                  <a:pt x="494" y="306"/>
                  <a:pt x="494" y="306"/>
                </a:cubicBezTo>
                <a:cubicBezTo>
                  <a:pt x="547" y="296"/>
                  <a:pt x="547" y="296"/>
                  <a:pt x="547" y="296"/>
                </a:cubicBezTo>
                <a:cubicBezTo>
                  <a:pt x="546" y="240"/>
                  <a:pt x="546" y="240"/>
                  <a:pt x="546" y="240"/>
                </a:cubicBezTo>
                <a:cubicBezTo>
                  <a:pt x="491" y="231"/>
                  <a:pt x="491" y="231"/>
                  <a:pt x="491" y="231"/>
                </a:cubicBezTo>
                <a:cubicBezTo>
                  <a:pt x="491" y="231"/>
                  <a:pt x="491" y="231"/>
                  <a:pt x="491" y="231"/>
                </a:cubicBezTo>
                <a:cubicBezTo>
                  <a:pt x="488" y="219"/>
                  <a:pt x="485" y="208"/>
                  <a:pt x="481" y="197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524" y="161"/>
                  <a:pt x="524" y="161"/>
                  <a:pt x="524" y="161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44" y="131"/>
                  <a:pt x="444" y="131"/>
                  <a:pt x="444" y="131"/>
                </a:cubicBezTo>
                <a:cubicBezTo>
                  <a:pt x="440" y="130"/>
                  <a:pt x="440" y="130"/>
                  <a:pt x="440" y="130"/>
                </a:cubicBezTo>
                <a:cubicBezTo>
                  <a:pt x="433" y="121"/>
                  <a:pt x="426" y="113"/>
                  <a:pt x="412" y="102"/>
                </a:cubicBezTo>
                <a:cubicBezTo>
                  <a:pt x="413" y="101"/>
                  <a:pt x="413" y="101"/>
                  <a:pt x="413" y="101"/>
                </a:cubicBezTo>
                <a:cubicBezTo>
                  <a:pt x="436" y="60"/>
                  <a:pt x="436" y="60"/>
                  <a:pt x="436" y="60"/>
                </a:cubicBezTo>
                <a:cubicBezTo>
                  <a:pt x="389" y="32"/>
                  <a:pt x="389" y="32"/>
                  <a:pt x="389" y="32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39" y="63"/>
                  <a:pt x="324" y="58"/>
                  <a:pt x="309" y="56"/>
                </a:cubicBezTo>
                <a:cubicBezTo>
                  <a:pt x="310" y="53"/>
                  <a:pt x="310" y="53"/>
                  <a:pt x="310" y="53"/>
                </a:cubicBezTo>
                <a:cubicBezTo>
                  <a:pt x="300" y="0"/>
                  <a:pt x="300" y="0"/>
                  <a:pt x="300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5" y="55"/>
                  <a:pt x="235" y="55"/>
                  <a:pt x="235" y="55"/>
                </a:cubicBezTo>
                <a:cubicBezTo>
                  <a:pt x="217" y="58"/>
                  <a:pt x="200" y="64"/>
                  <a:pt x="183" y="71"/>
                </a:cubicBezTo>
                <a:cubicBezTo>
                  <a:pt x="182" y="69"/>
                  <a:pt x="182" y="69"/>
                  <a:pt x="182" y="69"/>
                </a:cubicBezTo>
                <a:cubicBezTo>
                  <a:pt x="145" y="30"/>
                  <a:pt x="145" y="30"/>
                  <a:pt x="145" y="30"/>
                </a:cubicBezTo>
                <a:cubicBezTo>
                  <a:pt x="99" y="61"/>
                  <a:pt x="99" y="61"/>
                  <a:pt x="99" y="61"/>
                </a:cubicBezTo>
                <a:cubicBezTo>
                  <a:pt x="121" y="112"/>
                  <a:pt x="121" y="112"/>
                  <a:pt x="121" y="112"/>
                </a:cubicBezTo>
                <a:lnTo>
                  <a:pt x="121" y="113"/>
                </a:lnTo>
                <a:close/>
                <a:moveTo>
                  <a:pt x="369" y="116"/>
                </a:moveTo>
                <a:cubicBezTo>
                  <a:pt x="455" y="169"/>
                  <a:pt x="483" y="282"/>
                  <a:pt x="430" y="369"/>
                </a:cubicBezTo>
                <a:cubicBezTo>
                  <a:pt x="378" y="456"/>
                  <a:pt x="264" y="484"/>
                  <a:pt x="177" y="431"/>
                </a:cubicBezTo>
                <a:cubicBezTo>
                  <a:pt x="91" y="378"/>
                  <a:pt x="63" y="265"/>
                  <a:pt x="116" y="178"/>
                </a:cubicBezTo>
                <a:cubicBezTo>
                  <a:pt x="168" y="91"/>
                  <a:pt x="282" y="64"/>
                  <a:pt x="369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24" name="îŝḻîḋe">
            <a:extLst>
              <a:ext uri="{FF2B5EF4-FFF2-40B4-BE49-F238E27FC236}">
                <a16:creationId xmlns:a16="http://schemas.microsoft.com/office/drawing/2014/main" id="{D5C93576-4C07-45CB-872C-1CD390695B1A}"/>
              </a:ext>
            </a:extLst>
          </p:cNvPr>
          <p:cNvSpPr>
            <a:spLocks/>
          </p:cNvSpPr>
          <p:nvPr/>
        </p:nvSpPr>
        <p:spPr bwMode="auto">
          <a:xfrm>
            <a:off x="10515640" y="3383630"/>
            <a:ext cx="844060" cy="844063"/>
          </a:xfrm>
          <a:custGeom>
            <a:avLst/>
            <a:gdLst>
              <a:gd name="T0" fmla="*/ 57 w 325"/>
              <a:gd name="T1" fmla="*/ 82 h 325"/>
              <a:gd name="T2" fmla="*/ 26 w 325"/>
              <a:gd name="T3" fmla="*/ 72 h 325"/>
              <a:gd name="T4" fmla="*/ 37 w 325"/>
              <a:gd name="T5" fmla="*/ 122 h 325"/>
              <a:gd name="T6" fmla="*/ 31 w 325"/>
              <a:gd name="T7" fmla="*/ 143 h 325"/>
              <a:gd name="T8" fmla="*/ 0 w 325"/>
              <a:gd name="T9" fmla="*/ 182 h 325"/>
              <a:gd name="T10" fmla="*/ 38 w 325"/>
              <a:gd name="T11" fmla="*/ 208 h 325"/>
              <a:gd name="T12" fmla="*/ 13 w 325"/>
              <a:gd name="T13" fmla="*/ 229 h 325"/>
              <a:gd name="T14" fmla="*/ 61 w 325"/>
              <a:gd name="T15" fmla="*/ 247 h 325"/>
              <a:gd name="T16" fmla="*/ 76 w 325"/>
              <a:gd name="T17" fmla="*/ 263 h 325"/>
              <a:gd name="T18" fmla="*/ 92 w 325"/>
              <a:gd name="T19" fmla="*/ 309 h 325"/>
              <a:gd name="T20" fmla="*/ 141 w 325"/>
              <a:gd name="T21" fmla="*/ 292 h 325"/>
              <a:gd name="T22" fmla="*/ 147 w 325"/>
              <a:gd name="T23" fmla="*/ 325 h 325"/>
              <a:gd name="T24" fmla="*/ 186 w 325"/>
              <a:gd name="T25" fmla="*/ 292 h 325"/>
              <a:gd name="T26" fmla="*/ 217 w 325"/>
              <a:gd name="T27" fmla="*/ 283 h 325"/>
              <a:gd name="T28" fmla="*/ 266 w 325"/>
              <a:gd name="T29" fmla="*/ 288 h 325"/>
              <a:gd name="T30" fmla="*/ 253 w 325"/>
              <a:gd name="T31" fmla="*/ 258 h 325"/>
              <a:gd name="T32" fmla="*/ 268 w 325"/>
              <a:gd name="T33" fmla="*/ 242 h 325"/>
              <a:gd name="T34" fmla="*/ 314 w 325"/>
              <a:gd name="T35" fmla="*/ 223 h 325"/>
              <a:gd name="T36" fmla="*/ 288 w 325"/>
              <a:gd name="T37" fmla="*/ 202 h 325"/>
              <a:gd name="T38" fmla="*/ 294 w 325"/>
              <a:gd name="T39" fmla="*/ 182 h 325"/>
              <a:gd name="T40" fmla="*/ 325 w 325"/>
              <a:gd name="T41" fmla="*/ 143 h 325"/>
              <a:gd name="T42" fmla="*/ 292 w 325"/>
              <a:gd name="T43" fmla="*/ 137 h 325"/>
              <a:gd name="T44" fmla="*/ 287 w 325"/>
              <a:gd name="T45" fmla="*/ 116 h 325"/>
              <a:gd name="T46" fmla="*/ 295 w 325"/>
              <a:gd name="T47" fmla="*/ 67 h 325"/>
              <a:gd name="T48" fmla="*/ 262 w 325"/>
              <a:gd name="T49" fmla="*/ 77 h 325"/>
              <a:gd name="T50" fmla="*/ 246 w 325"/>
              <a:gd name="T51" fmla="*/ 59 h 325"/>
              <a:gd name="T52" fmla="*/ 231 w 325"/>
              <a:gd name="T53" fmla="*/ 18 h 325"/>
              <a:gd name="T54" fmla="*/ 210 w 325"/>
              <a:gd name="T55" fmla="*/ 41 h 325"/>
              <a:gd name="T56" fmla="*/ 184 w 325"/>
              <a:gd name="T57" fmla="*/ 31 h 325"/>
              <a:gd name="T58" fmla="*/ 146 w 325"/>
              <a:gd name="T59" fmla="*/ 0 h 325"/>
              <a:gd name="T60" fmla="*/ 139 w 325"/>
              <a:gd name="T61" fmla="*/ 33 h 325"/>
              <a:gd name="T62" fmla="*/ 108 w 325"/>
              <a:gd name="T63" fmla="*/ 41 h 325"/>
              <a:gd name="T64" fmla="*/ 59 w 325"/>
              <a:gd name="T65" fmla="*/ 36 h 325"/>
              <a:gd name="T66" fmla="*/ 72 w 325"/>
              <a:gd name="T67" fmla="*/ 67 h 325"/>
              <a:gd name="T68" fmla="*/ 256 w 325"/>
              <a:gd name="T69" fmla="*/ 219 h 325"/>
              <a:gd name="T70" fmla="*/ 69 w 325"/>
              <a:gd name="T71" fmla="*/ 106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5" h="325">
                <a:moveTo>
                  <a:pt x="72" y="67"/>
                </a:moveTo>
                <a:cubicBezTo>
                  <a:pt x="67" y="71"/>
                  <a:pt x="62" y="77"/>
                  <a:pt x="57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5" y="129"/>
                  <a:pt x="33" y="136"/>
                  <a:pt x="32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82"/>
                  <a:pt x="0" y="182"/>
                  <a:pt x="0" y="182"/>
                </a:cubicBezTo>
                <a:cubicBezTo>
                  <a:pt x="33" y="187"/>
                  <a:pt x="33" y="187"/>
                  <a:pt x="33" y="187"/>
                </a:cubicBezTo>
                <a:cubicBezTo>
                  <a:pt x="34" y="194"/>
                  <a:pt x="36" y="201"/>
                  <a:pt x="38" y="208"/>
                </a:cubicBezTo>
                <a:cubicBezTo>
                  <a:pt x="38" y="208"/>
                  <a:pt x="38" y="208"/>
                  <a:pt x="38" y="208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30" y="257"/>
                  <a:pt x="30" y="257"/>
                  <a:pt x="30" y="257"/>
                </a:cubicBezTo>
                <a:cubicBezTo>
                  <a:pt x="61" y="247"/>
                  <a:pt x="61" y="247"/>
                  <a:pt x="61" y="247"/>
                </a:cubicBezTo>
                <a:cubicBezTo>
                  <a:pt x="66" y="252"/>
                  <a:pt x="68" y="256"/>
                  <a:pt x="76" y="262"/>
                </a:cubicBezTo>
                <a:cubicBezTo>
                  <a:pt x="76" y="263"/>
                  <a:pt x="76" y="263"/>
                  <a:pt x="76" y="263"/>
                </a:cubicBezTo>
                <a:cubicBezTo>
                  <a:pt x="64" y="292"/>
                  <a:pt x="64" y="292"/>
                  <a:pt x="64" y="292"/>
                </a:cubicBezTo>
                <a:cubicBezTo>
                  <a:pt x="92" y="309"/>
                  <a:pt x="92" y="309"/>
                  <a:pt x="92" y="309"/>
                </a:cubicBezTo>
                <a:cubicBezTo>
                  <a:pt x="114" y="285"/>
                  <a:pt x="114" y="285"/>
                  <a:pt x="114" y="285"/>
                </a:cubicBezTo>
                <a:cubicBezTo>
                  <a:pt x="123" y="288"/>
                  <a:pt x="132" y="291"/>
                  <a:pt x="141" y="292"/>
                </a:cubicBezTo>
                <a:cubicBezTo>
                  <a:pt x="141" y="293"/>
                  <a:pt x="141" y="293"/>
                  <a:pt x="141" y="293"/>
                </a:cubicBezTo>
                <a:cubicBezTo>
                  <a:pt x="147" y="325"/>
                  <a:pt x="147" y="325"/>
                  <a:pt x="147" y="325"/>
                </a:cubicBezTo>
                <a:cubicBezTo>
                  <a:pt x="179" y="324"/>
                  <a:pt x="179" y="324"/>
                  <a:pt x="179" y="324"/>
                </a:cubicBezTo>
                <a:cubicBezTo>
                  <a:pt x="186" y="292"/>
                  <a:pt x="186" y="292"/>
                  <a:pt x="186" y="292"/>
                </a:cubicBezTo>
                <a:cubicBezTo>
                  <a:pt x="196" y="290"/>
                  <a:pt x="206" y="287"/>
                  <a:pt x="216" y="283"/>
                </a:cubicBezTo>
                <a:cubicBezTo>
                  <a:pt x="217" y="283"/>
                  <a:pt x="217" y="283"/>
                  <a:pt x="217" y="283"/>
                </a:cubicBezTo>
                <a:cubicBezTo>
                  <a:pt x="239" y="307"/>
                  <a:pt x="239" y="307"/>
                  <a:pt x="239" y="307"/>
                </a:cubicBezTo>
                <a:cubicBezTo>
                  <a:pt x="266" y="288"/>
                  <a:pt x="266" y="288"/>
                  <a:pt x="266" y="288"/>
                </a:cubicBezTo>
                <a:cubicBezTo>
                  <a:pt x="253" y="258"/>
                  <a:pt x="253" y="258"/>
                  <a:pt x="253" y="258"/>
                </a:cubicBezTo>
                <a:cubicBezTo>
                  <a:pt x="253" y="258"/>
                  <a:pt x="253" y="258"/>
                  <a:pt x="253" y="258"/>
                </a:cubicBezTo>
                <a:cubicBezTo>
                  <a:pt x="258" y="253"/>
                  <a:pt x="263" y="248"/>
                  <a:pt x="268" y="242"/>
                </a:cubicBezTo>
                <a:cubicBezTo>
                  <a:pt x="268" y="242"/>
                  <a:pt x="268" y="242"/>
                  <a:pt x="268" y="242"/>
                </a:cubicBezTo>
                <a:cubicBezTo>
                  <a:pt x="299" y="252"/>
                  <a:pt x="299" y="252"/>
                  <a:pt x="299" y="252"/>
                </a:cubicBezTo>
                <a:cubicBezTo>
                  <a:pt x="314" y="223"/>
                  <a:pt x="314" y="223"/>
                  <a:pt x="314" y="223"/>
                </a:cubicBezTo>
                <a:cubicBezTo>
                  <a:pt x="288" y="202"/>
                  <a:pt x="288" y="202"/>
                  <a:pt x="288" y="202"/>
                </a:cubicBezTo>
                <a:cubicBezTo>
                  <a:pt x="288" y="202"/>
                  <a:pt x="288" y="202"/>
                  <a:pt x="288" y="202"/>
                </a:cubicBezTo>
                <a:cubicBezTo>
                  <a:pt x="290" y="195"/>
                  <a:pt x="292" y="189"/>
                  <a:pt x="293" y="182"/>
                </a:cubicBezTo>
                <a:cubicBezTo>
                  <a:pt x="294" y="182"/>
                  <a:pt x="294" y="182"/>
                  <a:pt x="294" y="182"/>
                </a:cubicBezTo>
                <a:cubicBezTo>
                  <a:pt x="325" y="175"/>
                  <a:pt x="325" y="175"/>
                  <a:pt x="325" y="175"/>
                </a:cubicBezTo>
                <a:cubicBezTo>
                  <a:pt x="325" y="143"/>
                  <a:pt x="325" y="143"/>
                  <a:pt x="325" y="143"/>
                </a:cubicBezTo>
                <a:cubicBezTo>
                  <a:pt x="292" y="137"/>
                  <a:pt x="292" y="137"/>
                  <a:pt x="292" y="137"/>
                </a:cubicBezTo>
                <a:cubicBezTo>
                  <a:pt x="292" y="137"/>
                  <a:pt x="292" y="137"/>
                  <a:pt x="292" y="137"/>
                </a:cubicBezTo>
                <a:cubicBezTo>
                  <a:pt x="290" y="130"/>
                  <a:pt x="288" y="123"/>
                  <a:pt x="286" y="117"/>
                </a:cubicBezTo>
                <a:cubicBezTo>
                  <a:pt x="287" y="116"/>
                  <a:pt x="287" y="116"/>
                  <a:pt x="287" y="116"/>
                </a:cubicBezTo>
                <a:cubicBezTo>
                  <a:pt x="312" y="96"/>
                  <a:pt x="312" y="96"/>
                  <a:pt x="312" y="96"/>
                </a:cubicBezTo>
                <a:cubicBezTo>
                  <a:pt x="295" y="67"/>
                  <a:pt x="295" y="67"/>
                  <a:pt x="295" y="67"/>
                </a:cubicBezTo>
                <a:cubicBezTo>
                  <a:pt x="264" y="78"/>
                  <a:pt x="264" y="78"/>
                  <a:pt x="264" y="78"/>
                </a:cubicBezTo>
                <a:cubicBezTo>
                  <a:pt x="262" y="77"/>
                  <a:pt x="262" y="77"/>
                  <a:pt x="262" y="77"/>
                </a:cubicBezTo>
                <a:cubicBezTo>
                  <a:pt x="257" y="71"/>
                  <a:pt x="253" y="67"/>
                  <a:pt x="245" y="61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59" y="36"/>
                  <a:pt x="259" y="36"/>
                  <a:pt x="259" y="36"/>
                </a:cubicBezTo>
                <a:cubicBezTo>
                  <a:pt x="231" y="18"/>
                  <a:pt x="231" y="18"/>
                  <a:pt x="231" y="18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01" y="37"/>
                  <a:pt x="193" y="34"/>
                  <a:pt x="184" y="33"/>
                </a:cubicBezTo>
                <a:cubicBezTo>
                  <a:pt x="184" y="31"/>
                  <a:pt x="184" y="31"/>
                  <a:pt x="184" y="31"/>
                </a:cubicBezTo>
                <a:cubicBezTo>
                  <a:pt x="178" y="0"/>
                  <a:pt x="178" y="0"/>
                  <a:pt x="178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39" y="33"/>
                  <a:pt x="139" y="33"/>
                  <a:pt x="139" y="33"/>
                </a:cubicBezTo>
                <a:cubicBezTo>
                  <a:pt x="129" y="34"/>
                  <a:pt x="119" y="37"/>
                  <a:pt x="109" y="42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86" y="18"/>
                  <a:pt x="86" y="18"/>
                  <a:pt x="86" y="18"/>
                </a:cubicBezTo>
                <a:cubicBezTo>
                  <a:pt x="59" y="36"/>
                  <a:pt x="59" y="36"/>
                  <a:pt x="59" y="36"/>
                </a:cubicBezTo>
                <a:cubicBezTo>
                  <a:pt x="72" y="66"/>
                  <a:pt x="72" y="66"/>
                  <a:pt x="72" y="66"/>
                </a:cubicBezTo>
                <a:lnTo>
                  <a:pt x="72" y="67"/>
                </a:lnTo>
                <a:close/>
                <a:moveTo>
                  <a:pt x="219" y="69"/>
                </a:moveTo>
                <a:cubicBezTo>
                  <a:pt x="271" y="100"/>
                  <a:pt x="287" y="167"/>
                  <a:pt x="256" y="219"/>
                </a:cubicBezTo>
                <a:cubicBezTo>
                  <a:pt x="224" y="271"/>
                  <a:pt x="157" y="287"/>
                  <a:pt x="106" y="256"/>
                </a:cubicBezTo>
                <a:cubicBezTo>
                  <a:pt x="54" y="225"/>
                  <a:pt x="37" y="157"/>
                  <a:pt x="69" y="106"/>
                </a:cubicBezTo>
                <a:cubicBezTo>
                  <a:pt x="100" y="54"/>
                  <a:pt x="167" y="38"/>
                  <a:pt x="219" y="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endParaRPr lang="zh-CN" altLang="en-US" sz="1400" b="1" dirty="0"/>
          </a:p>
        </p:txBody>
      </p:sp>
      <p:sp>
        <p:nvSpPr>
          <p:cNvPr id="25" name="ïṥľiḋè">
            <a:extLst>
              <a:ext uri="{FF2B5EF4-FFF2-40B4-BE49-F238E27FC236}">
                <a16:creationId xmlns:a16="http://schemas.microsoft.com/office/drawing/2014/main" id="{A9CBC7B9-39FA-4623-9A7E-0AFA2FD2DC51}"/>
              </a:ext>
            </a:extLst>
          </p:cNvPr>
          <p:cNvSpPr>
            <a:spLocks/>
          </p:cNvSpPr>
          <p:nvPr/>
        </p:nvSpPr>
        <p:spPr bwMode="auto">
          <a:xfrm>
            <a:off x="8475187" y="3284844"/>
            <a:ext cx="323794" cy="285378"/>
          </a:xfrm>
          <a:custGeom>
            <a:avLst/>
            <a:gdLst>
              <a:gd name="T0" fmla="*/ 113 w 125"/>
              <a:gd name="T1" fmla="*/ 62 h 110"/>
              <a:gd name="T2" fmla="*/ 117 w 125"/>
              <a:gd name="T3" fmla="*/ 97 h 110"/>
              <a:gd name="T4" fmla="*/ 82 w 125"/>
              <a:gd name="T5" fmla="*/ 102 h 110"/>
              <a:gd name="T6" fmla="*/ 13 w 125"/>
              <a:gd name="T7" fmla="*/ 49 h 110"/>
              <a:gd name="T8" fmla="*/ 9 w 125"/>
              <a:gd name="T9" fmla="*/ 14 h 110"/>
              <a:gd name="T10" fmla="*/ 44 w 125"/>
              <a:gd name="T11" fmla="*/ 9 h 110"/>
              <a:gd name="T12" fmla="*/ 113 w 125"/>
              <a:gd name="T13" fmla="*/ 6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5" h="110">
                <a:moveTo>
                  <a:pt x="113" y="62"/>
                </a:moveTo>
                <a:cubicBezTo>
                  <a:pt x="124" y="70"/>
                  <a:pt x="125" y="86"/>
                  <a:pt x="117" y="97"/>
                </a:cubicBezTo>
                <a:cubicBezTo>
                  <a:pt x="109" y="108"/>
                  <a:pt x="93" y="110"/>
                  <a:pt x="82" y="102"/>
                </a:cubicBezTo>
                <a:cubicBezTo>
                  <a:pt x="13" y="49"/>
                  <a:pt x="13" y="49"/>
                  <a:pt x="13" y="49"/>
                </a:cubicBezTo>
                <a:cubicBezTo>
                  <a:pt x="2" y="41"/>
                  <a:pt x="0" y="25"/>
                  <a:pt x="9" y="14"/>
                </a:cubicBezTo>
                <a:cubicBezTo>
                  <a:pt x="17" y="3"/>
                  <a:pt x="33" y="0"/>
                  <a:pt x="44" y="9"/>
                </a:cubicBezTo>
                <a:lnTo>
                  <a:pt x="113" y="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Sḻîḓè">
            <a:extLst>
              <a:ext uri="{FF2B5EF4-FFF2-40B4-BE49-F238E27FC236}">
                <a16:creationId xmlns:a16="http://schemas.microsoft.com/office/drawing/2014/main" id="{73ABAD35-9275-4687-9CE6-D62AA4E440D6}"/>
              </a:ext>
            </a:extLst>
          </p:cNvPr>
          <p:cNvSpPr>
            <a:spLocks/>
          </p:cNvSpPr>
          <p:nvPr/>
        </p:nvSpPr>
        <p:spPr bwMode="auto">
          <a:xfrm>
            <a:off x="8258959" y="3913776"/>
            <a:ext cx="364407" cy="186594"/>
          </a:xfrm>
          <a:custGeom>
            <a:avLst/>
            <a:gdLst>
              <a:gd name="T0" fmla="*/ 117 w 140"/>
              <a:gd name="T1" fmla="*/ 20 h 72"/>
              <a:gd name="T2" fmla="*/ 137 w 140"/>
              <a:gd name="T3" fmla="*/ 49 h 72"/>
              <a:gd name="T4" fmla="*/ 108 w 140"/>
              <a:gd name="T5" fmla="*/ 69 h 72"/>
              <a:gd name="T6" fmla="*/ 22 w 140"/>
              <a:gd name="T7" fmla="*/ 52 h 72"/>
              <a:gd name="T8" fmla="*/ 3 w 140"/>
              <a:gd name="T9" fmla="*/ 23 h 72"/>
              <a:gd name="T10" fmla="*/ 32 w 140"/>
              <a:gd name="T11" fmla="*/ 3 h 72"/>
              <a:gd name="T12" fmla="*/ 117 w 140"/>
              <a:gd name="T13" fmla="*/ 2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72">
                <a:moveTo>
                  <a:pt x="117" y="20"/>
                </a:moveTo>
                <a:cubicBezTo>
                  <a:pt x="131" y="22"/>
                  <a:pt x="140" y="36"/>
                  <a:pt x="137" y="49"/>
                </a:cubicBezTo>
                <a:cubicBezTo>
                  <a:pt x="134" y="63"/>
                  <a:pt x="121" y="72"/>
                  <a:pt x="108" y="69"/>
                </a:cubicBezTo>
                <a:cubicBezTo>
                  <a:pt x="22" y="52"/>
                  <a:pt x="22" y="52"/>
                  <a:pt x="22" y="52"/>
                </a:cubicBezTo>
                <a:cubicBezTo>
                  <a:pt x="9" y="50"/>
                  <a:pt x="0" y="37"/>
                  <a:pt x="3" y="23"/>
                </a:cubicBezTo>
                <a:cubicBezTo>
                  <a:pt x="6" y="9"/>
                  <a:pt x="19" y="0"/>
                  <a:pt x="32" y="3"/>
                </a:cubicBezTo>
                <a:lnTo>
                  <a:pt x="117" y="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Slíḑé">
            <a:extLst>
              <a:ext uri="{FF2B5EF4-FFF2-40B4-BE49-F238E27FC236}">
                <a16:creationId xmlns:a16="http://schemas.microsoft.com/office/drawing/2014/main" id="{CA5C6059-4FCE-4CB8-A969-9155938DE304}"/>
              </a:ext>
            </a:extLst>
          </p:cNvPr>
          <p:cNvSpPr>
            <a:spLocks/>
          </p:cNvSpPr>
          <p:nvPr/>
        </p:nvSpPr>
        <p:spPr bwMode="auto">
          <a:xfrm>
            <a:off x="8418112" y="4516364"/>
            <a:ext cx="361113" cy="205253"/>
          </a:xfrm>
          <a:custGeom>
            <a:avLst/>
            <a:gdLst>
              <a:gd name="T0" fmla="*/ 105 w 139"/>
              <a:gd name="T1" fmla="*/ 4 h 79"/>
              <a:gd name="T2" fmla="*/ 136 w 139"/>
              <a:gd name="T3" fmla="*/ 22 h 79"/>
              <a:gd name="T4" fmla="*/ 118 w 139"/>
              <a:gd name="T5" fmla="*/ 52 h 79"/>
              <a:gd name="T6" fmla="*/ 34 w 139"/>
              <a:gd name="T7" fmla="*/ 75 h 79"/>
              <a:gd name="T8" fmla="*/ 4 w 139"/>
              <a:gd name="T9" fmla="*/ 57 h 79"/>
              <a:gd name="T10" fmla="*/ 21 w 139"/>
              <a:gd name="T11" fmla="*/ 26 h 79"/>
              <a:gd name="T12" fmla="*/ 105 w 139"/>
              <a:gd name="T13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79">
                <a:moveTo>
                  <a:pt x="105" y="4"/>
                </a:moveTo>
                <a:cubicBezTo>
                  <a:pt x="118" y="0"/>
                  <a:pt x="132" y="8"/>
                  <a:pt x="136" y="22"/>
                </a:cubicBezTo>
                <a:cubicBezTo>
                  <a:pt x="139" y="35"/>
                  <a:pt x="131" y="49"/>
                  <a:pt x="118" y="52"/>
                </a:cubicBezTo>
                <a:cubicBezTo>
                  <a:pt x="34" y="75"/>
                  <a:pt x="34" y="75"/>
                  <a:pt x="34" y="75"/>
                </a:cubicBezTo>
                <a:cubicBezTo>
                  <a:pt x="21" y="79"/>
                  <a:pt x="7" y="71"/>
                  <a:pt x="4" y="57"/>
                </a:cubicBezTo>
                <a:cubicBezTo>
                  <a:pt x="0" y="44"/>
                  <a:pt x="8" y="30"/>
                  <a:pt x="21" y="26"/>
                </a:cubicBezTo>
                <a:lnTo>
                  <a:pt x="105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ś1îḑé">
            <a:extLst>
              <a:ext uri="{FF2B5EF4-FFF2-40B4-BE49-F238E27FC236}">
                <a16:creationId xmlns:a16="http://schemas.microsoft.com/office/drawing/2014/main" id="{56A28399-1238-46C8-8F3B-AD293B990159}"/>
              </a:ext>
            </a:extLst>
          </p:cNvPr>
          <p:cNvSpPr>
            <a:spLocks/>
          </p:cNvSpPr>
          <p:nvPr/>
        </p:nvSpPr>
        <p:spPr bwMode="auto">
          <a:xfrm>
            <a:off x="10798822" y="4516364"/>
            <a:ext cx="363308" cy="205253"/>
          </a:xfrm>
          <a:custGeom>
            <a:avLst/>
            <a:gdLst>
              <a:gd name="T0" fmla="*/ 35 w 140"/>
              <a:gd name="T1" fmla="*/ 4 h 79"/>
              <a:gd name="T2" fmla="*/ 4 w 140"/>
              <a:gd name="T3" fmla="*/ 22 h 79"/>
              <a:gd name="T4" fmla="*/ 21 w 140"/>
              <a:gd name="T5" fmla="*/ 52 h 79"/>
              <a:gd name="T6" fmla="*/ 105 w 140"/>
              <a:gd name="T7" fmla="*/ 75 h 79"/>
              <a:gd name="T8" fmla="*/ 136 w 140"/>
              <a:gd name="T9" fmla="*/ 57 h 79"/>
              <a:gd name="T10" fmla="*/ 119 w 140"/>
              <a:gd name="T11" fmla="*/ 26 h 79"/>
              <a:gd name="T12" fmla="*/ 35 w 140"/>
              <a:gd name="T13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79">
                <a:moveTo>
                  <a:pt x="35" y="4"/>
                </a:moveTo>
                <a:cubicBezTo>
                  <a:pt x="21" y="0"/>
                  <a:pt x="8" y="8"/>
                  <a:pt x="4" y="22"/>
                </a:cubicBezTo>
                <a:cubicBezTo>
                  <a:pt x="0" y="35"/>
                  <a:pt x="8" y="49"/>
                  <a:pt x="21" y="52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19" y="79"/>
                  <a:pt x="132" y="71"/>
                  <a:pt x="136" y="57"/>
                </a:cubicBezTo>
                <a:cubicBezTo>
                  <a:pt x="140" y="44"/>
                  <a:pt x="132" y="30"/>
                  <a:pt x="119" y="26"/>
                </a:cubicBezTo>
                <a:lnTo>
                  <a:pt x="35" y="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ṧľiďê">
            <a:extLst>
              <a:ext uri="{FF2B5EF4-FFF2-40B4-BE49-F238E27FC236}">
                <a16:creationId xmlns:a16="http://schemas.microsoft.com/office/drawing/2014/main" id="{C594609A-FE22-49B8-BF92-5BCF6541719E}"/>
              </a:ext>
            </a:extLst>
          </p:cNvPr>
          <p:cNvSpPr>
            <a:spLocks/>
          </p:cNvSpPr>
          <p:nvPr/>
        </p:nvSpPr>
        <p:spPr bwMode="auto">
          <a:xfrm>
            <a:off x="8745200" y="3077396"/>
            <a:ext cx="1994353" cy="2347791"/>
          </a:xfrm>
          <a:custGeom>
            <a:avLst/>
            <a:gdLst>
              <a:gd name="T0" fmla="*/ 702 w 768"/>
              <a:gd name="T1" fmla="*/ 412 h 904"/>
              <a:gd name="T2" fmla="*/ 611 w 768"/>
              <a:gd name="T3" fmla="*/ 601 h 904"/>
              <a:gd name="T4" fmla="*/ 611 w 768"/>
              <a:gd name="T5" fmla="*/ 602 h 904"/>
              <a:gd name="T6" fmla="*/ 609 w 768"/>
              <a:gd name="T7" fmla="*/ 604 h 904"/>
              <a:gd name="T8" fmla="*/ 606 w 768"/>
              <a:gd name="T9" fmla="*/ 606 h 904"/>
              <a:gd name="T10" fmla="*/ 606 w 768"/>
              <a:gd name="T11" fmla="*/ 607 h 904"/>
              <a:gd name="T12" fmla="*/ 536 w 768"/>
              <a:gd name="T13" fmla="*/ 735 h 904"/>
              <a:gd name="T14" fmla="*/ 523 w 768"/>
              <a:gd name="T15" fmla="*/ 827 h 904"/>
              <a:gd name="T16" fmla="*/ 523 w 768"/>
              <a:gd name="T17" fmla="*/ 833 h 904"/>
              <a:gd name="T18" fmla="*/ 521 w 768"/>
              <a:gd name="T19" fmla="*/ 837 h 904"/>
              <a:gd name="T20" fmla="*/ 504 w 768"/>
              <a:gd name="T21" fmla="*/ 844 h 904"/>
              <a:gd name="T22" fmla="*/ 274 w 768"/>
              <a:gd name="T23" fmla="*/ 844 h 904"/>
              <a:gd name="T24" fmla="*/ 257 w 768"/>
              <a:gd name="T25" fmla="*/ 837 h 904"/>
              <a:gd name="T26" fmla="*/ 255 w 768"/>
              <a:gd name="T27" fmla="*/ 832 h 904"/>
              <a:gd name="T28" fmla="*/ 256 w 768"/>
              <a:gd name="T29" fmla="*/ 827 h 904"/>
              <a:gd name="T30" fmla="*/ 243 w 768"/>
              <a:gd name="T31" fmla="*/ 737 h 904"/>
              <a:gd name="T32" fmla="*/ 185 w 768"/>
              <a:gd name="T33" fmla="*/ 622 h 904"/>
              <a:gd name="T34" fmla="*/ 170 w 768"/>
              <a:gd name="T35" fmla="*/ 604 h 904"/>
              <a:gd name="T36" fmla="*/ 136 w 768"/>
              <a:gd name="T37" fmla="*/ 571 h 904"/>
              <a:gd name="T38" fmla="*/ 109 w 768"/>
              <a:gd name="T39" fmla="*/ 530 h 904"/>
              <a:gd name="T40" fmla="*/ 75 w 768"/>
              <a:gd name="T41" fmla="*/ 436 h 904"/>
              <a:gd name="T42" fmla="*/ 70 w 768"/>
              <a:gd name="T43" fmla="*/ 378 h 904"/>
              <a:gd name="T44" fmla="*/ 342 w 768"/>
              <a:gd name="T45" fmla="*/ 65 h 904"/>
              <a:gd name="T46" fmla="*/ 305 w 768"/>
              <a:gd name="T47" fmla="*/ 0 h 904"/>
              <a:gd name="T48" fmla="*/ 0 w 768"/>
              <a:gd name="T49" fmla="*/ 378 h 904"/>
              <a:gd name="T50" fmla="*/ 132 w 768"/>
              <a:gd name="T51" fmla="*/ 669 h 904"/>
              <a:gd name="T52" fmla="*/ 186 w 768"/>
              <a:gd name="T53" fmla="*/ 825 h 904"/>
              <a:gd name="T54" fmla="*/ 204 w 768"/>
              <a:gd name="T55" fmla="*/ 883 h 904"/>
              <a:gd name="T56" fmla="*/ 226 w 768"/>
              <a:gd name="T57" fmla="*/ 902 h 904"/>
              <a:gd name="T58" fmla="*/ 380 w 768"/>
              <a:gd name="T59" fmla="*/ 903 h 904"/>
              <a:gd name="T60" fmla="*/ 547 w 768"/>
              <a:gd name="T61" fmla="*/ 904 h 904"/>
              <a:gd name="T62" fmla="*/ 575 w 768"/>
              <a:gd name="T63" fmla="*/ 883 h 904"/>
              <a:gd name="T64" fmla="*/ 593 w 768"/>
              <a:gd name="T65" fmla="*/ 825 h 904"/>
              <a:gd name="T66" fmla="*/ 658 w 768"/>
              <a:gd name="T67" fmla="*/ 654 h 904"/>
              <a:gd name="T68" fmla="*/ 662 w 768"/>
              <a:gd name="T69" fmla="*/ 650 h 904"/>
              <a:gd name="T70" fmla="*/ 768 w 768"/>
              <a:gd name="T71" fmla="*/ 442 h 904"/>
              <a:gd name="T72" fmla="*/ 702 w 768"/>
              <a:gd name="T73" fmla="*/ 412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8" h="904">
                <a:moveTo>
                  <a:pt x="702" y="412"/>
                </a:moveTo>
                <a:cubicBezTo>
                  <a:pt x="694" y="485"/>
                  <a:pt x="661" y="552"/>
                  <a:pt x="611" y="601"/>
                </a:cubicBezTo>
                <a:cubicBezTo>
                  <a:pt x="611" y="602"/>
                  <a:pt x="611" y="602"/>
                  <a:pt x="611" y="602"/>
                </a:cubicBezTo>
                <a:cubicBezTo>
                  <a:pt x="610" y="603"/>
                  <a:pt x="609" y="603"/>
                  <a:pt x="609" y="604"/>
                </a:cubicBezTo>
                <a:cubicBezTo>
                  <a:pt x="609" y="604"/>
                  <a:pt x="608" y="605"/>
                  <a:pt x="606" y="606"/>
                </a:cubicBezTo>
                <a:cubicBezTo>
                  <a:pt x="606" y="607"/>
                  <a:pt x="606" y="607"/>
                  <a:pt x="606" y="607"/>
                </a:cubicBezTo>
                <a:cubicBezTo>
                  <a:pt x="595" y="619"/>
                  <a:pt x="556" y="665"/>
                  <a:pt x="536" y="735"/>
                </a:cubicBezTo>
                <a:cubicBezTo>
                  <a:pt x="528" y="762"/>
                  <a:pt x="523" y="793"/>
                  <a:pt x="523" y="827"/>
                </a:cubicBezTo>
                <a:cubicBezTo>
                  <a:pt x="523" y="829"/>
                  <a:pt x="523" y="831"/>
                  <a:pt x="523" y="833"/>
                </a:cubicBezTo>
                <a:cubicBezTo>
                  <a:pt x="523" y="833"/>
                  <a:pt x="522" y="835"/>
                  <a:pt x="521" y="837"/>
                </a:cubicBezTo>
                <a:cubicBezTo>
                  <a:pt x="519" y="839"/>
                  <a:pt x="514" y="842"/>
                  <a:pt x="504" y="844"/>
                </a:cubicBezTo>
                <a:cubicBezTo>
                  <a:pt x="274" y="844"/>
                  <a:pt x="274" y="844"/>
                  <a:pt x="274" y="844"/>
                </a:cubicBezTo>
                <a:cubicBezTo>
                  <a:pt x="265" y="842"/>
                  <a:pt x="260" y="840"/>
                  <a:pt x="257" y="837"/>
                </a:cubicBezTo>
                <a:cubicBezTo>
                  <a:pt x="256" y="836"/>
                  <a:pt x="255" y="833"/>
                  <a:pt x="255" y="832"/>
                </a:cubicBezTo>
                <a:cubicBezTo>
                  <a:pt x="256" y="830"/>
                  <a:pt x="256" y="830"/>
                  <a:pt x="256" y="827"/>
                </a:cubicBezTo>
                <a:cubicBezTo>
                  <a:pt x="256" y="794"/>
                  <a:pt x="251" y="764"/>
                  <a:pt x="243" y="737"/>
                </a:cubicBezTo>
                <a:cubicBezTo>
                  <a:pt x="227" y="683"/>
                  <a:pt x="201" y="643"/>
                  <a:pt x="185" y="622"/>
                </a:cubicBezTo>
                <a:cubicBezTo>
                  <a:pt x="180" y="616"/>
                  <a:pt x="175" y="610"/>
                  <a:pt x="170" y="604"/>
                </a:cubicBezTo>
                <a:cubicBezTo>
                  <a:pt x="159" y="593"/>
                  <a:pt x="146" y="583"/>
                  <a:pt x="136" y="571"/>
                </a:cubicBezTo>
                <a:cubicBezTo>
                  <a:pt x="125" y="558"/>
                  <a:pt x="116" y="544"/>
                  <a:pt x="109" y="530"/>
                </a:cubicBezTo>
                <a:cubicBezTo>
                  <a:pt x="94" y="501"/>
                  <a:pt x="81" y="469"/>
                  <a:pt x="75" y="436"/>
                </a:cubicBezTo>
                <a:cubicBezTo>
                  <a:pt x="72" y="417"/>
                  <a:pt x="70" y="397"/>
                  <a:pt x="70" y="378"/>
                </a:cubicBezTo>
                <a:cubicBezTo>
                  <a:pt x="70" y="219"/>
                  <a:pt x="189" y="87"/>
                  <a:pt x="342" y="65"/>
                </a:cubicBezTo>
                <a:cubicBezTo>
                  <a:pt x="305" y="0"/>
                  <a:pt x="305" y="0"/>
                  <a:pt x="305" y="0"/>
                </a:cubicBezTo>
                <a:cubicBezTo>
                  <a:pt x="131" y="38"/>
                  <a:pt x="0" y="193"/>
                  <a:pt x="0" y="378"/>
                </a:cubicBezTo>
                <a:cubicBezTo>
                  <a:pt x="0" y="494"/>
                  <a:pt x="51" y="598"/>
                  <a:pt x="132" y="669"/>
                </a:cubicBezTo>
                <a:cubicBezTo>
                  <a:pt x="151" y="694"/>
                  <a:pt x="185" y="750"/>
                  <a:pt x="186" y="825"/>
                </a:cubicBezTo>
                <a:cubicBezTo>
                  <a:pt x="184" y="841"/>
                  <a:pt x="188" y="864"/>
                  <a:pt x="204" y="883"/>
                </a:cubicBezTo>
                <a:cubicBezTo>
                  <a:pt x="210" y="890"/>
                  <a:pt x="218" y="897"/>
                  <a:pt x="226" y="902"/>
                </a:cubicBezTo>
                <a:cubicBezTo>
                  <a:pt x="380" y="903"/>
                  <a:pt x="380" y="903"/>
                  <a:pt x="380" y="903"/>
                </a:cubicBezTo>
                <a:cubicBezTo>
                  <a:pt x="547" y="904"/>
                  <a:pt x="547" y="904"/>
                  <a:pt x="547" y="904"/>
                </a:cubicBezTo>
                <a:cubicBezTo>
                  <a:pt x="558" y="899"/>
                  <a:pt x="567" y="892"/>
                  <a:pt x="575" y="883"/>
                </a:cubicBezTo>
                <a:cubicBezTo>
                  <a:pt x="590" y="864"/>
                  <a:pt x="594" y="841"/>
                  <a:pt x="593" y="825"/>
                </a:cubicBezTo>
                <a:cubicBezTo>
                  <a:pt x="594" y="723"/>
                  <a:pt x="657" y="655"/>
                  <a:pt x="658" y="654"/>
                </a:cubicBezTo>
                <a:cubicBezTo>
                  <a:pt x="660" y="653"/>
                  <a:pt x="661" y="652"/>
                  <a:pt x="662" y="650"/>
                </a:cubicBezTo>
                <a:cubicBezTo>
                  <a:pt x="717" y="595"/>
                  <a:pt x="755" y="522"/>
                  <a:pt x="768" y="442"/>
                </a:cubicBezTo>
                <a:cubicBezTo>
                  <a:pt x="750" y="433"/>
                  <a:pt x="720" y="420"/>
                  <a:pt x="702" y="4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S1íḋê">
            <a:extLst>
              <a:ext uri="{FF2B5EF4-FFF2-40B4-BE49-F238E27FC236}">
                <a16:creationId xmlns:a16="http://schemas.microsoft.com/office/drawing/2014/main" id="{FD56A573-F02A-46B9-A843-BEAEA78343D4}"/>
              </a:ext>
            </a:extLst>
          </p:cNvPr>
          <p:cNvSpPr>
            <a:spLocks/>
          </p:cNvSpPr>
          <p:nvPr/>
        </p:nvSpPr>
        <p:spPr bwMode="auto">
          <a:xfrm>
            <a:off x="10912973" y="3993901"/>
            <a:ext cx="514778" cy="384163"/>
          </a:xfrm>
          <a:custGeom>
            <a:avLst/>
            <a:gdLst>
              <a:gd name="T0" fmla="*/ 0 w 198"/>
              <a:gd name="T1" fmla="*/ 129 h 148"/>
              <a:gd name="T2" fmla="*/ 3 w 198"/>
              <a:gd name="T3" fmla="*/ 117 h 148"/>
              <a:gd name="T4" fmla="*/ 186 w 198"/>
              <a:gd name="T5" fmla="*/ 0 h 148"/>
              <a:gd name="T6" fmla="*/ 198 w 198"/>
              <a:gd name="T7" fmla="*/ 2 h 148"/>
              <a:gd name="T8" fmla="*/ 0 w 198"/>
              <a:gd name="T9" fmla="*/ 12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148">
                <a:moveTo>
                  <a:pt x="0" y="129"/>
                </a:moveTo>
                <a:cubicBezTo>
                  <a:pt x="3" y="117"/>
                  <a:pt x="3" y="117"/>
                  <a:pt x="3" y="117"/>
                </a:cubicBezTo>
                <a:cubicBezTo>
                  <a:pt x="86" y="135"/>
                  <a:pt x="168" y="83"/>
                  <a:pt x="186" y="0"/>
                </a:cubicBezTo>
                <a:cubicBezTo>
                  <a:pt x="198" y="2"/>
                  <a:pt x="198" y="2"/>
                  <a:pt x="198" y="2"/>
                </a:cubicBezTo>
                <a:cubicBezTo>
                  <a:pt x="178" y="92"/>
                  <a:pt x="90" y="148"/>
                  <a:pt x="0" y="1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ṡļïďè">
            <a:extLst>
              <a:ext uri="{FF2B5EF4-FFF2-40B4-BE49-F238E27FC236}">
                <a16:creationId xmlns:a16="http://schemas.microsoft.com/office/drawing/2014/main" id="{1A90B34C-EBD7-4297-B1F5-325FA4971F56}"/>
              </a:ext>
            </a:extLst>
          </p:cNvPr>
          <p:cNvSpPr>
            <a:spLocks/>
          </p:cNvSpPr>
          <p:nvPr/>
        </p:nvSpPr>
        <p:spPr bwMode="auto">
          <a:xfrm>
            <a:off x="11382750" y="3967559"/>
            <a:ext cx="60368" cy="45002"/>
          </a:xfrm>
          <a:custGeom>
            <a:avLst/>
            <a:gdLst>
              <a:gd name="T0" fmla="*/ 0 w 55"/>
              <a:gd name="T1" fmla="*/ 29 h 41"/>
              <a:gd name="T2" fmla="*/ 34 w 55"/>
              <a:gd name="T3" fmla="*/ 0 h 41"/>
              <a:gd name="T4" fmla="*/ 55 w 55"/>
              <a:gd name="T5" fmla="*/ 41 h 41"/>
              <a:gd name="T6" fmla="*/ 0 w 55"/>
              <a:gd name="T7" fmla="*/ 2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41">
                <a:moveTo>
                  <a:pt x="0" y="29"/>
                </a:moveTo>
                <a:lnTo>
                  <a:pt x="34" y="0"/>
                </a:lnTo>
                <a:lnTo>
                  <a:pt x="55" y="41"/>
                </a:lnTo>
                <a:lnTo>
                  <a:pt x="0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ś1îḑê">
            <a:extLst>
              <a:ext uri="{FF2B5EF4-FFF2-40B4-BE49-F238E27FC236}">
                <a16:creationId xmlns:a16="http://schemas.microsoft.com/office/drawing/2014/main" id="{04DE5DB9-C4FE-4C4D-ABEF-D4FFBA919DED}"/>
              </a:ext>
            </a:extLst>
          </p:cNvPr>
          <p:cNvSpPr>
            <a:spLocks/>
          </p:cNvSpPr>
          <p:nvPr/>
        </p:nvSpPr>
        <p:spPr bwMode="auto">
          <a:xfrm>
            <a:off x="10313681" y="1767944"/>
            <a:ext cx="939551" cy="940653"/>
          </a:xfrm>
          <a:custGeom>
            <a:avLst/>
            <a:gdLst>
              <a:gd name="T0" fmla="*/ 362 w 362"/>
              <a:gd name="T1" fmla="*/ 362 h 362"/>
              <a:gd name="T2" fmla="*/ 346 w 362"/>
              <a:gd name="T3" fmla="*/ 362 h 362"/>
              <a:gd name="T4" fmla="*/ 0 w 362"/>
              <a:gd name="T5" fmla="*/ 16 h 362"/>
              <a:gd name="T6" fmla="*/ 0 w 362"/>
              <a:gd name="T7" fmla="*/ 0 h 362"/>
              <a:gd name="T8" fmla="*/ 362 w 362"/>
              <a:gd name="T9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362">
                <a:moveTo>
                  <a:pt x="362" y="362"/>
                </a:moveTo>
                <a:cubicBezTo>
                  <a:pt x="346" y="362"/>
                  <a:pt x="346" y="362"/>
                  <a:pt x="346" y="362"/>
                </a:cubicBezTo>
                <a:cubicBezTo>
                  <a:pt x="346" y="171"/>
                  <a:pt x="191" y="16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200" y="0"/>
                  <a:pt x="362" y="162"/>
                  <a:pt x="362" y="3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ś1íḍê">
            <a:extLst>
              <a:ext uri="{FF2B5EF4-FFF2-40B4-BE49-F238E27FC236}">
                <a16:creationId xmlns:a16="http://schemas.microsoft.com/office/drawing/2014/main" id="{D688D210-675A-4F22-8A40-94F06AC6CAA4}"/>
              </a:ext>
            </a:extLst>
          </p:cNvPr>
          <p:cNvSpPr>
            <a:spLocks/>
          </p:cNvSpPr>
          <p:nvPr/>
        </p:nvSpPr>
        <p:spPr bwMode="auto">
          <a:xfrm>
            <a:off x="10260996" y="1721845"/>
            <a:ext cx="85614" cy="131714"/>
          </a:xfrm>
          <a:custGeom>
            <a:avLst/>
            <a:gdLst>
              <a:gd name="T0" fmla="*/ 78 w 78"/>
              <a:gd name="T1" fmla="*/ 0 h 120"/>
              <a:gd name="T2" fmla="*/ 0 w 78"/>
              <a:gd name="T3" fmla="*/ 56 h 120"/>
              <a:gd name="T4" fmla="*/ 74 w 78"/>
              <a:gd name="T5" fmla="*/ 120 h 120"/>
              <a:gd name="T6" fmla="*/ 78 w 78"/>
              <a:gd name="T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20">
                <a:moveTo>
                  <a:pt x="78" y="0"/>
                </a:moveTo>
                <a:lnTo>
                  <a:pt x="0" y="56"/>
                </a:lnTo>
                <a:lnTo>
                  <a:pt x="74" y="120"/>
                </a:lnTo>
                <a:lnTo>
                  <a:pt x="7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ïsḻïdè">
            <a:extLst>
              <a:ext uri="{FF2B5EF4-FFF2-40B4-BE49-F238E27FC236}">
                <a16:creationId xmlns:a16="http://schemas.microsoft.com/office/drawing/2014/main" id="{603DFD90-CAAC-48F4-9195-58C02B38E1CA}"/>
              </a:ext>
            </a:extLst>
          </p:cNvPr>
          <p:cNvSpPr txBox="1"/>
          <p:nvPr/>
        </p:nvSpPr>
        <p:spPr>
          <a:xfrm>
            <a:off x="686389" y="1241491"/>
            <a:ext cx="5274611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EEEB665-8E54-424F-810C-E805DB0C22DC}"/>
              </a:ext>
            </a:extLst>
          </p:cNvPr>
          <p:cNvCxnSpPr/>
          <p:nvPr/>
        </p:nvCxnSpPr>
        <p:spPr>
          <a:xfrm>
            <a:off x="669925" y="2529000"/>
            <a:ext cx="7589034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ïṣ1iḋé">
            <a:extLst>
              <a:ext uri="{FF2B5EF4-FFF2-40B4-BE49-F238E27FC236}">
                <a16:creationId xmlns:a16="http://schemas.microsoft.com/office/drawing/2014/main" id="{B67F015E-921A-4C6A-B22C-10F976F75E19}"/>
              </a:ext>
            </a:extLst>
          </p:cNvPr>
          <p:cNvSpPr txBox="1"/>
          <p:nvPr/>
        </p:nvSpPr>
        <p:spPr>
          <a:xfrm>
            <a:off x="686389" y="3834000"/>
            <a:ext cx="3236383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7" name="ísḷídè">
            <a:extLst>
              <a:ext uri="{FF2B5EF4-FFF2-40B4-BE49-F238E27FC236}">
                <a16:creationId xmlns:a16="http://schemas.microsoft.com/office/drawing/2014/main" id="{E131A0FF-D44F-4993-B092-71CA132EFFF3}"/>
              </a:ext>
            </a:extLst>
          </p:cNvPr>
          <p:cNvSpPr txBox="1"/>
          <p:nvPr/>
        </p:nvSpPr>
        <p:spPr>
          <a:xfrm>
            <a:off x="686389" y="4422332"/>
            <a:ext cx="3236382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8" name="ïṩľîďè">
            <a:extLst>
              <a:ext uri="{FF2B5EF4-FFF2-40B4-BE49-F238E27FC236}">
                <a16:creationId xmlns:a16="http://schemas.microsoft.com/office/drawing/2014/main" id="{0ECBA905-162F-4B37-A2DE-F1AAE51DC49F}"/>
              </a:ext>
            </a:extLst>
          </p:cNvPr>
          <p:cNvSpPr>
            <a:spLocks noChangeAspect="1"/>
          </p:cNvSpPr>
          <p:nvPr/>
        </p:nvSpPr>
        <p:spPr bwMode="auto">
          <a:xfrm>
            <a:off x="799829" y="3154826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îṩlîḑé">
            <a:extLst>
              <a:ext uri="{FF2B5EF4-FFF2-40B4-BE49-F238E27FC236}">
                <a16:creationId xmlns:a16="http://schemas.microsoft.com/office/drawing/2014/main" id="{2C1AED3F-13B1-4009-8DA7-7F47CF55BF42}"/>
              </a:ext>
            </a:extLst>
          </p:cNvPr>
          <p:cNvSpPr txBox="1"/>
          <p:nvPr/>
        </p:nvSpPr>
        <p:spPr>
          <a:xfrm>
            <a:off x="4885221" y="3834000"/>
            <a:ext cx="3236383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4" name="îSļiḍe">
            <a:extLst>
              <a:ext uri="{FF2B5EF4-FFF2-40B4-BE49-F238E27FC236}">
                <a16:creationId xmlns:a16="http://schemas.microsoft.com/office/drawing/2014/main" id="{DB3C8701-1DB0-47A7-950A-F4CF10F41B18}"/>
              </a:ext>
            </a:extLst>
          </p:cNvPr>
          <p:cNvSpPr txBox="1"/>
          <p:nvPr/>
        </p:nvSpPr>
        <p:spPr>
          <a:xfrm>
            <a:off x="4885221" y="4422332"/>
            <a:ext cx="3236382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5" name="ïṩľiďe">
            <a:extLst>
              <a:ext uri="{FF2B5EF4-FFF2-40B4-BE49-F238E27FC236}">
                <a16:creationId xmlns:a16="http://schemas.microsoft.com/office/drawing/2014/main" id="{EF94F9D9-6128-4572-A24A-2922EDC24216}"/>
              </a:ext>
            </a:extLst>
          </p:cNvPr>
          <p:cNvSpPr>
            <a:spLocks noChangeAspect="1"/>
          </p:cNvSpPr>
          <p:nvPr/>
        </p:nvSpPr>
        <p:spPr bwMode="auto">
          <a:xfrm>
            <a:off x="4970259" y="3247296"/>
            <a:ext cx="609685" cy="437524"/>
          </a:xfrm>
          <a:custGeom>
            <a:avLst/>
            <a:gdLst>
              <a:gd name="connsiteX0" fmla="*/ 533228 w 606862"/>
              <a:gd name="connsiteY0" fmla="*/ 69781 h 435499"/>
              <a:gd name="connsiteX1" fmla="*/ 528214 w 606862"/>
              <a:gd name="connsiteY1" fmla="*/ 81924 h 435499"/>
              <a:gd name="connsiteX2" fmla="*/ 515122 w 606862"/>
              <a:gd name="connsiteY2" fmla="*/ 82851 h 435499"/>
              <a:gd name="connsiteX3" fmla="*/ 513543 w 606862"/>
              <a:gd name="connsiteY3" fmla="*/ 87671 h 435499"/>
              <a:gd name="connsiteX4" fmla="*/ 523571 w 606862"/>
              <a:gd name="connsiteY4" fmla="*/ 96107 h 435499"/>
              <a:gd name="connsiteX5" fmla="*/ 520414 w 606862"/>
              <a:gd name="connsiteY5" fmla="*/ 108806 h 435499"/>
              <a:gd name="connsiteX6" fmla="*/ 524500 w 606862"/>
              <a:gd name="connsiteY6" fmla="*/ 111773 h 435499"/>
              <a:gd name="connsiteX7" fmla="*/ 535643 w 606862"/>
              <a:gd name="connsiteY7" fmla="*/ 104913 h 435499"/>
              <a:gd name="connsiteX8" fmla="*/ 546785 w 606862"/>
              <a:gd name="connsiteY8" fmla="*/ 111773 h 435499"/>
              <a:gd name="connsiteX9" fmla="*/ 550871 w 606862"/>
              <a:gd name="connsiteY9" fmla="*/ 108806 h 435499"/>
              <a:gd name="connsiteX10" fmla="*/ 547807 w 606862"/>
              <a:gd name="connsiteY10" fmla="*/ 96107 h 435499"/>
              <a:gd name="connsiteX11" fmla="*/ 557835 w 606862"/>
              <a:gd name="connsiteY11" fmla="*/ 87671 h 435499"/>
              <a:gd name="connsiteX12" fmla="*/ 556349 w 606862"/>
              <a:gd name="connsiteY12" fmla="*/ 82851 h 435499"/>
              <a:gd name="connsiteX13" fmla="*/ 543257 w 606862"/>
              <a:gd name="connsiteY13" fmla="*/ 81924 h 435499"/>
              <a:gd name="connsiteX14" fmla="*/ 538242 w 606862"/>
              <a:gd name="connsiteY14" fmla="*/ 69781 h 435499"/>
              <a:gd name="connsiteX15" fmla="*/ 533228 w 606862"/>
              <a:gd name="connsiteY15" fmla="*/ 69781 h 435499"/>
              <a:gd name="connsiteX16" fmla="*/ 474173 w 606862"/>
              <a:gd name="connsiteY16" fmla="*/ 69781 h 435499"/>
              <a:gd name="connsiteX17" fmla="*/ 469159 w 606862"/>
              <a:gd name="connsiteY17" fmla="*/ 81924 h 435499"/>
              <a:gd name="connsiteX18" fmla="*/ 456066 w 606862"/>
              <a:gd name="connsiteY18" fmla="*/ 82851 h 435499"/>
              <a:gd name="connsiteX19" fmla="*/ 454488 w 606862"/>
              <a:gd name="connsiteY19" fmla="*/ 87671 h 435499"/>
              <a:gd name="connsiteX20" fmla="*/ 464516 w 606862"/>
              <a:gd name="connsiteY20" fmla="*/ 96107 h 435499"/>
              <a:gd name="connsiteX21" fmla="*/ 461359 w 606862"/>
              <a:gd name="connsiteY21" fmla="*/ 108806 h 435499"/>
              <a:gd name="connsiteX22" fmla="*/ 465445 w 606862"/>
              <a:gd name="connsiteY22" fmla="*/ 111773 h 435499"/>
              <a:gd name="connsiteX23" fmla="*/ 476587 w 606862"/>
              <a:gd name="connsiteY23" fmla="*/ 104913 h 435499"/>
              <a:gd name="connsiteX24" fmla="*/ 487730 w 606862"/>
              <a:gd name="connsiteY24" fmla="*/ 111773 h 435499"/>
              <a:gd name="connsiteX25" fmla="*/ 491815 w 606862"/>
              <a:gd name="connsiteY25" fmla="*/ 108806 h 435499"/>
              <a:gd name="connsiteX26" fmla="*/ 488751 w 606862"/>
              <a:gd name="connsiteY26" fmla="*/ 96107 h 435499"/>
              <a:gd name="connsiteX27" fmla="*/ 498779 w 606862"/>
              <a:gd name="connsiteY27" fmla="*/ 87671 h 435499"/>
              <a:gd name="connsiteX28" fmla="*/ 497294 w 606862"/>
              <a:gd name="connsiteY28" fmla="*/ 82851 h 435499"/>
              <a:gd name="connsiteX29" fmla="*/ 484201 w 606862"/>
              <a:gd name="connsiteY29" fmla="*/ 81924 h 435499"/>
              <a:gd name="connsiteX30" fmla="*/ 479187 w 606862"/>
              <a:gd name="connsiteY30" fmla="*/ 69781 h 435499"/>
              <a:gd name="connsiteX31" fmla="*/ 474173 w 606862"/>
              <a:gd name="connsiteY31" fmla="*/ 69781 h 435499"/>
              <a:gd name="connsiteX32" fmla="*/ 415117 w 606862"/>
              <a:gd name="connsiteY32" fmla="*/ 69781 h 435499"/>
              <a:gd name="connsiteX33" fmla="*/ 410103 w 606862"/>
              <a:gd name="connsiteY33" fmla="*/ 81924 h 435499"/>
              <a:gd name="connsiteX34" fmla="*/ 397011 w 606862"/>
              <a:gd name="connsiteY34" fmla="*/ 82851 h 435499"/>
              <a:gd name="connsiteX35" fmla="*/ 395432 w 606862"/>
              <a:gd name="connsiteY35" fmla="*/ 87671 h 435499"/>
              <a:gd name="connsiteX36" fmla="*/ 405460 w 606862"/>
              <a:gd name="connsiteY36" fmla="*/ 96107 h 435499"/>
              <a:gd name="connsiteX37" fmla="*/ 402303 w 606862"/>
              <a:gd name="connsiteY37" fmla="*/ 108806 h 435499"/>
              <a:gd name="connsiteX38" fmla="*/ 406389 w 606862"/>
              <a:gd name="connsiteY38" fmla="*/ 111773 h 435499"/>
              <a:gd name="connsiteX39" fmla="*/ 417532 w 606862"/>
              <a:gd name="connsiteY39" fmla="*/ 104913 h 435499"/>
              <a:gd name="connsiteX40" fmla="*/ 428674 w 606862"/>
              <a:gd name="connsiteY40" fmla="*/ 111773 h 435499"/>
              <a:gd name="connsiteX41" fmla="*/ 432760 w 606862"/>
              <a:gd name="connsiteY41" fmla="*/ 108806 h 435499"/>
              <a:gd name="connsiteX42" fmla="*/ 429696 w 606862"/>
              <a:gd name="connsiteY42" fmla="*/ 96107 h 435499"/>
              <a:gd name="connsiteX43" fmla="*/ 439724 w 606862"/>
              <a:gd name="connsiteY43" fmla="*/ 87671 h 435499"/>
              <a:gd name="connsiteX44" fmla="*/ 438238 w 606862"/>
              <a:gd name="connsiteY44" fmla="*/ 82851 h 435499"/>
              <a:gd name="connsiteX45" fmla="*/ 425146 w 606862"/>
              <a:gd name="connsiteY45" fmla="*/ 81924 h 435499"/>
              <a:gd name="connsiteX46" fmla="*/ 420132 w 606862"/>
              <a:gd name="connsiteY46" fmla="*/ 69781 h 435499"/>
              <a:gd name="connsiteX47" fmla="*/ 415117 w 606862"/>
              <a:gd name="connsiteY47" fmla="*/ 69781 h 435499"/>
              <a:gd name="connsiteX48" fmla="*/ 436010 w 606862"/>
              <a:gd name="connsiteY48" fmla="*/ 3780 h 435499"/>
              <a:gd name="connsiteX49" fmla="*/ 517257 w 606862"/>
              <a:gd name="connsiteY49" fmla="*/ 3780 h 435499"/>
              <a:gd name="connsiteX50" fmla="*/ 606862 w 606862"/>
              <a:gd name="connsiteY50" fmla="*/ 93140 h 435499"/>
              <a:gd name="connsiteX51" fmla="*/ 517257 w 606862"/>
              <a:gd name="connsiteY51" fmla="*/ 182594 h 435499"/>
              <a:gd name="connsiteX52" fmla="*/ 456438 w 606862"/>
              <a:gd name="connsiteY52" fmla="*/ 182594 h 435499"/>
              <a:gd name="connsiteX53" fmla="*/ 415210 w 606862"/>
              <a:gd name="connsiteY53" fmla="*/ 223751 h 435499"/>
              <a:gd name="connsiteX54" fmla="*/ 407689 w 606862"/>
              <a:gd name="connsiteY54" fmla="*/ 220692 h 435499"/>
              <a:gd name="connsiteX55" fmla="*/ 407689 w 606862"/>
              <a:gd name="connsiteY55" fmla="*/ 178051 h 435499"/>
              <a:gd name="connsiteX56" fmla="*/ 346405 w 606862"/>
              <a:gd name="connsiteY56" fmla="*/ 93233 h 435499"/>
              <a:gd name="connsiteX57" fmla="*/ 436010 w 606862"/>
              <a:gd name="connsiteY57" fmla="*/ 3780 h 435499"/>
              <a:gd name="connsiteX58" fmla="*/ 140854 w 606862"/>
              <a:gd name="connsiteY58" fmla="*/ 207 h 435499"/>
              <a:gd name="connsiteX59" fmla="*/ 216621 w 606862"/>
              <a:gd name="connsiteY59" fmla="*/ 856 h 435499"/>
              <a:gd name="connsiteX60" fmla="*/ 272145 w 606862"/>
              <a:gd name="connsiteY60" fmla="*/ 33762 h 435499"/>
              <a:gd name="connsiteX61" fmla="*/ 302693 w 606862"/>
              <a:gd name="connsiteY61" fmla="*/ 122934 h 435499"/>
              <a:gd name="connsiteX62" fmla="*/ 310400 w 606862"/>
              <a:gd name="connsiteY62" fmla="*/ 158343 h 435499"/>
              <a:gd name="connsiteX63" fmla="*/ 293130 w 606862"/>
              <a:gd name="connsiteY63" fmla="*/ 188098 h 435499"/>
              <a:gd name="connsiteX64" fmla="*/ 281152 w 606862"/>
              <a:gd name="connsiteY64" fmla="*/ 220819 h 435499"/>
              <a:gd name="connsiteX65" fmla="*/ 281152 w 606862"/>
              <a:gd name="connsiteY65" fmla="*/ 260863 h 435499"/>
              <a:gd name="connsiteX66" fmla="*/ 283287 w 606862"/>
              <a:gd name="connsiteY66" fmla="*/ 264385 h 435499"/>
              <a:gd name="connsiteX67" fmla="*/ 407057 w 606862"/>
              <a:gd name="connsiteY67" fmla="*/ 343732 h 435499"/>
              <a:gd name="connsiteX68" fmla="*/ 422192 w 606862"/>
              <a:gd name="connsiteY68" fmla="*/ 375989 h 435499"/>
              <a:gd name="connsiteX69" fmla="*/ 422192 w 606862"/>
              <a:gd name="connsiteY69" fmla="*/ 435406 h 435499"/>
              <a:gd name="connsiteX70" fmla="*/ 238533 w 606862"/>
              <a:gd name="connsiteY70" fmla="*/ 435406 h 435499"/>
              <a:gd name="connsiteX71" fmla="*/ 220520 w 606862"/>
              <a:gd name="connsiteY71" fmla="*/ 352816 h 435499"/>
              <a:gd name="connsiteX72" fmla="*/ 210957 w 606862"/>
              <a:gd name="connsiteY72" fmla="*/ 299331 h 435499"/>
              <a:gd name="connsiteX73" fmla="*/ 201393 w 606862"/>
              <a:gd name="connsiteY73" fmla="*/ 352816 h 435499"/>
              <a:gd name="connsiteX74" fmla="*/ 183566 w 606862"/>
              <a:gd name="connsiteY74" fmla="*/ 435499 h 435499"/>
              <a:gd name="connsiteX75" fmla="*/ 0 w 606862"/>
              <a:gd name="connsiteY75" fmla="*/ 435499 h 435499"/>
              <a:gd name="connsiteX76" fmla="*/ 0 w 606862"/>
              <a:gd name="connsiteY76" fmla="*/ 376082 h 435499"/>
              <a:gd name="connsiteX77" fmla="*/ 15135 w 606862"/>
              <a:gd name="connsiteY77" fmla="*/ 343824 h 435499"/>
              <a:gd name="connsiteX78" fmla="*/ 138905 w 606862"/>
              <a:gd name="connsiteY78" fmla="*/ 264478 h 435499"/>
              <a:gd name="connsiteX79" fmla="*/ 141040 w 606862"/>
              <a:gd name="connsiteY79" fmla="*/ 261049 h 435499"/>
              <a:gd name="connsiteX80" fmla="*/ 141040 w 606862"/>
              <a:gd name="connsiteY80" fmla="*/ 221005 h 435499"/>
              <a:gd name="connsiteX81" fmla="*/ 128970 w 606862"/>
              <a:gd name="connsiteY81" fmla="*/ 188191 h 435499"/>
              <a:gd name="connsiteX82" fmla="*/ 111792 w 606862"/>
              <a:gd name="connsiteY82" fmla="*/ 158436 h 435499"/>
              <a:gd name="connsiteX83" fmla="*/ 118942 w 606862"/>
              <a:gd name="connsiteY83" fmla="*/ 123120 h 435499"/>
              <a:gd name="connsiteX84" fmla="*/ 149397 w 606862"/>
              <a:gd name="connsiteY84" fmla="*/ 18560 h 435499"/>
              <a:gd name="connsiteX85" fmla="*/ 140854 w 606862"/>
              <a:gd name="connsiteY85" fmla="*/ 207 h 43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6862" h="435499">
                <a:moveTo>
                  <a:pt x="533228" y="69781"/>
                </a:moveTo>
                <a:lnTo>
                  <a:pt x="528214" y="81924"/>
                </a:lnTo>
                <a:lnTo>
                  <a:pt x="515122" y="82851"/>
                </a:lnTo>
                <a:cubicBezTo>
                  <a:pt x="512615" y="83036"/>
                  <a:pt x="511686" y="86095"/>
                  <a:pt x="513543" y="87671"/>
                </a:cubicBezTo>
                <a:lnTo>
                  <a:pt x="523571" y="96107"/>
                </a:lnTo>
                <a:lnTo>
                  <a:pt x="520414" y="108806"/>
                </a:lnTo>
                <a:cubicBezTo>
                  <a:pt x="519857" y="111217"/>
                  <a:pt x="522457" y="113163"/>
                  <a:pt x="524500" y="111773"/>
                </a:cubicBezTo>
                <a:lnTo>
                  <a:pt x="535643" y="104913"/>
                </a:lnTo>
                <a:lnTo>
                  <a:pt x="546785" y="111773"/>
                </a:lnTo>
                <a:cubicBezTo>
                  <a:pt x="548921" y="113163"/>
                  <a:pt x="551521" y="111217"/>
                  <a:pt x="550871" y="108806"/>
                </a:cubicBezTo>
                <a:lnTo>
                  <a:pt x="547807" y="96107"/>
                </a:lnTo>
                <a:lnTo>
                  <a:pt x="557835" y="87671"/>
                </a:lnTo>
                <a:cubicBezTo>
                  <a:pt x="559785" y="86095"/>
                  <a:pt x="558856" y="83036"/>
                  <a:pt x="556349" y="82851"/>
                </a:cubicBezTo>
                <a:lnTo>
                  <a:pt x="543257" y="81924"/>
                </a:lnTo>
                <a:lnTo>
                  <a:pt x="538242" y="69781"/>
                </a:lnTo>
                <a:cubicBezTo>
                  <a:pt x="537407" y="67463"/>
                  <a:pt x="534157" y="67463"/>
                  <a:pt x="533228" y="69781"/>
                </a:cubicBezTo>
                <a:close/>
                <a:moveTo>
                  <a:pt x="474173" y="69781"/>
                </a:moveTo>
                <a:lnTo>
                  <a:pt x="469159" y="81924"/>
                </a:lnTo>
                <a:lnTo>
                  <a:pt x="456066" y="82851"/>
                </a:lnTo>
                <a:cubicBezTo>
                  <a:pt x="453559" y="83036"/>
                  <a:pt x="452631" y="86095"/>
                  <a:pt x="454488" y="87671"/>
                </a:cubicBezTo>
                <a:lnTo>
                  <a:pt x="464516" y="96107"/>
                </a:lnTo>
                <a:lnTo>
                  <a:pt x="461359" y="108806"/>
                </a:lnTo>
                <a:cubicBezTo>
                  <a:pt x="460802" y="111217"/>
                  <a:pt x="463402" y="113163"/>
                  <a:pt x="465445" y="111773"/>
                </a:cubicBezTo>
                <a:lnTo>
                  <a:pt x="476587" y="104913"/>
                </a:lnTo>
                <a:lnTo>
                  <a:pt x="487730" y="111773"/>
                </a:lnTo>
                <a:cubicBezTo>
                  <a:pt x="489865" y="113163"/>
                  <a:pt x="492465" y="111217"/>
                  <a:pt x="491815" y="108806"/>
                </a:cubicBezTo>
                <a:lnTo>
                  <a:pt x="488751" y="96107"/>
                </a:lnTo>
                <a:lnTo>
                  <a:pt x="498779" y="87671"/>
                </a:lnTo>
                <a:cubicBezTo>
                  <a:pt x="500729" y="86095"/>
                  <a:pt x="499615" y="83036"/>
                  <a:pt x="497294" y="82851"/>
                </a:cubicBezTo>
                <a:lnTo>
                  <a:pt x="484201" y="81924"/>
                </a:lnTo>
                <a:lnTo>
                  <a:pt x="479187" y="69781"/>
                </a:lnTo>
                <a:cubicBezTo>
                  <a:pt x="478351" y="67463"/>
                  <a:pt x="475101" y="67463"/>
                  <a:pt x="474173" y="69781"/>
                </a:cubicBezTo>
                <a:close/>
                <a:moveTo>
                  <a:pt x="415117" y="69781"/>
                </a:moveTo>
                <a:lnTo>
                  <a:pt x="410103" y="81924"/>
                </a:lnTo>
                <a:lnTo>
                  <a:pt x="397011" y="82851"/>
                </a:lnTo>
                <a:cubicBezTo>
                  <a:pt x="394504" y="83036"/>
                  <a:pt x="393575" y="86095"/>
                  <a:pt x="395432" y="87671"/>
                </a:cubicBezTo>
                <a:lnTo>
                  <a:pt x="405460" y="96107"/>
                </a:lnTo>
                <a:lnTo>
                  <a:pt x="402303" y="108806"/>
                </a:lnTo>
                <a:cubicBezTo>
                  <a:pt x="401746" y="111217"/>
                  <a:pt x="404346" y="113163"/>
                  <a:pt x="406389" y="111773"/>
                </a:cubicBezTo>
                <a:lnTo>
                  <a:pt x="417532" y="104913"/>
                </a:lnTo>
                <a:lnTo>
                  <a:pt x="428674" y="111773"/>
                </a:lnTo>
                <a:cubicBezTo>
                  <a:pt x="430810" y="113163"/>
                  <a:pt x="433410" y="111217"/>
                  <a:pt x="432760" y="108806"/>
                </a:cubicBezTo>
                <a:lnTo>
                  <a:pt x="429696" y="96107"/>
                </a:lnTo>
                <a:lnTo>
                  <a:pt x="439724" y="87671"/>
                </a:lnTo>
                <a:cubicBezTo>
                  <a:pt x="441581" y="86095"/>
                  <a:pt x="440560" y="83036"/>
                  <a:pt x="438238" y="82851"/>
                </a:cubicBezTo>
                <a:lnTo>
                  <a:pt x="425146" y="81924"/>
                </a:lnTo>
                <a:lnTo>
                  <a:pt x="420132" y="69781"/>
                </a:lnTo>
                <a:cubicBezTo>
                  <a:pt x="419296" y="67463"/>
                  <a:pt x="416046" y="67463"/>
                  <a:pt x="415117" y="69781"/>
                </a:cubicBezTo>
                <a:close/>
                <a:moveTo>
                  <a:pt x="436010" y="3780"/>
                </a:moveTo>
                <a:lnTo>
                  <a:pt x="517257" y="3780"/>
                </a:lnTo>
                <a:cubicBezTo>
                  <a:pt x="566749" y="3780"/>
                  <a:pt x="606862" y="43825"/>
                  <a:pt x="606862" y="93140"/>
                </a:cubicBezTo>
                <a:cubicBezTo>
                  <a:pt x="606862" y="142548"/>
                  <a:pt x="566749" y="182594"/>
                  <a:pt x="517257" y="182594"/>
                </a:cubicBezTo>
                <a:lnTo>
                  <a:pt x="456438" y="182594"/>
                </a:lnTo>
                <a:lnTo>
                  <a:pt x="415210" y="223751"/>
                </a:lnTo>
                <a:cubicBezTo>
                  <a:pt x="412517" y="226625"/>
                  <a:pt x="407689" y="224678"/>
                  <a:pt x="407689" y="220692"/>
                </a:cubicBezTo>
                <a:lnTo>
                  <a:pt x="407689" y="178051"/>
                </a:lnTo>
                <a:cubicBezTo>
                  <a:pt x="372126" y="166279"/>
                  <a:pt x="346405" y="132815"/>
                  <a:pt x="346405" y="93233"/>
                </a:cubicBezTo>
                <a:cubicBezTo>
                  <a:pt x="346405" y="43825"/>
                  <a:pt x="386518" y="3780"/>
                  <a:pt x="436010" y="3780"/>
                </a:cubicBezTo>
                <a:close/>
                <a:moveTo>
                  <a:pt x="140854" y="207"/>
                </a:moveTo>
                <a:cubicBezTo>
                  <a:pt x="140854" y="207"/>
                  <a:pt x="191922" y="5954"/>
                  <a:pt x="216621" y="856"/>
                </a:cubicBezTo>
                <a:cubicBezTo>
                  <a:pt x="241412" y="-4335"/>
                  <a:pt x="267874" y="15038"/>
                  <a:pt x="272145" y="33762"/>
                </a:cubicBezTo>
                <a:cubicBezTo>
                  <a:pt x="272145" y="33762"/>
                  <a:pt x="322099" y="33948"/>
                  <a:pt x="302693" y="122934"/>
                </a:cubicBezTo>
                <a:cubicBezTo>
                  <a:pt x="310493" y="122563"/>
                  <a:pt x="318942" y="128032"/>
                  <a:pt x="310400" y="158343"/>
                </a:cubicBezTo>
                <a:cubicBezTo>
                  <a:pt x="303807" y="181331"/>
                  <a:pt x="297772" y="187727"/>
                  <a:pt x="293130" y="188098"/>
                </a:cubicBezTo>
                <a:cubicBezTo>
                  <a:pt x="291551" y="198480"/>
                  <a:pt x="287466" y="209974"/>
                  <a:pt x="281152" y="220819"/>
                </a:cubicBezTo>
                <a:lnTo>
                  <a:pt x="281152" y="260863"/>
                </a:lnTo>
                <a:cubicBezTo>
                  <a:pt x="281152" y="262346"/>
                  <a:pt x="281895" y="263737"/>
                  <a:pt x="283287" y="264385"/>
                </a:cubicBezTo>
                <a:cubicBezTo>
                  <a:pt x="294987" y="270133"/>
                  <a:pt x="353204" y="299424"/>
                  <a:pt x="407057" y="343732"/>
                </a:cubicBezTo>
                <a:cubicBezTo>
                  <a:pt x="416714" y="351611"/>
                  <a:pt x="422192" y="363476"/>
                  <a:pt x="422192" y="375989"/>
                </a:cubicBezTo>
                <a:lnTo>
                  <a:pt x="422192" y="435406"/>
                </a:lnTo>
                <a:lnTo>
                  <a:pt x="238533" y="435406"/>
                </a:lnTo>
                <a:lnTo>
                  <a:pt x="220520" y="352816"/>
                </a:lnTo>
                <a:cubicBezTo>
                  <a:pt x="257104" y="301834"/>
                  <a:pt x="217735" y="299331"/>
                  <a:pt x="210957" y="299331"/>
                </a:cubicBezTo>
                <a:cubicBezTo>
                  <a:pt x="204179" y="299424"/>
                  <a:pt x="164810" y="301834"/>
                  <a:pt x="201393" y="352816"/>
                </a:cubicBezTo>
                <a:lnTo>
                  <a:pt x="183566" y="435499"/>
                </a:lnTo>
                <a:lnTo>
                  <a:pt x="0" y="435499"/>
                </a:lnTo>
                <a:lnTo>
                  <a:pt x="0" y="376082"/>
                </a:lnTo>
                <a:cubicBezTo>
                  <a:pt x="0" y="363754"/>
                  <a:pt x="5478" y="351703"/>
                  <a:pt x="15135" y="343824"/>
                </a:cubicBezTo>
                <a:cubicBezTo>
                  <a:pt x="68988" y="299609"/>
                  <a:pt x="127113" y="270318"/>
                  <a:pt x="138905" y="264478"/>
                </a:cubicBezTo>
                <a:cubicBezTo>
                  <a:pt x="140112" y="263829"/>
                  <a:pt x="141040" y="262532"/>
                  <a:pt x="141040" y="261049"/>
                </a:cubicBezTo>
                <a:lnTo>
                  <a:pt x="141040" y="221005"/>
                </a:lnTo>
                <a:cubicBezTo>
                  <a:pt x="134726" y="210067"/>
                  <a:pt x="130641" y="198573"/>
                  <a:pt x="128970" y="188191"/>
                </a:cubicBezTo>
                <a:cubicBezTo>
                  <a:pt x="124420" y="187820"/>
                  <a:pt x="118385" y="181424"/>
                  <a:pt x="111792" y="158436"/>
                </a:cubicBezTo>
                <a:cubicBezTo>
                  <a:pt x="103528" y="128867"/>
                  <a:pt x="111328" y="123120"/>
                  <a:pt x="118942" y="123120"/>
                </a:cubicBezTo>
                <a:cubicBezTo>
                  <a:pt x="114856" y="105786"/>
                  <a:pt x="104643" y="45813"/>
                  <a:pt x="149397" y="18560"/>
                </a:cubicBezTo>
                <a:cubicBezTo>
                  <a:pt x="149397" y="18560"/>
                  <a:pt x="140112" y="10960"/>
                  <a:pt x="140854" y="2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B9762AB-9861-4EA2-8408-62EBE627F4E2}"/>
              </a:ext>
            </a:extLst>
          </p:cNvPr>
          <p:cNvCxnSpPr/>
          <p:nvPr/>
        </p:nvCxnSpPr>
        <p:spPr>
          <a:xfrm>
            <a:off x="4296000" y="4033928"/>
            <a:ext cx="0" cy="187527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84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1B90C-4E66-4495-8F20-359E1947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2B9505D-2B8C-44A1-B9C8-A513B251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F1581D-8D10-470B-8FBD-9E312102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îsļíḑé">
            <a:extLst>
              <a:ext uri="{FF2B5EF4-FFF2-40B4-BE49-F238E27FC236}">
                <a16:creationId xmlns:a16="http://schemas.microsoft.com/office/drawing/2014/main" id="{3804BD3C-6DB0-41F7-B7CB-1212EC7E4408}"/>
              </a:ext>
            </a:extLst>
          </p:cNvPr>
          <p:cNvSpPr/>
          <p:nvPr/>
        </p:nvSpPr>
        <p:spPr>
          <a:xfrm>
            <a:off x="983440" y="3219423"/>
            <a:ext cx="10225120" cy="41915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iŝ1iḑe">
            <a:extLst>
              <a:ext uri="{FF2B5EF4-FFF2-40B4-BE49-F238E27FC236}">
                <a16:creationId xmlns:a16="http://schemas.microsoft.com/office/drawing/2014/main" id="{1DB3C71C-1FCB-4E6F-85B2-A7EA989B9FED}"/>
              </a:ext>
            </a:extLst>
          </p:cNvPr>
          <p:cNvSpPr/>
          <p:nvPr/>
        </p:nvSpPr>
        <p:spPr>
          <a:xfrm>
            <a:off x="2357791" y="3177651"/>
            <a:ext cx="571222" cy="571221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2000">
              <a:solidFill>
                <a:schemeClr val="dk1"/>
              </a:solidFill>
            </a:endParaRPr>
          </a:p>
        </p:txBody>
      </p:sp>
      <p:sp>
        <p:nvSpPr>
          <p:cNvPr id="42" name="íSľidè">
            <a:extLst>
              <a:ext uri="{FF2B5EF4-FFF2-40B4-BE49-F238E27FC236}">
                <a16:creationId xmlns:a16="http://schemas.microsoft.com/office/drawing/2014/main" id="{363CFECD-F572-4AA8-AA7A-E3BBF20C2940}"/>
              </a:ext>
            </a:extLst>
          </p:cNvPr>
          <p:cNvSpPr/>
          <p:nvPr/>
        </p:nvSpPr>
        <p:spPr>
          <a:xfrm>
            <a:off x="2494406" y="3305437"/>
            <a:ext cx="297990" cy="22294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450" y="93983"/>
                </a:moveTo>
                <a:cubicBezTo>
                  <a:pt x="116450" y="97905"/>
                  <a:pt x="114061" y="101100"/>
                  <a:pt x="111122" y="101100"/>
                </a:cubicBezTo>
                <a:lnTo>
                  <a:pt x="8877" y="101100"/>
                </a:lnTo>
                <a:cubicBezTo>
                  <a:pt x="5938" y="101100"/>
                  <a:pt x="3550" y="97905"/>
                  <a:pt x="3550" y="93983"/>
                </a:cubicBezTo>
                <a:lnTo>
                  <a:pt x="3550" y="11855"/>
                </a:lnTo>
                <a:cubicBezTo>
                  <a:pt x="3550" y="7933"/>
                  <a:pt x="5938" y="4738"/>
                  <a:pt x="8877" y="4738"/>
                </a:cubicBezTo>
                <a:lnTo>
                  <a:pt x="111122" y="4738"/>
                </a:lnTo>
                <a:cubicBezTo>
                  <a:pt x="114061" y="4738"/>
                  <a:pt x="116450" y="7933"/>
                  <a:pt x="116450" y="11855"/>
                </a:cubicBezTo>
                <a:cubicBezTo>
                  <a:pt x="116450" y="11855"/>
                  <a:pt x="116450" y="93983"/>
                  <a:pt x="116450" y="93983"/>
                </a:cubicBezTo>
                <a:close/>
                <a:moveTo>
                  <a:pt x="111122" y="0"/>
                </a:moveTo>
                <a:lnTo>
                  <a:pt x="8877" y="0"/>
                </a:lnTo>
                <a:cubicBezTo>
                  <a:pt x="3983" y="0"/>
                  <a:pt x="0" y="5316"/>
                  <a:pt x="0" y="11855"/>
                </a:cubicBezTo>
                <a:lnTo>
                  <a:pt x="0" y="93983"/>
                </a:lnTo>
                <a:cubicBezTo>
                  <a:pt x="0" y="100522"/>
                  <a:pt x="3983" y="105838"/>
                  <a:pt x="8877" y="105838"/>
                </a:cubicBezTo>
                <a:lnTo>
                  <a:pt x="58222" y="105838"/>
                </a:lnTo>
                <a:lnTo>
                  <a:pt x="58222" y="115261"/>
                </a:lnTo>
                <a:lnTo>
                  <a:pt x="36472" y="115261"/>
                </a:lnTo>
                <a:lnTo>
                  <a:pt x="36472" y="120000"/>
                </a:lnTo>
                <a:lnTo>
                  <a:pt x="83522" y="120000"/>
                </a:lnTo>
                <a:lnTo>
                  <a:pt x="83522" y="115261"/>
                </a:lnTo>
                <a:lnTo>
                  <a:pt x="61772" y="115261"/>
                </a:lnTo>
                <a:lnTo>
                  <a:pt x="61772" y="105838"/>
                </a:lnTo>
                <a:lnTo>
                  <a:pt x="111122" y="105838"/>
                </a:lnTo>
                <a:cubicBezTo>
                  <a:pt x="116016" y="105838"/>
                  <a:pt x="120000" y="100522"/>
                  <a:pt x="120000" y="93983"/>
                </a:cubicBezTo>
                <a:lnTo>
                  <a:pt x="120000" y="11855"/>
                </a:lnTo>
                <a:cubicBezTo>
                  <a:pt x="120000" y="5316"/>
                  <a:pt x="116016" y="0"/>
                  <a:pt x="1111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endParaRPr sz="5400"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3" name="iṩ1ïḓé">
            <a:extLst>
              <a:ext uri="{FF2B5EF4-FFF2-40B4-BE49-F238E27FC236}">
                <a16:creationId xmlns:a16="http://schemas.microsoft.com/office/drawing/2014/main" id="{D81C7A3B-ABE0-4EEB-ADDF-9FD98C0E48F5}"/>
              </a:ext>
            </a:extLst>
          </p:cNvPr>
          <p:cNvSpPr/>
          <p:nvPr/>
        </p:nvSpPr>
        <p:spPr>
          <a:xfrm>
            <a:off x="2512064" y="3323096"/>
            <a:ext cx="246119" cy="1512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294" y="6994"/>
                </a:moveTo>
                <a:lnTo>
                  <a:pt x="115705" y="6994"/>
                </a:lnTo>
                <a:lnTo>
                  <a:pt x="115705" y="113005"/>
                </a:lnTo>
                <a:lnTo>
                  <a:pt x="4294" y="113005"/>
                </a:lnTo>
                <a:cubicBezTo>
                  <a:pt x="4294" y="113005"/>
                  <a:pt x="4294" y="6994"/>
                  <a:pt x="4294" y="6994"/>
                </a:cubicBezTo>
                <a:close/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cubicBezTo>
                  <a:pt x="0" y="0"/>
                  <a:pt x="0" y="120000"/>
                  <a:pt x="0" y="120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endParaRPr sz="5400"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4" name="ïṡḷïḑe">
            <a:extLst>
              <a:ext uri="{FF2B5EF4-FFF2-40B4-BE49-F238E27FC236}">
                <a16:creationId xmlns:a16="http://schemas.microsoft.com/office/drawing/2014/main" id="{18AD451D-52E5-4AC7-8622-01896119FB7B}"/>
              </a:ext>
            </a:extLst>
          </p:cNvPr>
          <p:cNvSpPr/>
          <p:nvPr/>
        </p:nvSpPr>
        <p:spPr>
          <a:xfrm>
            <a:off x="2494406" y="3552657"/>
            <a:ext cx="297990" cy="684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550" y="15388"/>
                </a:moveTo>
                <a:lnTo>
                  <a:pt x="116450" y="15388"/>
                </a:lnTo>
                <a:lnTo>
                  <a:pt x="116450" y="104611"/>
                </a:lnTo>
                <a:lnTo>
                  <a:pt x="3550" y="104611"/>
                </a:lnTo>
                <a:cubicBezTo>
                  <a:pt x="3550" y="104611"/>
                  <a:pt x="3550" y="15388"/>
                  <a:pt x="3550" y="15388"/>
                </a:cubicBezTo>
                <a:close/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cubicBezTo>
                  <a:pt x="0" y="0"/>
                  <a:pt x="0" y="120000"/>
                  <a:pt x="0" y="120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endParaRPr sz="5400"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5" name="ï$líḓè">
            <a:extLst>
              <a:ext uri="{FF2B5EF4-FFF2-40B4-BE49-F238E27FC236}">
                <a16:creationId xmlns:a16="http://schemas.microsoft.com/office/drawing/2014/main" id="{952F964E-21D5-43C6-A775-600A49C97236}"/>
              </a:ext>
            </a:extLst>
          </p:cNvPr>
          <p:cNvSpPr/>
          <p:nvPr/>
        </p:nvSpPr>
        <p:spPr>
          <a:xfrm>
            <a:off x="2512064" y="3570317"/>
            <a:ext cx="29800" cy="29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66" y="84833"/>
                </a:moveTo>
                <a:cubicBezTo>
                  <a:pt x="46294" y="84833"/>
                  <a:pt x="35166" y="73666"/>
                  <a:pt x="35166" y="59966"/>
                </a:cubicBezTo>
                <a:cubicBezTo>
                  <a:pt x="35166" y="46294"/>
                  <a:pt x="46294" y="35166"/>
                  <a:pt x="59966" y="35166"/>
                </a:cubicBezTo>
                <a:cubicBezTo>
                  <a:pt x="73666" y="35166"/>
                  <a:pt x="84833" y="46294"/>
                  <a:pt x="84833" y="59966"/>
                </a:cubicBezTo>
                <a:cubicBezTo>
                  <a:pt x="84833" y="73666"/>
                  <a:pt x="73666" y="84833"/>
                  <a:pt x="59966" y="84833"/>
                </a:cubicBezTo>
                <a:close/>
                <a:moveTo>
                  <a:pt x="59966" y="0"/>
                </a:moveTo>
                <a:cubicBezTo>
                  <a:pt x="26894" y="0"/>
                  <a:pt x="0" y="26894"/>
                  <a:pt x="0" y="59966"/>
                </a:cubicBezTo>
                <a:cubicBezTo>
                  <a:pt x="0" y="93072"/>
                  <a:pt x="26894" y="120000"/>
                  <a:pt x="59966" y="120000"/>
                </a:cubicBezTo>
                <a:cubicBezTo>
                  <a:pt x="93072" y="120000"/>
                  <a:pt x="120000" y="93072"/>
                  <a:pt x="120000" y="59966"/>
                </a:cubicBezTo>
                <a:cubicBezTo>
                  <a:pt x="120000" y="26894"/>
                  <a:pt x="93072" y="0"/>
                  <a:pt x="599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endParaRPr sz="5400"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6" name="í$ľidé">
            <a:extLst>
              <a:ext uri="{FF2B5EF4-FFF2-40B4-BE49-F238E27FC236}">
                <a16:creationId xmlns:a16="http://schemas.microsoft.com/office/drawing/2014/main" id="{A5060C7C-B039-4623-A8B7-E6084BE32083}"/>
              </a:ext>
            </a:extLst>
          </p:cNvPr>
          <p:cNvSpPr/>
          <p:nvPr/>
        </p:nvSpPr>
        <p:spPr>
          <a:xfrm>
            <a:off x="2662162" y="3587975"/>
            <a:ext cx="91604" cy="88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cubicBezTo>
                  <a:pt x="0" y="0"/>
                  <a:pt x="0" y="120000"/>
                  <a:pt x="0" y="120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endParaRPr sz="5400"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6" name="išlidê">
            <a:extLst>
              <a:ext uri="{FF2B5EF4-FFF2-40B4-BE49-F238E27FC236}">
                <a16:creationId xmlns:a16="http://schemas.microsoft.com/office/drawing/2014/main" id="{F832413E-DADA-4D28-93D0-2D26934574B0}"/>
              </a:ext>
            </a:extLst>
          </p:cNvPr>
          <p:cNvSpPr/>
          <p:nvPr/>
        </p:nvSpPr>
        <p:spPr>
          <a:xfrm>
            <a:off x="5818276" y="3177651"/>
            <a:ext cx="571222" cy="57122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38" name="íśḻíḋe">
            <a:extLst>
              <a:ext uri="{FF2B5EF4-FFF2-40B4-BE49-F238E27FC236}">
                <a16:creationId xmlns:a16="http://schemas.microsoft.com/office/drawing/2014/main" id="{F86A5A9A-832C-49AF-A772-3FD72B906574}"/>
              </a:ext>
            </a:extLst>
          </p:cNvPr>
          <p:cNvSpPr/>
          <p:nvPr/>
        </p:nvSpPr>
        <p:spPr>
          <a:xfrm>
            <a:off x="6137773" y="3474634"/>
            <a:ext cx="167598" cy="1592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4122" y="101244"/>
                </a:moveTo>
                <a:lnTo>
                  <a:pt x="60005" y="82805"/>
                </a:lnTo>
                <a:lnTo>
                  <a:pt x="35888" y="101244"/>
                </a:lnTo>
                <a:lnTo>
                  <a:pt x="45094" y="71416"/>
                </a:lnTo>
                <a:lnTo>
                  <a:pt x="20972" y="52994"/>
                </a:lnTo>
                <a:lnTo>
                  <a:pt x="50783" y="52994"/>
                </a:lnTo>
                <a:lnTo>
                  <a:pt x="60005" y="23177"/>
                </a:lnTo>
                <a:lnTo>
                  <a:pt x="69211" y="52994"/>
                </a:lnTo>
                <a:lnTo>
                  <a:pt x="99027" y="52994"/>
                </a:lnTo>
                <a:lnTo>
                  <a:pt x="74916" y="71416"/>
                </a:lnTo>
                <a:cubicBezTo>
                  <a:pt x="74916" y="71416"/>
                  <a:pt x="84122" y="101244"/>
                  <a:pt x="84122" y="101244"/>
                </a:cubicBezTo>
                <a:close/>
                <a:moveTo>
                  <a:pt x="120000" y="45827"/>
                </a:moveTo>
                <a:lnTo>
                  <a:pt x="74161" y="45827"/>
                </a:lnTo>
                <a:lnTo>
                  <a:pt x="60005" y="0"/>
                </a:lnTo>
                <a:lnTo>
                  <a:pt x="45833" y="45827"/>
                </a:lnTo>
                <a:lnTo>
                  <a:pt x="0" y="45827"/>
                </a:lnTo>
                <a:lnTo>
                  <a:pt x="37083" y="74161"/>
                </a:lnTo>
                <a:lnTo>
                  <a:pt x="22944" y="120000"/>
                </a:lnTo>
                <a:lnTo>
                  <a:pt x="60005" y="91666"/>
                </a:lnTo>
                <a:lnTo>
                  <a:pt x="97083" y="120000"/>
                </a:lnTo>
                <a:lnTo>
                  <a:pt x="82927" y="74161"/>
                </a:lnTo>
                <a:cubicBezTo>
                  <a:pt x="82927" y="74161"/>
                  <a:pt x="120000" y="45827"/>
                  <a:pt x="120000" y="458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5400"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9" name="îṧľïḑè">
            <a:extLst>
              <a:ext uri="{FF2B5EF4-FFF2-40B4-BE49-F238E27FC236}">
                <a16:creationId xmlns:a16="http://schemas.microsoft.com/office/drawing/2014/main" id="{FE051C36-4096-490F-99A7-881C094ADAD2}"/>
              </a:ext>
            </a:extLst>
          </p:cNvPr>
          <p:cNvSpPr/>
          <p:nvPr/>
        </p:nvSpPr>
        <p:spPr>
          <a:xfrm>
            <a:off x="5965385" y="3292670"/>
            <a:ext cx="254990" cy="29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500" y="22594"/>
                </a:moveTo>
                <a:cubicBezTo>
                  <a:pt x="4655" y="22700"/>
                  <a:pt x="4855" y="22800"/>
                  <a:pt x="5022" y="22900"/>
                </a:cubicBezTo>
                <a:cubicBezTo>
                  <a:pt x="5244" y="23038"/>
                  <a:pt x="5483" y="23177"/>
                  <a:pt x="5716" y="23316"/>
                </a:cubicBezTo>
                <a:cubicBezTo>
                  <a:pt x="6311" y="23650"/>
                  <a:pt x="6938" y="23977"/>
                  <a:pt x="7611" y="24294"/>
                </a:cubicBezTo>
                <a:cubicBezTo>
                  <a:pt x="7850" y="24411"/>
                  <a:pt x="8077" y="24527"/>
                  <a:pt x="8327" y="24644"/>
                </a:cubicBezTo>
                <a:cubicBezTo>
                  <a:pt x="10194" y="25477"/>
                  <a:pt x="12327" y="26250"/>
                  <a:pt x="14683" y="26955"/>
                </a:cubicBezTo>
                <a:cubicBezTo>
                  <a:pt x="15005" y="27050"/>
                  <a:pt x="15350" y="27144"/>
                  <a:pt x="15688" y="27238"/>
                </a:cubicBezTo>
                <a:cubicBezTo>
                  <a:pt x="16583" y="27494"/>
                  <a:pt x="17505" y="27738"/>
                  <a:pt x="18450" y="27972"/>
                </a:cubicBezTo>
                <a:cubicBezTo>
                  <a:pt x="18833" y="28072"/>
                  <a:pt x="19205" y="28161"/>
                  <a:pt x="19600" y="28255"/>
                </a:cubicBezTo>
                <a:cubicBezTo>
                  <a:pt x="20711" y="28511"/>
                  <a:pt x="21855" y="28761"/>
                  <a:pt x="23027" y="29000"/>
                </a:cubicBezTo>
                <a:cubicBezTo>
                  <a:pt x="23238" y="29038"/>
                  <a:pt x="23433" y="29088"/>
                  <a:pt x="23638" y="29122"/>
                </a:cubicBezTo>
                <a:cubicBezTo>
                  <a:pt x="25033" y="29394"/>
                  <a:pt x="26472" y="29650"/>
                  <a:pt x="27938" y="29883"/>
                </a:cubicBezTo>
                <a:cubicBezTo>
                  <a:pt x="28311" y="29944"/>
                  <a:pt x="28700" y="30005"/>
                  <a:pt x="29083" y="30061"/>
                </a:cubicBezTo>
                <a:cubicBezTo>
                  <a:pt x="30200" y="30233"/>
                  <a:pt x="31327" y="30394"/>
                  <a:pt x="32477" y="30544"/>
                </a:cubicBezTo>
                <a:cubicBezTo>
                  <a:pt x="32961" y="30611"/>
                  <a:pt x="33444" y="30672"/>
                  <a:pt x="33938" y="30733"/>
                </a:cubicBezTo>
                <a:cubicBezTo>
                  <a:pt x="35111" y="30877"/>
                  <a:pt x="36300" y="31011"/>
                  <a:pt x="37500" y="31133"/>
                </a:cubicBezTo>
                <a:cubicBezTo>
                  <a:pt x="37894" y="31177"/>
                  <a:pt x="38283" y="31222"/>
                  <a:pt x="38677" y="31261"/>
                </a:cubicBezTo>
                <a:cubicBezTo>
                  <a:pt x="40266" y="31416"/>
                  <a:pt x="41866" y="31555"/>
                  <a:pt x="43494" y="31677"/>
                </a:cubicBezTo>
                <a:cubicBezTo>
                  <a:pt x="43794" y="31700"/>
                  <a:pt x="44094" y="31716"/>
                  <a:pt x="44400" y="31733"/>
                </a:cubicBezTo>
                <a:cubicBezTo>
                  <a:pt x="45727" y="31827"/>
                  <a:pt x="47066" y="31905"/>
                  <a:pt x="48405" y="31977"/>
                </a:cubicBezTo>
                <a:cubicBezTo>
                  <a:pt x="48933" y="32005"/>
                  <a:pt x="49461" y="32027"/>
                  <a:pt x="49988" y="32050"/>
                </a:cubicBezTo>
                <a:cubicBezTo>
                  <a:pt x="51177" y="32105"/>
                  <a:pt x="52372" y="32144"/>
                  <a:pt x="53572" y="32183"/>
                </a:cubicBezTo>
                <a:cubicBezTo>
                  <a:pt x="54066" y="32194"/>
                  <a:pt x="54550" y="32211"/>
                  <a:pt x="55044" y="32222"/>
                </a:cubicBezTo>
                <a:cubicBezTo>
                  <a:pt x="56700" y="32261"/>
                  <a:pt x="58355" y="32283"/>
                  <a:pt x="60005" y="32283"/>
                </a:cubicBezTo>
                <a:cubicBezTo>
                  <a:pt x="61650" y="32283"/>
                  <a:pt x="63305" y="32261"/>
                  <a:pt x="64961" y="32222"/>
                </a:cubicBezTo>
                <a:cubicBezTo>
                  <a:pt x="65455" y="32211"/>
                  <a:pt x="65944" y="32194"/>
                  <a:pt x="66438" y="32183"/>
                </a:cubicBezTo>
                <a:cubicBezTo>
                  <a:pt x="67633" y="32144"/>
                  <a:pt x="68827" y="32105"/>
                  <a:pt x="70022" y="32050"/>
                </a:cubicBezTo>
                <a:cubicBezTo>
                  <a:pt x="70550" y="32027"/>
                  <a:pt x="71077" y="32005"/>
                  <a:pt x="71605" y="31977"/>
                </a:cubicBezTo>
                <a:cubicBezTo>
                  <a:pt x="72938" y="31905"/>
                  <a:pt x="74266" y="31833"/>
                  <a:pt x="75594" y="31733"/>
                </a:cubicBezTo>
                <a:cubicBezTo>
                  <a:pt x="75900" y="31716"/>
                  <a:pt x="76211" y="31700"/>
                  <a:pt x="76516" y="31677"/>
                </a:cubicBezTo>
                <a:cubicBezTo>
                  <a:pt x="78133" y="31555"/>
                  <a:pt x="79733" y="31416"/>
                  <a:pt x="81316" y="31266"/>
                </a:cubicBezTo>
                <a:cubicBezTo>
                  <a:pt x="81727" y="31222"/>
                  <a:pt x="82122" y="31177"/>
                  <a:pt x="82527" y="31133"/>
                </a:cubicBezTo>
                <a:cubicBezTo>
                  <a:pt x="83716" y="31011"/>
                  <a:pt x="84888" y="30877"/>
                  <a:pt x="86050" y="30738"/>
                </a:cubicBezTo>
                <a:cubicBezTo>
                  <a:pt x="86550" y="30677"/>
                  <a:pt x="87050" y="30605"/>
                  <a:pt x="87544" y="30544"/>
                </a:cubicBezTo>
                <a:cubicBezTo>
                  <a:pt x="88677" y="30394"/>
                  <a:pt x="89783" y="30233"/>
                  <a:pt x="90883" y="30066"/>
                </a:cubicBezTo>
                <a:cubicBezTo>
                  <a:pt x="91283" y="30005"/>
                  <a:pt x="91688" y="29950"/>
                  <a:pt x="92083" y="29883"/>
                </a:cubicBezTo>
                <a:cubicBezTo>
                  <a:pt x="93538" y="29650"/>
                  <a:pt x="94961" y="29400"/>
                  <a:pt x="96344" y="29127"/>
                </a:cubicBezTo>
                <a:cubicBezTo>
                  <a:pt x="96583" y="29077"/>
                  <a:pt x="96811" y="29027"/>
                  <a:pt x="97050" y="28977"/>
                </a:cubicBezTo>
                <a:cubicBezTo>
                  <a:pt x="98188" y="28750"/>
                  <a:pt x="99300" y="28511"/>
                  <a:pt x="100372" y="28261"/>
                </a:cubicBezTo>
                <a:cubicBezTo>
                  <a:pt x="100788" y="28161"/>
                  <a:pt x="101188" y="28061"/>
                  <a:pt x="101588" y="27961"/>
                </a:cubicBezTo>
                <a:cubicBezTo>
                  <a:pt x="102505" y="27733"/>
                  <a:pt x="103400" y="27494"/>
                  <a:pt x="104266" y="27250"/>
                </a:cubicBezTo>
                <a:cubicBezTo>
                  <a:pt x="104627" y="27150"/>
                  <a:pt x="104994" y="27050"/>
                  <a:pt x="105344" y="26944"/>
                </a:cubicBezTo>
                <a:cubicBezTo>
                  <a:pt x="106477" y="26605"/>
                  <a:pt x="107566" y="26255"/>
                  <a:pt x="108594" y="25883"/>
                </a:cubicBezTo>
                <a:cubicBezTo>
                  <a:pt x="108627" y="25877"/>
                  <a:pt x="108666" y="25866"/>
                  <a:pt x="108694" y="25850"/>
                </a:cubicBezTo>
                <a:cubicBezTo>
                  <a:pt x="109750" y="25472"/>
                  <a:pt x="110727" y="25066"/>
                  <a:pt x="111655" y="24650"/>
                </a:cubicBezTo>
                <a:cubicBezTo>
                  <a:pt x="111922" y="24527"/>
                  <a:pt x="112161" y="24405"/>
                  <a:pt x="112411" y="24283"/>
                </a:cubicBezTo>
                <a:cubicBezTo>
                  <a:pt x="113072" y="23972"/>
                  <a:pt x="113688" y="23650"/>
                  <a:pt x="114272" y="23316"/>
                </a:cubicBezTo>
                <a:cubicBezTo>
                  <a:pt x="114511" y="23177"/>
                  <a:pt x="114755" y="23038"/>
                  <a:pt x="114983" y="22900"/>
                </a:cubicBezTo>
                <a:cubicBezTo>
                  <a:pt x="115150" y="22794"/>
                  <a:pt x="115344" y="22700"/>
                  <a:pt x="115500" y="22594"/>
                </a:cubicBezTo>
                <a:lnTo>
                  <a:pt x="115500" y="48161"/>
                </a:lnTo>
                <a:cubicBezTo>
                  <a:pt x="115500" y="53266"/>
                  <a:pt x="94388" y="60383"/>
                  <a:pt x="60005" y="60383"/>
                </a:cubicBezTo>
                <a:cubicBezTo>
                  <a:pt x="25611" y="60383"/>
                  <a:pt x="4500" y="53266"/>
                  <a:pt x="4500" y="48161"/>
                </a:cubicBezTo>
                <a:cubicBezTo>
                  <a:pt x="4500" y="48161"/>
                  <a:pt x="4500" y="22594"/>
                  <a:pt x="4500" y="22594"/>
                </a:cubicBezTo>
                <a:close/>
                <a:moveTo>
                  <a:pt x="60005" y="3916"/>
                </a:moveTo>
                <a:cubicBezTo>
                  <a:pt x="94388" y="3916"/>
                  <a:pt x="115500" y="11033"/>
                  <a:pt x="115500" y="16144"/>
                </a:cubicBezTo>
                <a:cubicBezTo>
                  <a:pt x="115500" y="21244"/>
                  <a:pt x="94388" y="28366"/>
                  <a:pt x="60005" y="28366"/>
                </a:cubicBezTo>
                <a:cubicBezTo>
                  <a:pt x="25611" y="28366"/>
                  <a:pt x="4500" y="21244"/>
                  <a:pt x="4500" y="16144"/>
                </a:cubicBezTo>
                <a:cubicBezTo>
                  <a:pt x="4500" y="11033"/>
                  <a:pt x="25611" y="3916"/>
                  <a:pt x="60005" y="3916"/>
                </a:cubicBezTo>
                <a:close/>
                <a:moveTo>
                  <a:pt x="75866" y="88200"/>
                </a:moveTo>
                <a:cubicBezTo>
                  <a:pt x="70727" y="88561"/>
                  <a:pt x="65388" y="88750"/>
                  <a:pt x="60005" y="88750"/>
                </a:cubicBezTo>
                <a:cubicBezTo>
                  <a:pt x="25611" y="88750"/>
                  <a:pt x="4500" y="81627"/>
                  <a:pt x="4500" y="76527"/>
                </a:cubicBezTo>
                <a:lnTo>
                  <a:pt x="4500" y="54555"/>
                </a:lnTo>
                <a:cubicBezTo>
                  <a:pt x="14066" y="60911"/>
                  <a:pt x="37550" y="64300"/>
                  <a:pt x="60005" y="64300"/>
                </a:cubicBezTo>
                <a:cubicBezTo>
                  <a:pt x="82455" y="64300"/>
                  <a:pt x="105933" y="60911"/>
                  <a:pt x="115500" y="54555"/>
                </a:cubicBezTo>
                <a:lnTo>
                  <a:pt x="115500" y="65105"/>
                </a:lnTo>
                <a:lnTo>
                  <a:pt x="120000" y="65105"/>
                </a:lnTo>
                <a:lnTo>
                  <a:pt x="120000" y="16144"/>
                </a:lnTo>
                <a:cubicBezTo>
                  <a:pt x="120000" y="5655"/>
                  <a:pt x="89088" y="0"/>
                  <a:pt x="60005" y="0"/>
                </a:cubicBezTo>
                <a:cubicBezTo>
                  <a:pt x="30916" y="0"/>
                  <a:pt x="0" y="5655"/>
                  <a:pt x="0" y="16144"/>
                </a:cubicBezTo>
                <a:lnTo>
                  <a:pt x="0" y="103861"/>
                </a:lnTo>
                <a:cubicBezTo>
                  <a:pt x="0" y="114344"/>
                  <a:pt x="30916" y="120000"/>
                  <a:pt x="60005" y="120000"/>
                </a:cubicBezTo>
                <a:cubicBezTo>
                  <a:pt x="65355" y="119994"/>
                  <a:pt x="70605" y="119822"/>
                  <a:pt x="75616" y="119477"/>
                </a:cubicBezTo>
                <a:lnTo>
                  <a:pt x="75261" y="115577"/>
                </a:lnTo>
                <a:cubicBezTo>
                  <a:pt x="70372" y="115911"/>
                  <a:pt x="65238" y="116083"/>
                  <a:pt x="60005" y="116083"/>
                </a:cubicBezTo>
                <a:cubicBezTo>
                  <a:pt x="25611" y="116083"/>
                  <a:pt x="4500" y="108966"/>
                  <a:pt x="4500" y="103861"/>
                </a:cubicBezTo>
                <a:lnTo>
                  <a:pt x="4500" y="82922"/>
                </a:lnTo>
                <a:cubicBezTo>
                  <a:pt x="14066" y="89277"/>
                  <a:pt x="37550" y="92666"/>
                  <a:pt x="60005" y="92666"/>
                </a:cubicBezTo>
                <a:cubicBezTo>
                  <a:pt x="65511" y="92666"/>
                  <a:pt x="70972" y="92472"/>
                  <a:pt x="76233" y="92100"/>
                </a:cubicBezTo>
                <a:lnTo>
                  <a:pt x="79116" y="91872"/>
                </a:lnTo>
                <a:lnTo>
                  <a:pt x="78677" y="87972"/>
                </a:lnTo>
                <a:cubicBezTo>
                  <a:pt x="78677" y="87972"/>
                  <a:pt x="75866" y="88200"/>
                  <a:pt x="75866" y="882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5400" b="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9" name="isliḋè">
            <a:extLst>
              <a:ext uri="{FF2B5EF4-FFF2-40B4-BE49-F238E27FC236}">
                <a16:creationId xmlns:a16="http://schemas.microsoft.com/office/drawing/2014/main" id="{3E78D301-ECDF-4853-BC7E-85B3ED72FACE}"/>
              </a:ext>
            </a:extLst>
          </p:cNvPr>
          <p:cNvSpPr/>
          <p:nvPr/>
        </p:nvSpPr>
        <p:spPr>
          <a:xfrm>
            <a:off x="9278761" y="3177651"/>
            <a:ext cx="571222" cy="571221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2000">
              <a:solidFill>
                <a:schemeClr val="dk1"/>
              </a:solidFill>
            </a:endParaRPr>
          </a:p>
        </p:txBody>
      </p:sp>
      <p:sp>
        <p:nvSpPr>
          <p:cNvPr id="31" name="ïšliḓê">
            <a:extLst>
              <a:ext uri="{FF2B5EF4-FFF2-40B4-BE49-F238E27FC236}">
                <a16:creationId xmlns:a16="http://schemas.microsoft.com/office/drawing/2014/main" id="{06E6BDE9-6A6A-4DCA-B6F9-02D5CEADC2B4}"/>
              </a:ext>
            </a:extLst>
          </p:cNvPr>
          <p:cNvSpPr/>
          <p:nvPr/>
        </p:nvSpPr>
        <p:spPr>
          <a:xfrm>
            <a:off x="9393171" y="3346402"/>
            <a:ext cx="342401" cy="244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6683" y="75038"/>
                </a:moveTo>
                <a:cubicBezTo>
                  <a:pt x="101155" y="75038"/>
                  <a:pt x="96655" y="68727"/>
                  <a:pt x="96655" y="60972"/>
                </a:cubicBezTo>
                <a:lnTo>
                  <a:pt x="93383" y="60972"/>
                </a:lnTo>
                <a:cubicBezTo>
                  <a:pt x="93383" y="68727"/>
                  <a:pt x="88877" y="75038"/>
                  <a:pt x="83338" y="75038"/>
                </a:cubicBezTo>
                <a:cubicBezTo>
                  <a:pt x="77811" y="75038"/>
                  <a:pt x="73311" y="68727"/>
                  <a:pt x="73311" y="60972"/>
                </a:cubicBezTo>
                <a:lnTo>
                  <a:pt x="70038" y="60972"/>
                </a:lnTo>
                <a:cubicBezTo>
                  <a:pt x="70038" y="68727"/>
                  <a:pt x="65533" y="75038"/>
                  <a:pt x="59994" y="75038"/>
                </a:cubicBezTo>
                <a:cubicBezTo>
                  <a:pt x="54466" y="75038"/>
                  <a:pt x="49961" y="68727"/>
                  <a:pt x="49961" y="60972"/>
                </a:cubicBezTo>
                <a:lnTo>
                  <a:pt x="46688" y="60972"/>
                </a:lnTo>
                <a:cubicBezTo>
                  <a:pt x="46688" y="68727"/>
                  <a:pt x="42188" y="75038"/>
                  <a:pt x="36650" y="75038"/>
                </a:cubicBezTo>
                <a:cubicBezTo>
                  <a:pt x="31122" y="75038"/>
                  <a:pt x="26616" y="68727"/>
                  <a:pt x="26616" y="60972"/>
                </a:cubicBezTo>
                <a:lnTo>
                  <a:pt x="23344" y="60972"/>
                </a:lnTo>
                <a:cubicBezTo>
                  <a:pt x="23344" y="68727"/>
                  <a:pt x="18844" y="75038"/>
                  <a:pt x="13311" y="75038"/>
                </a:cubicBezTo>
                <a:cubicBezTo>
                  <a:pt x="7777" y="75038"/>
                  <a:pt x="3272" y="68727"/>
                  <a:pt x="3272" y="60972"/>
                </a:cubicBezTo>
                <a:lnTo>
                  <a:pt x="3272" y="33122"/>
                </a:lnTo>
                <a:lnTo>
                  <a:pt x="116727" y="33122"/>
                </a:lnTo>
                <a:lnTo>
                  <a:pt x="116727" y="60972"/>
                </a:lnTo>
                <a:cubicBezTo>
                  <a:pt x="116727" y="68727"/>
                  <a:pt x="112222" y="75038"/>
                  <a:pt x="106683" y="75038"/>
                </a:cubicBezTo>
                <a:close/>
                <a:moveTo>
                  <a:pt x="116727" y="115411"/>
                </a:moveTo>
                <a:lnTo>
                  <a:pt x="3272" y="115411"/>
                </a:lnTo>
                <a:lnTo>
                  <a:pt x="3272" y="73088"/>
                </a:lnTo>
                <a:cubicBezTo>
                  <a:pt x="5716" y="77055"/>
                  <a:pt x="9288" y="79627"/>
                  <a:pt x="13311" y="79627"/>
                </a:cubicBezTo>
                <a:cubicBezTo>
                  <a:pt x="18377" y="79627"/>
                  <a:pt x="22738" y="75594"/>
                  <a:pt x="24983" y="69744"/>
                </a:cubicBezTo>
                <a:cubicBezTo>
                  <a:pt x="27233" y="75594"/>
                  <a:pt x="31588" y="79627"/>
                  <a:pt x="36650" y="79627"/>
                </a:cubicBezTo>
                <a:cubicBezTo>
                  <a:pt x="41722" y="79627"/>
                  <a:pt x="46083" y="75594"/>
                  <a:pt x="48322" y="69744"/>
                </a:cubicBezTo>
                <a:cubicBezTo>
                  <a:pt x="50572" y="75594"/>
                  <a:pt x="54933" y="79627"/>
                  <a:pt x="59994" y="79627"/>
                </a:cubicBezTo>
                <a:cubicBezTo>
                  <a:pt x="65066" y="79627"/>
                  <a:pt x="69427" y="75594"/>
                  <a:pt x="71677" y="69744"/>
                </a:cubicBezTo>
                <a:cubicBezTo>
                  <a:pt x="73927" y="75594"/>
                  <a:pt x="78277" y="79627"/>
                  <a:pt x="83338" y="79627"/>
                </a:cubicBezTo>
                <a:cubicBezTo>
                  <a:pt x="88411" y="79627"/>
                  <a:pt x="92766" y="75594"/>
                  <a:pt x="95022" y="69744"/>
                </a:cubicBezTo>
                <a:cubicBezTo>
                  <a:pt x="97272" y="75594"/>
                  <a:pt x="101622" y="79627"/>
                  <a:pt x="106683" y="79627"/>
                </a:cubicBezTo>
                <a:cubicBezTo>
                  <a:pt x="110711" y="79627"/>
                  <a:pt x="114283" y="77055"/>
                  <a:pt x="116727" y="73088"/>
                </a:cubicBezTo>
                <a:cubicBezTo>
                  <a:pt x="116727" y="73088"/>
                  <a:pt x="116727" y="115411"/>
                  <a:pt x="116727" y="115411"/>
                </a:cubicBezTo>
                <a:close/>
                <a:moveTo>
                  <a:pt x="26116" y="4588"/>
                </a:moveTo>
                <a:lnTo>
                  <a:pt x="31894" y="4588"/>
                </a:lnTo>
                <a:lnTo>
                  <a:pt x="31894" y="28538"/>
                </a:lnTo>
                <a:lnTo>
                  <a:pt x="26116" y="28538"/>
                </a:lnTo>
                <a:cubicBezTo>
                  <a:pt x="26116" y="28538"/>
                  <a:pt x="26116" y="4588"/>
                  <a:pt x="26116" y="4588"/>
                </a:cubicBezTo>
                <a:close/>
                <a:moveTo>
                  <a:pt x="57105" y="4588"/>
                </a:moveTo>
                <a:lnTo>
                  <a:pt x="62883" y="4588"/>
                </a:lnTo>
                <a:lnTo>
                  <a:pt x="62883" y="28538"/>
                </a:lnTo>
                <a:lnTo>
                  <a:pt x="57105" y="28538"/>
                </a:lnTo>
                <a:cubicBezTo>
                  <a:pt x="57105" y="28538"/>
                  <a:pt x="57105" y="4588"/>
                  <a:pt x="57105" y="4588"/>
                </a:cubicBezTo>
                <a:close/>
                <a:moveTo>
                  <a:pt x="88094" y="4588"/>
                </a:moveTo>
                <a:lnTo>
                  <a:pt x="93877" y="4588"/>
                </a:lnTo>
                <a:lnTo>
                  <a:pt x="93877" y="28538"/>
                </a:lnTo>
                <a:lnTo>
                  <a:pt x="88094" y="28538"/>
                </a:lnTo>
                <a:cubicBezTo>
                  <a:pt x="88094" y="28538"/>
                  <a:pt x="88094" y="4588"/>
                  <a:pt x="88094" y="4588"/>
                </a:cubicBezTo>
                <a:close/>
                <a:moveTo>
                  <a:pt x="97150" y="28538"/>
                </a:moveTo>
                <a:lnTo>
                  <a:pt x="97150" y="0"/>
                </a:lnTo>
                <a:lnTo>
                  <a:pt x="84822" y="0"/>
                </a:lnTo>
                <a:lnTo>
                  <a:pt x="84822" y="28538"/>
                </a:lnTo>
                <a:lnTo>
                  <a:pt x="66161" y="28538"/>
                </a:lnTo>
                <a:lnTo>
                  <a:pt x="66161" y="0"/>
                </a:lnTo>
                <a:lnTo>
                  <a:pt x="53833" y="0"/>
                </a:lnTo>
                <a:lnTo>
                  <a:pt x="53833" y="28538"/>
                </a:lnTo>
                <a:lnTo>
                  <a:pt x="35172" y="28538"/>
                </a:lnTo>
                <a:lnTo>
                  <a:pt x="35172" y="0"/>
                </a:lnTo>
                <a:lnTo>
                  <a:pt x="22844" y="0"/>
                </a:lnTo>
                <a:lnTo>
                  <a:pt x="22844" y="28538"/>
                </a:lnTo>
                <a:lnTo>
                  <a:pt x="0" y="28538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28538"/>
                </a:lnTo>
                <a:cubicBezTo>
                  <a:pt x="120000" y="28538"/>
                  <a:pt x="97150" y="28538"/>
                  <a:pt x="97150" y="285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endParaRPr sz="5400"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2" name="ïSľîḑê">
            <a:extLst>
              <a:ext uri="{FF2B5EF4-FFF2-40B4-BE49-F238E27FC236}">
                <a16:creationId xmlns:a16="http://schemas.microsoft.com/office/drawing/2014/main" id="{B1FD3819-A534-4367-B2BD-ABD03DC038E7}"/>
              </a:ext>
            </a:extLst>
          </p:cNvPr>
          <p:cNvSpPr/>
          <p:nvPr/>
        </p:nvSpPr>
        <p:spPr>
          <a:xfrm>
            <a:off x="9393171" y="3608168"/>
            <a:ext cx="333052" cy="93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cubicBezTo>
                  <a:pt x="0" y="0"/>
                  <a:pt x="0" y="120000"/>
                  <a:pt x="0" y="120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endParaRPr sz="5400"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3" name="íṥlïḍe">
            <a:extLst>
              <a:ext uri="{FF2B5EF4-FFF2-40B4-BE49-F238E27FC236}">
                <a16:creationId xmlns:a16="http://schemas.microsoft.com/office/drawing/2014/main" id="{1CDC5AA5-961E-4587-AC91-9E971AB00333}"/>
              </a:ext>
            </a:extLst>
          </p:cNvPr>
          <p:cNvSpPr/>
          <p:nvPr/>
        </p:nvSpPr>
        <p:spPr>
          <a:xfrm>
            <a:off x="9458612" y="3309007"/>
            <a:ext cx="37395" cy="373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72" y="29694"/>
                </a:moveTo>
                <a:cubicBezTo>
                  <a:pt x="76672" y="29694"/>
                  <a:pt x="90305" y="43294"/>
                  <a:pt x="90305" y="60000"/>
                </a:cubicBezTo>
                <a:cubicBezTo>
                  <a:pt x="90305" y="76705"/>
                  <a:pt x="76672" y="90305"/>
                  <a:pt x="59972" y="90305"/>
                </a:cubicBezTo>
                <a:cubicBezTo>
                  <a:pt x="43266" y="90305"/>
                  <a:pt x="29694" y="76705"/>
                  <a:pt x="29694" y="60000"/>
                </a:cubicBezTo>
                <a:cubicBezTo>
                  <a:pt x="29694" y="43294"/>
                  <a:pt x="43266" y="29694"/>
                  <a:pt x="59972" y="29694"/>
                </a:cubicBezTo>
                <a:close/>
                <a:moveTo>
                  <a:pt x="59972" y="120000"/>
                </a:moveTo>
                <a:cubicBezTo>
                  <a:pt x="93027" y="120000"/>
                  <a:pt x="120000" y="93088"/>
                  <a:pt x="120000" y="60000"/>
                </a:cubicBezTo>
                <a:cubicBezTo>
                  <a:pt x="120000" y="26911"/>
                  <a:pt x="93027" y="0"/>
                  <a:pt x="59972" y="0"/>
                </a:cubicBezTo>
                <a:cubicBezTo>
                  <a:pt x="26911" y="0"/>
                  <a:pt x="0" y="26911"/>
                  <a:pt x="0" y="60000"/>
                </a:cubicBezTo>
                <a:cubicBezTo>
                  <a:pt x="0" y="93088"/>
                  <a:pt x="26911" y="120000"/>
                  <a:pt x="59972" y="120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endParaRPr sz="5400"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4" name="iṩ1iḓê">
            <a:extLst>
              <a:ext uri="{FF2B5EF4-FFF2-40B4-BE49-F238E27FC236}">
                <a16:creationId xmlns:a16="http://schemas.microsoft.com/office/drawing/2014/main" id="{C7C20E06-DB50-46C1-859A-5F612747954D}"/>
              </a:ext>
            </a:extLst>
          </p:cNvPr>
          <p:cNvSpPr/>
          <p:nvPr/>
        </p:nvSpPr>
        <p:spPr>
          <a:xfrm>
            <a:off x="9542751" y="3309007"/>
            <a:ext cx="37395" cy="373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72" y="29694"/>
                </a:moveTo>
                <a:cubicBezTo>
                  <a:pt x="76672" y="29694"/>
                  <a:pt x="90305" y="43294"/>
                  <a:pt x="90305" y="60000"/>
                </a:cubicBezTo>
                <a:cubicBezTo>
                  <a:pt x="90305" y="76705"/>
                  <a:pt x="76672" y="90305"/>
                  <a:pt x="59972" y="90305"/>
                </a:cubicBezTo>
                <a:cubicBezTo>
                  <a:pt x="43266" y="90305"/>
                  <a:pt x="29694" y="76705"/>
                  <a:pt x="29694" y="60000"/>
                </a:cubicBezTo>
                <a:cubicBezTo>
                  <a:pt x="29694" y="43294"/>
                  <a:pt x="43266" y="29694"/>
                  <a:pt x="59972" y="29694"/>
                </a:cubicBezTo>
                <a:close/>
                <a:moveTo>
                  <a:pt x="59972" y="120000"/>
                </a:moveTo>
                <a:cubicBezTo>
                  <a:pt x="93027" y="120000"/>
                  <a:pt x="120000" y="93088"/>
                  <a:pt x="120000" y="60000"/>
                </a:cubicBezTo>
                <a:cubicBezTo>
                  <a:pt x="120000" y="26911"/>
                  <a:pt x="93027" y="0"/>
                  <a:pt x="59972" y="0"/>
                </a:cubicBezTo>
                <a:cubicBezTo>
                  <a:pt x="26911" y="0"/>
                  <a:pt x="0" y="26911"/>
                  <a:pt x="0" y="60000"/>
                </a:cubicBezTo>
                <a:cubicBezTo>
                  <a:pt x="0" y="93088"/>
                  <a:pt x="26911" y="120000"/>
                  <a:pt x="59972" y="120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endParaRPr sz="5400"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5" name="ïṩļidê">
            <a:extLst>
              <a:ext uri="{FF2B5EF4-FFF2-40B4-BE49-F238E27FC236}">
                <a16:creationId xmlns:a16="http://schemas.microsoft.com/office/drawing/2014/main" id="{81C0A2C0-36CE-4C0B-B79D-581CD4BB6FA4}"/>
              </a:ext>
            </a:extLst>
          </p:cNvPr>
          <p:cNvSpPr/>
          <p:nvPr/>
        </p:nvSpPr>
        <p:spPr>
          <a:xfrm>
            <a:off x="9636240" y="3309007"/>
            <a:ext cx="37395" cy="373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72" y="29694"/>
                </a:moveTo>
                <a:cubicBezTo>
                  <a:pt x="76672" y="29694"/>
                  <a:pt x="90305" y="43294"/>
                  <a:pt x="90305" y="60000"/>
                </a:cubicBezTo>
                <a:cubicBezTo>
                  <a:pt x="90305" y="76705"/>
                  <a:pt x="76672" y="90305"/>
                  <a:pt x="59972" y="90305"/>
                </a:cubicBezTo>
                <a:cubicBezTo>
                  <a:pt x="43266" y="90305"/>
                  <a:pt x="29694" y="76705"/>
                  <a:pt x="29694" y="60000"/>
                </a:cubicBezTo>
                <a:cubicBezTo>
                  <a:pt x="29694" y="43294"/>
                  <a:pt x="43266" y="29694"/>
                  <a:pt x="59972" y="29694"/>
                </a:cubicBezTo>
                <a:close/>
                <a:moveTo>
                  <a:pt x="59972" y="120000"/>
                </a:moveTo>
                <a:cubicBezTo>
                  <a:pt x="93027" y="120000"/>
                  <a:pt x="120000" y="93088"/>
                  <a:pt x="120000" y="60000"/>
                </a:cubicBezTo>
                <a:cubicBezTo>
                  <a:pt x="120000" y="26911"/>
                  <a:pt x="93027" y="0"/>
                  <a:pt x="59972" y="0"/>
                </a:cubicBezTo>
                <a:cubicBezTo>
                  <a:pt x="26911" y="0"/>
                  <a:pt x="0" y="26911"/>
                  <a:pt x="0" y="60000"/>
                </a:cubicBezTo>
                <a:cubicBezTo>
                  <a:pt x="0" y="93088"/>
                  <a:pt x="26911" y="120000"/>
                  <a:pt x="59972" y="120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endParaRPr sz="5400"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0" name="í$ļïḍe">
            <a:extLst>
              <a:ext uri="{FF2B5EF4-FFF2-40B4-BE49-F238E27FC236}">
                <a16:creationId xmlns:a16="http://schemas.microsoft.com/office/drawing/2014/main" id="{4F6972AE-F1B4-41F0-AFAC-D17B6BD58699}"/>
              </a:ext>
            </a:extLst>
          </p:cNvPr>
          <p:cNvSpPr txBox="1"/>
          <p:nvPr/>
        </p:nvSpPr>
        <p:spPr>
          <a:xfrm>
            <a:off x="1171639" y="4465131"/>
            <a:ext cx="2931708" cy="97964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1" name="îṡļiḍe">
            <a:extLst>
              <a:ext uri="{FF2B5EF4-FFF2-40B4-BE49-F238E27FC236}">
                <a16:creationId xmlns:a16="http://schemas.microsoft.com/office/drawing/2014/main" id="{F5E16611-30C4-4445-8714-34B7A203B910}"/>
              </a:ext>
            </a:extLst>
          </p:cNvPr>
          <p:cNvSpPr txBox="1"/>
          <p:nvPr/>
        </p:nvSpPr>
        <p:spPr>
          <a:xfrm>
            <a:off x="1171639" y="3993311"/>
            <a:ext cx="2931708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îSlíḑe">
            <a:extLst>
              <a:ext uri="{FF2B5EF4-FFF2-40B4-BE49-F238E27FC236}">
                <a16:creationId xmlns:a16="http://schemas.microsoft.com/office/drawing/2014/main" id="{A09ED1A2-C275-423A-8BA1-C14C65115BE0}"/>
              </a:ext>
            </a:extLst>
          </p:cNvPr>
          <p:cNvSpPr txBox="1"/>
          <p:nvPr/>
        </p:nvSpPr>
        <p:spPr>
          <a:xfrm>
            <a:off x="4664031" y="4465131"/>
            <a:ext cx="2931708" cy="97964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3" name="ï$ḷïḓê">
            <a:extLst>
              <a:ext uri="{FF2B5EF4-FFF2-40B4-BE49-F238E27FC236}">
                <a16:creationId xmlns:a16="http://schemas.microsoft.com/office/drawing/2014/main" id="{F8704E64-A738-4E44-8CE1-704D8D8B110D}"/>
              </a:ext>
            </a:extLst>
          </p:cNvPr>
          <p:cNvSpPr txBox="1"/>
          <p:nvPr/>
        </p:nvSpPr>
        <p:spPr>
          <a:xfrm>
            <a:off x="4664031" y="3993311"/>
            <a:ext cx="2931708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14" name="íṣ1íde">
            <a:extLst>
              <a:ext uri="{FF2B5EF4-FFF2-40B4-BE49-F238E27FC236}">
                <a16:creationId xmlns:a16="http://schemas.microsoft.com/office/drawing/2014/main" id="{1F0CE641-36BC-433E-AC8E-827A471B414E}"/>
              </a:ext>
            </a:extLst>
          </p:cNvPr>
          <p:cNvSpPr txBox="1"/>
          <p:nvPr/>
        </p:nvSpPr>
        <p:spPr>
          <a:xfrm>
            <a:off x="8114292" y="4465131"/>
            <a:ext cx="2931708" cy="97964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5" name="iṣḻîḍè">
            <a:extLst>
              <a:ext uri="{FF2B5EF4-FFF2-40B4-BE49-F238E27FC236}">
                <a16:creationId xmlns:a16="http://schemas.microsoft.com/office/drawing/2014/main" id="{D0A6DB53-6665-4285-B079-D692BBC09E83}"/>
              </a:ext>
            </a:extLst>
          </p:cNvPr>
          <p:cNvSpPr txBox="1"/>
          <p:nvPr/>
        </p:nvSpPr>
        <p:spPr>
          <a:xfrm>
            <a:off x="8114292" y="3993311"/>
            <a:ext cx="2931708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accent5"/>
                </a:solidFill>
              </a:rPr>
              <a:t>Text here</a:t>
            </a:r>
            <a:endParaRPr lang="zh-CN" altLang="en-US" sz="1400" b="1" dirty="0">
              <a:solidFill>
                <a:schemeClr val="accent5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6E86EB9-5CAA-474B-860E-9C0E94A52832}"/>
              </a:ext>
            </a:extLst>
          </p:cNvPr>
          <p:cNvCxnSpPr>
            <a:cxnSpLocks/>
          </p:cNvCxnSpPr>
          <p:nvPr/>
        </p:nvCxnSpPr>
        <p:spPr>
          <a:xfrm>
            <a:off x="4341000" y="4398311"/>
            <a:ext cx="0" cy="104646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3490984-E833-4F3F-B4B3-F974EC0ADC87}"/>
              </a:ext>
            </a:extLst>
          </p:cNvPr>
          <p:cNvCxnSpPr>
            <a:cxnSpLocks/>
          </p:cNvCxnSpPr>
          <p:nvPr/>
        </p:nvCxnSpPr>
        <p:spPr>
          <a:xfrm>
            <a:off x="7851000" y="4398311"/>
            <a:ext cx="0" cy="104646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ṣlide">
            <a:extLst>
              <a:ext uri="{FF2B5EF4-FFF2-40B4-BE49-F238E27FC236}">
                <a16:creationId xmlns:a16="http://schemas.microsoft.com/office/drawing/2014/main" id="{43335562-7090-462B-BD00-23A6BAB9C7E0}"/>
              </a:ext>
            </a:extLst>
          </p:cNvPr>
          <p:cNvSpPr txBox="1"/>
          <p:nvPr/>
        </p:nvSpPr>
        <p:spPr>
          <a:xfrm>
            <a:off x="2981701" y="1990394"/>
            <a:ext cx="2931708" cy="97964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9" name="îs1ïḑé">
            <a:extLst>
              <a:ext uri="{FF2B5EF4-FFF2-40B4-BE49-F238E27FC236}">
                <a16:creationId xmlns:a16="http://schemas.microsoft.com/office/drawing/2014/main" id="{9E094E08-E76D-4ABE-A603-1DA027A61470}"/>
              </a:ext>
            </a:extLst>
          </p:cNvPr>
          <p:cNvSpPr txBox="1"/>
          <p:nvPr/>
        </p:nvSpPr>
        <p:spPr>
          <a:xfrm>
            <a:off x="2981701" y="1518574"/>
            <a:ext cx="2931708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accent2"/>
                </a:solidFill>
              </a:rPr>
              <a:t>Text here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B8DBE18-AEAF-4DEA-B7A6-175DD208F5B2}"/>
              </a:ext>
            </a:extLst>
          </p:cNvPr>
          <p:cNvCxnSpPr>
            <a:cxnSpLocks/>
          </p:cNvCxnSpPr>
          <p:nvPr/>
        </p:nvCxnSpPr>
        <p:spPr>
          <a:xfrm>
            <a:off x="6103887" y="1772816"/>
            <a:ext cx="0" cy="104646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ṥḻîḋê">
            <a:extLst>
              <a:ext uri="{FF2B5EF4-FFF2-40B4-BE49-F238E27FC236}">
                <a16:creationId xmlns:a16="http://schemas.microsoft.com/office/drawing/2014/main" id="{7932F076-FF50-4946-9F35-C5162707A8A2}"/>
              </a:ext>
            </a:extLst>
          </p:cNvPr>
          <p:cNvSpPr txBox="1"/>
          <p:nvPr/>
        </p:nvSpPr>
        <p:spPr>
          <a:xfrm>
            <a:off x="6406575" y="2000909"/>
            <a:ext cx="2931708" cy="97964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22" name="iśľïḍé">
            <a:extLst>
              <a:ext uri="{FF2B5EF4-FFF2-40B4-BE49-F238E27FC236}">
                <a16:creationId xmlns:a16="http://schemas.microsoft.com/office/drawing/2014/main" id="{A59AF457-0352-4A51-92FF-EA24B2B18286}"/>
              </a:ext>
            </a:extLst>
          </p:cNvPr>
          <p:cNvSpPr txBox="1"/>
          <p:nvPr/>
        </p:nvSpPr>
        <p:spPr>
          <a:xfrm>
            <a:off x="6406575" y="1529089"/>
            <a:ext cx="2931708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accent4"/>
                </a:solidFill>
              </a:rPr>
              <a:t>Text here</a:t>
            </a:r>
            <a:endParaRPr lang="zh-CN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27" name="iśľíďê">
            <a:extLst>
              <a:ext uri="{FF2B5EF4-FFF2-40B4-BE49-F238E27FC236}">
                <a16:creationId xmlns:a16="http://schemas.microsoft.com/office/drawing/2014/main" id="{6C4DDBE8-0645-4D1A-B308-44DD83E77B9C}"/>
              </a:ext>
            </a:extLst>
          </p:cNvPr>
          <p:cNvSpPr/>
          <p:nvPr/>
        </p:nvSpPr>
        <p:spPr>
          <a:xfrm>
            <a:off x="7648023" y="3177650"/>
            <a:ext cx="571222" cy="571221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8" name="ísḷïḋê">
            <a:extLst>
              <a:ext uri="{FF2B5EF4-FFF2-40B4-BE49-F238E27FC236}">
                <a16:creationId xmlns:a16="http://schemas.microsoft.com/office/drawing/2014/main" id="{784B2698-4772-4BCA-A6A8-B433D5D0293D}"/>
              </a:ext>
            </a:extLst>
          </p:cNvPr>
          <p:cNvSpPr/>
          <p:nvPr/>
        </p:nvSpPr>
        <p:spPr bwMode="auto">
          <a:xfrm>
            <a:off x="7760220" y="3344926"/>
            <a:ext cx="346829" cy="236669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7 w 607639"/>
              <a:gd name="connsiteY7" fmla="*/ 364067 h 414642"/>
              <a:gd name="connsiteX8" fmla="*/ 394917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11412 w 607639"/>
              <a:gd name="connsiteY14" fmla="*/ 303360 h 414642"/>
              <a:gd name="connsiteX15" fmla="*/ 192442 w 607639"/>
              <a:gd name="connsiteY15" fmla="*/ 303360 h 414642"/>
              <a:gd name="connsiteX16" fmla="*/ 202593 w 607639"/>
              <a:gd name="connsiteY16" fmla="*/ 313486 h 414642"/>
              <a:gd name="connsiteX17" fmla="*/ 192442 w 607639"/>
              <a:gd name="connsiteY17" fmla="*/ 323612 h 414642"/>
              <a:gd name="connsiteX18" fmla="*/ 111412 w 607639"/>
              <a:gd name="connsiteY18" fmla="*/ 323612 h 414642"/>
              <a:gd name="connsiteX19" fmla="*/ 101261 w 607639"/>
              <a:gd name="connsiteY19" fmla="*/ 313486 h 414642"/>
              <a:gd name="connsiteX20" fmla="*/ 111412 w 607639"/>
              <a:gd name="connsiteY20" fmla="*/ 303360 h 414642"/>
              <a:gd name="connsiteX21" fmla="*/ 212645 w 607639"/>
              <a:gd name="connsiteY21" fmla="*/ 262926 h 414642"/>
              <a:gd name="connsiteX22" fmla="*/ 243067 w 607639"/>
              <a:gd name="connsiteY22" fmla="*/ 262926 h 414642"/>
              <a:gd name="connsiteX23" fmla="*/ 253118 w 607639"/>
              <a:gd name="connsiteY23" fmla="*/ 273052 h 414642"/>
              <a:gd name="connsiteX24" fmla="*/ 243067 w 607639"/>
              <a:gd name="connsiteY24" fmla="*/ 283178 h 414642"/>
              <a:gd name="connsiteX25" fmla="*/ 212645 w 607639"/>
              <a:gd name="connsiteY25" fmla="*/ 283178 h 414642"/>
              <a:gd name="connsiteX26" fmla="*/ 202593 w 607639"/>
              <a:gd name="connsiteY26" fmla="*/ 273052 h 414642"/>
              <a:gd name="connsiteX27" fmla="*/ 212645 w 607639"/>
              <a:gd name="connsiteY27" fmla="*/ 262926 h 414642"/>
              <a:gd name="connsiteX28" fmla="*/ 111410 w 607639"/>
              <a:gd name="connsiteY28" fmla="*/ 262926 h 414642"/>
              <a:gd name="connsiteX29" fmla="*/ 131618 w 607639"/>
              <a:gd name="connsiteY29" fmla="*/ 262926 h 414642"/>
              <a:gd name="connsiteX30" fmla="*/ 141766 w 607639"/>
              <a:gd name="connsiteY30" fmla="*/ 273052 h 414642"/>
              <a:gd name="connsiteX31" fmla="*/ 131618 w 607639"/>
              <a:gd name="connsiteY31" fmla="*/ 283178 h 414642"/>
              <a:gd name="connsiteX32" fmla="*/ 111410 w 607639"/>
              <a:gd name="connsiteY32" fmla="*/ 283178 h 414642"/>
              <a:gd name="connsiteX33" fmla="*/ 101261 w 607639"/>
              <a:gd name="connsiteY33" fmla="*/ 273052 h 414642"/>
              <a:gd name="connsiteX34" fmla="*/ 111410 w 607639"/>
              <a:gd name="connsiteY34" fmla="*/ 262926 h 414642"/>
              <a:gd name="connsiteX35" fmla="*/ 506325 w 607639"/>
              <a:gd name="connsiteY35" fmla="*/ 60757 h 414642"/>
              <a:gd name="connsiteX36" fmla="*/ 516469 w 607639"/>
              <a:gd name="connsiteY36" fmla="*/ 70799 h 414642"/>
              <a:gd name="connsiteX37" fmla="*/ 516469 w 607639"/>
              <a:gd name="connsiteY37" fmla="*/ 293230 h 414642"/>
              <a:gd name="connsiteX38" fmla="*/ 506325 w 607639"/>
              <a:gd name="connsiteY38" fmla="*/ 303361 h 414642"/>
              <a:gd name="connsiteX39" fmla="*/ 496181 w 607639"/>
              <a:gd name="connsiteY39" fmla="*/ 293230 h 414642"/>
              <a:gd name="connsiteX40" fmla="*/ 496181 w 607639"/>
              <a:gd name="connsiteY40" fmla="*/ 283189 h 414642"/>
              <a:gd name="connsiteX41" fmla="*/ 425352 w 607639"/>
              <a:gd name="connsiteY41" fmla="*/ 283189 h 414642"/>
              <a:gd name="connsiteX42" fmla="*/ 415208 w 607639"/>
              <a:gd name="connsiteY42" fmla="*/ 273058 h 414642"/>
              <a:gd name="connsiteX43" fmla="*/ 425352 w 607639"/>
              <a:gd name="connsiteY43" fmla="*/ 262927 h 414642"/>
              <a:gd name="connsiteX44" fmla="*/ 496181 w 607639"/>
              <a:gd name="connsiteY44" fmla="*/ 262927 h 414642"/>
              <a:gd name="connsiteX45" fmla="*/ 496181 w 607639"/>
              <a:gd name="connsiteY45" fmla="*/ 222493 h 414642"/>
              <a:gd name="connsiteX46" fmla="*/ 455695 w 607639"/>
              <a:gd name="connsiteY46" fmla="*/ 222493 h 414642"/>
              <a:gd name="connsiteX47" fmla="*/ 445551 w 607639"/>
              <a:gd name="connsiteY47" fmla="*/ 212362 h 414642"/>
              <a:gd name="connsiteX48" fmla="*/ 455695 w 607639"/>
              <a:gd name="connsiteY48" fmla="*/ 202232 h 414642"/>
              <a:gd name="connsiteX49" fmla="*/ 496181 w 607639"/>
              <a:gd name="connsiteY49" fmla="*/ 202232 h 414642"/>
              <a:gd name="connsiteX50" fmla="*/ 496181 w 607639"/>
              <a:gd name="connsiteY50" fmla="*/ 161798 h 414642"/>
              <a:gd name="connsiteX51" fmla="*/ 354433 w 607639"/>
              <a:gd name="connsiteY51" fmla="*/ 161798 h 414642"/>
              <a:gd name="connsiteX52" fmla="*/ 344289 w 607639"/>
              <a:gd name="connsiteY52" fmla="*/ 151756 h 414642"/>
              <a:gd name="connsiteX53" fmla="*/ 354433 w 607639"/>
              <a:gd name="connsiteY53" fmla="*/ 141625 h 414642"/>
              <a:gd name="connsiteX54" fmla="*/ 496181 w 607639"/>
              <a:gd name="connsiteY54" fmla="*/ 141625 h 414642"/>
              <a:gd name="connsiteX55" fmla="*/ 496181 w 607639"/>
              <a:gd name="connsiteY55" fmla="*/ 101191 h 414642"/>
              <a:gd name="connsiteX56" fmla="*/ 425352 w 607639"/>
              <a:gd name="connsiteY56" fmla="*/ 101191 h 414642"/>
              <a:gd name="connsiteX57" fmla="*/ 415208 w 607639"/>
              <a:gd name="connsiteY57" fmla="*/ 91060 h 414642"/>
              <a:gd name="connsiteX58" fmla="*/ 425352 w 607639"/>
              <a:gd name="connsiteY58" fmla="*/ 80930 h 414642"/>
              <a:gd name="connsiteX59" fmla="*/ 496181 w 607639"/>
              <a:gd name="connsiteY59" fmla="*/ 80930 h 414642"/>
              <a:gd name="connsiteX60" fmla="*/ 496181 w 607639"/>
              <a:gd name="connsiteY60" fmla="*/ 70799 h 414642"/>
              <a:gd name="connsiteX61" fmla="*/ 506325 w 607639"/>
              <a:gd name="connsiteY61" fmla="*/ 60757 h 414642"/>
              <a:gd name="connsiteX62" fmla="*/ 151927 w 607639"/>
              <a:gd name="connsiteY62" fmla="*/ 40505 h 414642"/>
              <a:gd name="connsiteX63" fmla="*/ 161989 w 607639"/>
              <a:gd name="connsiteY63" fmla="*/ 50635 h 414642"/>
              <a:gd name="connsiteX64" fmla="*/ 161989 w 607639"/>
              <a:gd name="connsiteY64" fmla="*/ 61742 h 414642"/>
              <a:gd name="connsiteX65" fmla="*/ 202593 w 607639"/>
              <a:gd name="connsiteY65" fmla="*/ 111236 h 414642"/>
              <a:gd name="connsiteX66" fmla="*/ 192442 w 607639"/>
              <a:gd name="connsiteY66" fmla="*/ 121366 h 414642"/>
              <a:gd name="connsiteX67" fmla="*/ 182291 w 607639"/>
              <a:gd name="connsiteY67" fmla="*/ 111236 h 414642"/>
              <a:gd name="connsiteX68" fmla="*/ 151927 w 607639"/>
              <a:gd name="connsiteY68" fmla="*/ 80935 h 414642"/>
              <a:gd name="connsiteX69" fmla="*/ 128598 w 607639"/>
              <a:gd name="connsiteY69" fmla="*/ 92043 h 414642"/>
              <a:gd name="connsiteX70" fmla="*/ 125570 w 607639"/>
              <a:gd name="connsiteY70" fmla="*/ 103150 h 414642"/>
              <a:gd name="connsiteX71" fmla="*/ 131625 w 607639"/>
              <a:gd name="connsiteY71" fmla="*/ 114346 h 414642"/>
              <a:gd name="connsiteX72" fmla="*/ 184339 w 607639"/>
              <a:gd name="connsiteY72" fmla="*/ 155753 h 414642"/>
              <a:gd name="connsiteX73" fmla="*/ 198497 w 607639"/>
              <a:gd name="connsiteY73" fmla="*/ 181078 h 414642"/>
              <a:gd name="connsiteX74" fmla="*/ 190394 w 607639"/>
              <a:gd name="connsiteY74" fmla="*/ 207291 h 414642"/>
              <a:gd name="connsiteX75" fmla="*/ 161989 w 607639"/>
              <a:gd name="connsiteY75" fmla="*/ 221775 h 414642"/>
              <a:gd name="connsiteX76" fmla="*/ 161989 w 607639"/>
              <a:gd name="connsiteY76" fmla="*/ 232615 h 414642"/>
              <a:gd name="connsiteX77" fmla="*/ 151927 w 607639"/>
              <a:gd name="connsiteY77" fmla="*/ 242745 h 414642"/>
              <a:gd name="connsiteX78" fmla="*/ 141776 w 607639"/>
              <a:gd name="connsiteY78" fmla="*/ 232615 h 414642"/>
              <a:gd name="connsiteX79" fmla="*/ 141776 w 607639"/>
              <a:gd name="connsiteY79" fmla="*/ 221508 h 414642"/>
              <a:gd name="connsiteX80" fmla="*/ 101261 w 607639"/>
              <a:gd name="connsiteY80" fmla="*/ 173969 h 414642"/>
              <a:gd name="connsiteX81" fmla="*/ 111412 w 607639"/>
              <a:gd name="connsiteY81" fmla="*/ 163840 h 414642"/>
              <a:gd name="connsiteX82" fmla="*/ 121474 w 607639"/>
              <a:gd name="connsiteY82" fmla="*/ 173969 h 414642"/>
              <a:gd name="connsiteX83" fmla="*/ 151927 w 607639"/>
              <a:gd name="connsiteY83" fmla="*/ 202226 h 414642"/>
              <a:gd name="connsiteX84" fmla="*/ 175168 w 607639"/>
              <a:gd name="connsiteY84" fmla="*/ 194140 h 414642"/>
              <a:gd name="connsiteX85" fmla="*/ 178195 w 607639"/>
              <a:gd name="connsiteY85" fmla="*/ 183033 h 414642"/>
              <a:gd name="connsiteX86" fmla="*/ 172140 w 607639"/>
              <a:gd name="connsiteY86" fmla="*/ 171926 h 414642"/>
              <a:gd name="connsiteX87" fmla="*/ 119515 w 607639"/>
              <a:gd name="connsiteY87" fmla="*/ 130518 h 414642"/>
              <a:gd name="connsiteX88" fmla="*/ 105268 w 607639"/>
              <a:gd name="connsiteY88" fmla="*/ 105193 h 414642"/>
              <a:gd name="connsiteX89" fmla="*/ 113371 w 607639"/>
              <a:gd name="connsiteY89" fmla="*/ 78892 h 414642"/>
              <a:gd name="connsiteX90" fmla="*/ 141776 w 607639"/>
              <a:gd name="connsiteY90" fmla="*/ 61653 h 414642"/>
              <a:gd name="connsiteX91" fmla="*/ 141776 w 607639"/>
              <a:gd name="connsiteY91" fmla="*/ 50635 h 414642"/>
              <a:gd name="connsiteX92" fmla="*/ 151927 w 607639"/>
              <a:gd name="connsiteY92" fmla="*/ 40505 h 414642"/>
              <a:gd name="connsiteX93" fmla="*/ 70848 w 607639"/>
              <a:gd name="connsiteY93" fmla="*/ 20177 h 414642"/>
              <a:gd name="connsiteX94" fmla="*/ 60791 w 607639"/>
              <a:gd name="connsiteY94" fmla="*/ 30309 h 414642"/>
              <a:gd name="connsiteX95" fmla="*/ 60791 w 607639"/>
              <a:gd name="connsiteY95" fmla="*/ 343802 h 414642"/>
              <a:gd name="connsiteX96" fmla="*/ 222780 w 607639"/>
              <a:gd name="connsiteY96" fmla="*/ 343802 h 414642"/>
              <a:gd name="connsiteX97" fmla="*/ 232927 w 607639"/>
              <a:gd name="connsiteY97" fmla="*/ 353935 h 414642"/>
              <a:gd name="connsiteX98" fmla="*/ 232927 w 607639"/>
              <a:gd name="connsiteY98" fmla="*/ 364067 h 414642"/>
              <a:gd name="connsiteX99" fmla="*/ 374712 w 607639"/>
              <a:gd name="connsiteY99" fmla="*/ 364067 h 414642"/>
              <a:gd name="connsiteX100" fmla="*/ 374712 w 607639"/>
              <a:gd name="connsiteY100" fmla="*/ 353935 h 414642"/>
              <a:gd name="connsiteX101" fmla="*/ 384859 w 607639"/>
              <a:gd name="connsiteY101" fmla="*/ 343802 h 414642"/>
              <a:gd name="connsiteX102" fmla="*/ 546849 w 607639"/>
              <a:gd name="connsiteY102" fmla="*/ 343802 h 414642"/>
              <a:gd name="connsiteX103" fmla="*/ 546849 w 607639"/>
              <a:gd name="connsiteY103" fmla="*/ 30309 h 414642"/>
              <a:gd name="connsiteX104" fmla="*/ 536702 w 607639"/>
              <a:gd name="connsiteY104" fmla="*/ 20177 h 414642"/>
              <a:gd name="connsiteX105" fmla="*/ 70848 w 607639"/>
              <a:gd name="connsiteY105" fmla="*/ 0 h 414642"/>
              <a:gd name="connsiteX106" fmla="*/ 536702 w 607639"/>
              <a:gd name="connsiteY106" fmla="*/ 0 h 414642"/>
              <a:gd name="connsiteX107" fmla="*/ 567142 w 607639"/>
              <a:gd name="connsiteY107" fmla="*/ 30309 h 414642"/>
              <a:gd name="connsiteX108" fmla="*/ 567142 w 607639"/>
              <a:gd name="connsiteY108" fmla="*/ 343802 h 414642"/>
              <a:gd name="connsiteX109" fmla="*/ 597493 w 607639"/>
              <a:gd name="connsiteY109" fmla="*/ 343802 h 414642"/>
              <a:gd name="connsiteX110" fmla="*/ 607639 w 607639"/>
              <a:gd name="connsiteY110" fmla="*/ 353935 h 414642"/>
              <a:gd name="connsiteX111" fmla="*/ 607639 w 607639"/>
              <a:gd name="connsiteY111" fmla="*/ 384244 h 414642"/>
              <a:gd name="connsiteX112" fmla="*/ 577199 w 607639"/>
              <a:gd name="connsiteY112" fmla="*/ 414642 h 414642"/>
              <a:gd name="connsiteX113" fmla="*/ 30351 w 607639"/>
              <a:gd name="connsiteY113" fmla="*/ 414642 h 414642"/>
              <a:gd name="connsiteX114" fmla="*/ 0 w 607639"/>
              <a:gd name="connsiteY114" fmla="*/ 384244 h 414642"/>
              <a:gd name="connsiteX115" fmla="*/ 0 w 607639"/>
              <a:gd name="connsiteY115" fmla="*/ 353935 h 414642"/>
              <a:gd name="connsiteX116" fmla="*/ 10147 w 607639"/>
              <a:gd name="connsiteY116" fmla="*/ 343802 h 414642"/>
              <a:gd name="connsiteX117" fmla="*/ 40498 w 607639"/>
              <a:gd name="connsiteY117" fmla="*/ 343802 h 414642"/>
              <a:gd name="connsiteX118" fmla="*/ 40498 w 607639"/>
              <a:gd name="connsiteY118" fmla="*/ 30309 h 414642"/>
              <a:gd name="connsiteX119" fmla="*/ 70848 w 607639"/>
              <a:gd name="connsiteY11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7" y="364067"/>
                </a:lnTo>
                <a:lnTo>
                  <a:pt x="394917" y="374200"/>
                </a:lnTo>
                <a:cubicBezTo>
                  <a:pt x="394917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11412" y="303360"/>
                </a:moveTo>
                <a:lnTo>
                  <a:pt x="192442" y="303360"/>
                </a:lnTo>
                <a:cubicBezTo>
                  <a:pt x="198497" y="303360"/>
                  <a:pt x="202593" y="307446"/>
                  <a:pt x="202593" y="313486"/>
                </a:cubicBezTo>
                <a:cubicBezTo>
                  <a:pt x="202593" y="319526"/>
                  <a:pt x="198497" y="323612"/>
                  <a:pt x="192442" y="323612"/>
                </a:cubicBezTo>
                <a:lnTo>
                  <a:pt x="111412" y="323612"/>
                </a:lnTo>
                <a:cubicBezTo>
                  <a:pt x="105268" y="323612"/>
                  <a:pt x="101261" y="319526"/>
                  <a:pt x="101261" y="313486"/>
                </a:cubicBezTo>
                <a:cubicBezTo>
                  <a:pt x="101261" y="307446"/>
                  <a:pt x="105268" y="303360"/>
                  <a:pt x="111412" y="303360"/>
                </a:cubicBezTo>
                <a:close/>
                <a:moveTo>
                  <a:pt x="212645" y="262926"/>
                </a:moveTo>
                <a:lnTo>
                  <a:pt x="243067" y="262926"/>
                </a:lnTo>
                <a:cubicBezTo>
                  <a:pt x="249115" y="262926"/>
                  <a:pt x="253118" y="267012"/>
                  <a:pt x="253118" y="273052"/>
                </a:cubicBezTo>
                <a:cubicBezTo>
                  <a:pt x="253118" y="279092"/>
                  <a:pt x="249115" y="283178"/>
                  <a:pt x="243067" y="283178"/>
                </a:cubicBezTo>
                <a:lnTo>
                  <a:pt x="212645" y="283178"/>
                </a:lnTo>
                <a:cubicBezTo>
                  <a:pt x="206596" y="283178"/>
                  <a:pt x="202593" y="279092"/>
                  <a:pt x="202593" y="273052"/>
                </a:cubicBezTo>
                <a:cubicBezTo>
                  <a:pt x="202593" y="267012"/>
                  <a:pt x="206596" y="262926"/>
                  <a:pt x="212645" y="262926"/>
                </a:cubicBezTo>
                <a:close/>
                <a:moveTo>
                  <a:pt x="111410" y="262926"/>
                </a:moveTo>
                <a:lnTo>
                  <a:pt x="131618" y="262926"/>
                </a:lnTo>
                <a:cubicBezTo>
                  <a:pt x="137671" y="262926"/>
                  <a:pt x="141766" y="267012"/>
                  <a:pt x="141766" y="273052"/>
                </a:cubicBezTo>
                <a:cubicBezTo>
                  <a:pt x="141766" y="279092"/>
                  <a:pt x="137671" y="283178"/>
                  <a:pt x="131618" y="283178"/>
                </a:cubicBezTo>
                <a:lnTo>
                  <a:pt x="111410" y="283178"/>
                </a:lnTo>
                <a:cubicBezTo>
                  <a:pt x="105267" y="283178"/>
                  <a:pt x="101261" y="279092"/>
                  <a:pt x="101261" y="273052"/>
                </a:cubicBezTo>
                <a:cubicBezTo>
                  <a:pt x="101261" y="267012"/>
                  <a:pt x="105267" y="262926"/>
                  <a:pt x="111410" y="262926"/>
                </a:cubicBezTo>
                <a:close/>
                <a:moveTo>
                  <a:pt x="506325" y="60757"/>
                </a:moveTo>
                <a:cubicBezTo>
                  <a:pt x="512376" y="60757"/>
                  <a:pt x="516469" y="64756"/>
                  <a:pt x="516469" y="70799"/>
                </a:cubicBezTo>
                <a:lnTo>
                  <a:pt x="516469" y="293230"/>
                </a:lnTo>
                <a:cubicBezTo>
                  <a:pt x="516469" y="299362"/>
                  <a:pt x="512376" y="303361"/>
                  <a:pt x="506325" y="303361"/>
                </a:cubicBezTo>
                <a:cubicBezTo>
                  <a:pt x="500275" y="303361"/>
                  <a:pt x="496181" y="299362"/>
                  <a:pt x="496181" y="293230"/>
                </a:cubicBezTo>
                <a:lnTo>
                  <a:pt x="496181" y="283189"/>
                </a:lnTo>
                <a:lnTo>
                  <a:pt x="425352" y="283189"/>
                </a:lnTo>
                <a:cubicBezTo>
                  <a:pt x="419212" y="283189"/>
                  <a:pt x="415208" y="279101"/>
                  <a:pt x="415208" y="273058"/>
                </a:cubicBezTo>
                <a:cubicBezTo>
                  <a:pt x="415208" y="267015"/>
                  <a:pt x="419212" y="262927"/>
                  <a:pt x="425352" y="262927"/>
                </a:cubicBezTo>
                <a:lnTo>
                  <a:pt x="496181" y="262927"/>
                </a:lnTo>
                <a:lnTo>
                  <a:pt x="496181" y="222493"/>
                </a:lnTo>
                <a:lnTo>
                  <a:pt x="455695" y="222493"/>
                </a:lnTo>
                <a:cubicBezTo>
                  <a:pt x="449644" y="222493"/>
                  <a:pt x="445551" y="218405"/>
                  <a:pt x="445551" y="212362"/>
                </a:cubicBezTo>
                <a:cubicBezTo>
                  <a:pt x="445551" y="206320"/>
                  <a:pt x="449644" y="202232"/>
                  <a:pt x="455695" y="202232"/>
                </a:cubicBezTo>
                <a:lnTo>
                  <a:pt x="496181" y="202232"/>
                </a:lnTo>
                <a:lnTo>
                  <a:pt x="496181" y="161798"/>
                </a:lnTo>
                <a:lnTo>
                  <a:pt x="354433" y="161798"/>
                </a:lnTo>
                <a:cubicBezTo>
                  <a:pt x="348382" y="161798"/>
                  <a:pt x="344289" y="157799"/>
                  <a:pt x="344289" y="151756"/>
                </a:cubicBezTo>
                <a:cubicBezTo>
                  <a:pt x="344289" y="145624"/>
                  <a:pt x="348382" y="141625"/>
                  <a:pt x="354433" y="141625"/>
                </a:cubicBezTo>
                <a:lnTo>
                  <a:pt x="496181" y="141625"/>
                </a:lnTo>
                <a:lnTo>
                  <a:pt x="496181" y="101191"/>
                </a:lnTo>
                <a:lnTo>
                  <a:pt x="425352" y="101191"/>
                </a:lnTo>
                <a:cubicBezTo>
                  <a:pt x="419212" y="101191"/>
                  <a:pt x="415208" y="97103"/>
                  <a:pt x="415208" y="91060"/>
                </a:cubicBezTo>
                <a:cubicBezTo>
                  <a:pt x="415208" y="85018"/>
                  <a:pt x="419212" y="80930"/>
                  <a:pt x="425352" y="80930"/>
                </a:cubicBezTo>
                <a:lnTo>
                  <a:pt x="496181" y="80930"/>
                </a:lnTo>
                <a:lnTo>
                  <a:pt x="496181" y="70799"/>
                </a:lnTo>
                <a:cubicBezTo>
                  <a:pt x="496181" y="64756"/>
                  <a:pt x="500275" y="60757"/>
                  <a:pt x="506325" y="60757"/>
                </a:cubicBezTo>
                <a:close/>
                <a:moveTo>
                  <a:pt x="151927" y="40505"/>
                </a:moveTo>
                <a:cubicBezTo>
                  <a:pt x="157982" y="40505"/>
                  <a:pt x="161989" y="44593"/>
                  <a:pt x="161989" y="50635"/>
                </a:cubicBezTo>
                <a:lnTo>
                  <a:pt x="161989" y="61742"/>
                </a:lnTo>
                <a:cubicBezTo>
                  <a:pt x="185408" y="66274"/>
                  <a:pt x="202593" y="86445"/>
                  <a:pt x="202593" y="111236"/>
                </a:cubicBezTo>
                <a:cubicBezTo>
                  <a:pt x="202593" y="117367"/>
                  <a:pt x="198497" y="121366"/>
                  <a:pt x="192442" y="121366"/>
                </a:cubicBezTo>
                <a:cubicBezTo>
                  <a:pt x="186387" y="121366"/>
                  <a:pt x="182291" y="117367"/>
                  <a:pt x="182291" y="111236"/>
                </a:cubicBezTo>
                <a:cubicBezTo>
                  <a:pt x="182291" y="94086"/>
                  <a:pt x="169113" y="80935"/>
                  <a:pt x="151927" y="80935"/>
                </a:cubicBezTo>
                <a:cubicBezTo>
                  <a:pt x="142756" y="80935"/>
                  <a:pt x="134653" y="85023"/>
                  <a:pt x="128598" y="92043"/>
                </a:cubicBezTo>
                <a:cubicBezTo>
                  <a:pt x="125570" y="95064"/>
                  <a:pt x="124502" y="99151"/>
                  <a:pt x="125570" y="103150"/>
                </a:cubicBezTo>
                <a:cubicBezTo>
                  <a:pt x="125570" y="107237"/>
                  <a:pt x="128598" y="111236"/>
                  <a:pt x="131625" y="114346"/>
                </a:cubicBezTo>
                <a:lnTo>
                  <a:pt x="184339" y="155753"/>
                </a:lnTo>
                <a:cubicBezTo>
                  <a:pt x="192442" y="161796"/>
                  <a:pt x="197518" y="170948"/>
                  <a:pt x="198497" y="181078"/>
                </a:cubicBezTo>
                <a:cubicBezTo>
                  <a:pt x="199477" y="191119"/>
                  <a:pt x="196449" y="200271"/>
                  <a:pt x="190394" y="207291"/>
                </a:cubicBezTo>
                <a:cubicBezTo>
                  <a:pt x="183182" y="215288"/>
                  <a:pt x="174010" y="220175"/>
                  <a:pt x="161989" y="221775"/>
                </a:cubicBezTo>
                <a:lnTo>
                  <a:pt x="161989" y="232615"/>
                </a:lnTo>
                <a:cubicBezTo>
                  <a:pt x="161989" y="238658"/>
                  <a:pt x="157982" y="242745"/>
                  <a:pt x="151927" y="242745"/>
                </a:cubicBezTo>
                <a:cubicBezTo>
                  <a:pt x="145783" y="242745"/>
                  <a:pt x="141776" y="238658"/>
                  <a:pt x="141776" y="232615"/>
                </a:cubicBezTo>
                <a:lnTo>
                  <a:pt x="141776" y="221508"/>
                </a:lnTo>
                <a:cubicBezTo>
                  <a:pt x="118358" y="217154"/>
                  <a:pt x="101261" y="197872"/>
                  <a:pt x="101261" y="173969"/>
                </a:cubicBezTo>
                <a:cubicBezTo>
                  <a:pt x="101261" y="167927"/>
                  <a:pt x="105268" y="163840"/>
                  <a:pt x="111412" y="163840"/>
                </a:cubicBezTo>
                <a:cubicBezTo>
                  <a:pt x="117467" y="163840"/>
                  <a:pt x="121474" y="167927"/>
                  <a:pt x="121474" y="173969"/>
                </a:cubicBezTo>
                <a:cubicBezTo>
                  <a:pt x="121474" y="190141"/>
                  <a:pt x="134653" y="202226"/>
                  <a:pt x="151927" y="202226"/>
                </a:cubicBezTo>
                <a:cubicBezTo>
                  <a:pt x="163058" y="202226"/>
                  <a:pt x="170092" y="199205"/>
                  <a:pt x="175168" y="194140"/>
                </a:cubicBezTo>
                <a:cubicBezTo>
                  <a:pt x="178195" y="191119"/>
                  <a:pt x="179264" y="187120"/>
                  <a:pt x="178195" y="183033"/>
                </a:cubicBezTo>
                <a:cubicBezTo>
                  <a:pt x="178195" y="179034"/>
                  <a:pt x="175168" y="174947"/>
                  <a:pt x="172140" y="171926"/>
                </a:cubicBezTo>
                <a:lnTo>
                  <a:pt x="119515" y="130518"/>
                </a:lnTo>
                <a:cubicBezTo>
                  <a:pt x="111412" y="124387"/>
                  <a:pt x="106337" y="115323"/>
                  <a:pt x="105268" y="105193"/>
                </a:cubicBezTo>
                <a:cubicBezTo>
                  <a:pt x="104289" y="95064"/>
                  <a:pt x="107316" y="86000"/>
                  <a:pt x="113371" y="78892"/>
                </a:cubicBezTo>
                <a:cubicBezTo>
                  <a:pt x="120406" y="69562"/>
                  <a:pt x="130557" y="63786"/>
                  <a:pt x="141776" y="61653"/>
                </a:cubicBezTo>
                <a:lnTo>
                  <a:pt x="141776" y="50635"/>
                </a:lnTo>
                <a:cubicBezTo>
                  <a:pt x="141776" y="44593"/>
                  <a:pt x="145783" y="40505"/>
                  <a:pt x="151927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9" y="343802"/>
                </a:lnTo>
                <a:lnTo>
                  <a:pt x="546849" y="30309"/>
                </a:lnTo>
                <a:cubicBezTo>
                  <a:pt x="546849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3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8" y="343802"/>
                </a:lnTo>
                <a:lnTo>
                  <a:pt x="40498" y="30309"/>
                </a:lnTo>
                <a:cubicBezTo>
                  <a:pt x="40498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5" name="ïṧ1îḍé">
            <a:extLst>
              <a:ext uri="{FF2B5EF4-FFF2-40B4-BE49-F238E27FC236}">
                <a16:creationId xmlns:a16="http://schemas.microsoft.com/office/drawing/2014/main" id="{3AD30B2F-9774-4A43-B9F3-9632A0CA62C3}"/>
              </a:ext>
            </a:extLst>
          </p:cNvPr>
          <p:cNvSpPr/>
          <p:nvPr/>
        </p:nvSpPr>
        <p:spPr>
          <a:xfrm>
            <a:off x="3988529" y="3177650"/>
            <a:ext cx="571222" cy="571221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6" name="îṩ1íḑé">
            <a:extLst>
              <a:ext uri="{FF2B5EF4-FFF2-40B4-BE49-F238E27FC236}">
                <a16:creationId xmlns:a16="http://schemas.microsoft.com/office/drawing/2014/main" id="{8008AEF9-E37D-40AC-B26A-DBB473E8F4BA}"/>
              </a:ext>
            </a:extLst>
          </p:cNvPr>
          <p:cNvSpPr/>
          <p:nvPr/>
        </p:nvSpPr>
        <p:spPr bwMode="auto">
          <a:xfrm>
            <a:off x="4100726" y="3341402"/>
            <a:ext cx="346829" cy="243717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4467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d3e388e9-4cac-435c-8feb-c5f8d2aee791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89FE1"/>
      </a:accent1>
      <a:accent2>
        <a:srgbClr val="7DC0DC"/>
      </a:accent2>
      <a:accent3>
        <a:srgbClr val="FC7358"/>
      </a:accent3>
      <a:accent4>
        <a:srgbClr val="BAE9F8"/>
      </a:accent4>
      <a:accent5>
        <a:srgbClr val="095274"/>
      </a:accent5>
      <a:accent6>
        <a:srgbClr val="4C4C4C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89FE1"/>
    </a:accent1>
    <a:accent2>
      <a:srgbClr val="7DC0DC"/>
    </a:accent2>
    <a:accent3>
      <a:srgbClr val="FC7358"/>
    </a:accent3>
    <a:accent4>
      <a:srgbClr val="BAE9F8"/>
    </a:accent4>
    <a:accent5>
      <a:srgbClr val="095274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89FE1"/>
    </a:accent1>
    <a:accent2>
      <a:srgbClr val="7DC0DC"/>
    </a:accent2>
    <a:accent3>
      <a:srgbClr val="FC7358"/>
    </a:accent3>
    <a:accent4>
      <a:srgbClr val="BAE9F8"/>
    </a:accent4>
    <a:accent5>
      <a:srgbClr val="095274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89FE1"/>
    </a:accent1>
    <a:accent2>
      <a:srgbClr val="7DC0DC"/>
    </a:accent2>
    <a:accent3>
      <a:srgbClr val="FC7358"/>
    </a:accent3>
    <a:accent4>
      <a:srgbClr val="BAE9F8"/>
    </a:accent4>
    <a:accent5>
      <a:srgbClr val="095274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89FE1"/>
    </a:accent1>
    <a:accent2>
      <a:srgbClr val="7DC0DC"/>
    </a:accent2>
    <a:accent3>
      <a:srgbClr val="FC7358"/>
    </a:accent3>
    <a:accent4>
      <a:srgbClr val="BAE9F8"/>
    </a:accent4>
    <a:accent5>
      <a:srgbClr val="095274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89FE1"/>
    </a:accent1>
    <a:accent2>
      <a:srgbClr val="7DC0DC"/>
    </a:accent2>
    <a:accent3>
      <a:srgbClr val="FC7358"/>
    </a:accent3>
    <a:accent4>
      <a:srgbClr val="BAE9F8"/>
    </a:accent4>
    <a:accent5>
      <a:srgbClr val="095274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89FE1"/>
    </a:accent1>
    <a:accent2>
      <a:srgbClr val="7DC0DC"/>
    </a:accent2>
    <a:accent3>
      <a:srgbClr val="FC7358"/>
    </a:accent3>
    <a:accent4>
      <a:srgbClr val="BAE9F8"/>
    </a:accent4>
    <a:accent5>
      <a:srgbClr val="095274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89FE1"/>
    </a:accent1>
    <a:accent2>
      <a:srgbClr val="7DC0DC"/>
    </a:accent2>
    <a:accent3>
      <a:srgbClr val="FC7358"/>
    </a:accent3>
    <a:accent4>
      <a:srgbClr val="BAE9F8"/>
    </a:accent4>
    <a:accent5>
      <a:srgbClr val="095274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89FE1"/>
    </a:accent1>
    <a:accent2>
      <a:srgbClr val="7DC0DC"/>
    </a:accent2>
    <a:accent3>
      <a:srgbClr val="FC7358"/>
    </a:accent3>
    <a:accent4>
      <a:srgbClr val="BAE9F8"/>
    </a:accent4>
    <a:accent5>
      <a:srgbClr val="095274"/>
    </a:accent5>
    <a:accent6>
      <a:srgbClr val="4C4C4C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96</TotalTime>
  <Words>1757</Words>
  <Application>Microsoft Office PowerPoint</Application>
  <PresentationFormat>宽屏</PresentationFormat>
  <Paragraphs>311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Cabin</vt:lpstr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And Your Slogan Here.</vt:lpstr>
    </vt:vector>
  </TitlesOfParts>
  <Manager>GUET-MBA</Manager>
  <Company>桂林电子科技大学MBA教育中心</Company>
  <LinksUpToDate>false</LinksUpToDate>
  <SharedDoc>false</SharedDoc>
  <HyperlinkBase>http://mba.guet.edu.cn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16</cp:revision>
  <cp:lastPrinted>2018-03-12T16:00:00Z</cp:lastPrinted>
  <dcterms:created xsi:type="dcterms:W3CDTF">2018-03-12T16:00:00Z</dcterms:created>
  <dcterms:modified xsi:type="dcterms:W3CDTF">2023-09-02T02:33:43Z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