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58" r:id="rId4"/>
    <p:sldId id="271" r:id="rId5"/>
    <p:sldId id="272" r:id="rId6"/>
    <p:sldId id="264" r:id="rId7"/>
    <p:sldId id="268" r:id="rId8"/>
    <p:sldId id="270" r:id="rId9"/>
    <p:sldId id="273" r:id="rId10"/>
    <p:sldId id="265" r:id="rId11"/>
    <p:sldId id="277" r:id="rId12"/>
    <p:sldId id="278" r:id="rId13"/>
    <p:sldId id="282" r:id="rId14"/>
    <p:sldId id="266" r:id="rId15"/>
    <p:sldId id="283" r:id="rId16"/>
    <p:sldId id="284" r:id="rId17"/>
    <p:sldId id="285" r:id="rId18"/>
    <p:sldId id="267" r:id="rId19"/>
    <p:sldId id="280" r:id="rId20"/>
    <p:sldId id="290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A40000"/>
    <a:srgbClr val="9E0000"/>
    <a:srgbClr val="C7450B"/>
    <a:srgbClr val="E24E0C"/>
    <a:srgbClr val="DC6140"/>
    <a:srgbClr val="E60000"/>
    <a:srgbClr val="C9670D"/>
    <a:srgbClr val="66B5C9"/>
    <a:srgbClr val="EDB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6182" autoAdjust="0"/>
  </p:normalViewPr>
  <p:slideViewPr>
    <p:cSldViewPr snapToGrid="0">
      <p:cViewPr varScale="1">
        <p:scale>
          <a:sx n="138" d="100"/>
          <a:sy n="138" d="100"/>
        </p:scale>
        <p:origin x="104" y="3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27058126-1227-4828-a511-29604454177b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561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0b75e198-3f77-4094-a160-2da08348b229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482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4b878216-f5f9-4388-94ea-2300a0ed3d92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945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1c083b4a-adbd-4171-a6e6-33a11e7d1ee8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771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f239d6c5-03bb-4725-b455-b7d3a7317063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864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f9222586-c3f5-43f2-933b-6e94da2864bb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227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a2f42e87-98c3-409e-8cdf-aac68aefe5fa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011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9e07e94c-39d6-431a-acf4-89a2d5ddaa16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138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07153b9c-9808-4245-bbcc-263cd819c193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738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2b3d6ff4-5b41-4daf-a230-6894d82dd64f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437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99db6327-32c2-4edf-bd52-bc024ef7fb74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88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a4a94608-448a-4485-9663-8c9f034cd43e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904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852c5da0-a482-4b47-9026-c1ecf36a8638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843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47c89838-9b4d-4f73-a52b-cdd94663e910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051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5b763e97-451f-4811-89fc-ab5d4aa924f5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565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6656d339-e89b-435e-bec3-db6ae846b37f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599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4a0690e1-0ac5-47c0-a2dc-b01bd59364f5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59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2c0cae84-edc6-46db-911a-418fb8711f3c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08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6c680dd7-2893-465b-b2ad-42c845b97813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0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86da904f-660e-4ee0-a881-55104db3e301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768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da974aab-96be-430a-a5d6-2e1d3496d015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0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solidFill>
            <a:srgbClr val="FFD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2416175"/>
            <a:ext cx="280828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6" y="4100513"/>
            <a:ext cx="2746375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4224338"/>
            <a:ext cx="2095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1792288"/>
            <a:ext cx="25908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0"/>
          <p:cNvSpPr>
            <a:spLocks/>
          </p:cNvSpPr>
          <p:nvPr userDrawn="1"/>
        </p:nvSpPr>
        <p:spPr bwMode="auto">
          <a:xfrm>
            <a:off x="6438901" y="1797050"/>
            <a:ext cx="1250950" cy="1250950"/>
          </a:xfrm>
          <a:custGeom>
            <a:avLst/>
            <a:gdLst>
              <a:gd name="T0" fmla="*/ 660 w 788"/>
              <a:gd name="T1" fmla="*/ 0 h 788"/>
              <a:gd name="T2" fmla="*/ 250 w 788"/>
              <a:gd name="T3" fmla="*/ 498 h 788"/>
              <a:gd name="T4" fmla="*/ 134 w 788"/>
              <a:gd name="T5" fmla="*/ 602 h 788"/>
              <a:gd name="T6" fmla="*/ 0 w 788"/>
              <a:gd name="T7" fmla="*/ 676 h 788"/>
              <a:gd name="T8" fmla="*/ 68 w 788"/>
              <a:gd name="T9" fmla="*/ 788 h 788"/>
              <a:gd name="T10" fmla="*/ 196 w 788"/>
              <a:gd name="T11" fmla="*/ 680 h 788"/>
              <a:gd name="T12" fmla="*/ 319 w 788"/>
              <a:gd name="T13" fmla="*/ 576 h 788"/>
              <a:gd name="T14" fmla="*/ 788 w 788"/>
              <a:gd name="T15" fmla="*/ 132 h 788"/>
              <a:gd name="T16" fmla="*/ 660 w 788"/>
              <a:gd name="T17" fmla="*/ 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8" h="788">
                <a:moveTo>
                  <a:pt x="660" y="0"/>
                </a:moveTo>
                <a:lnTo>
                  <a:pt x="250" y="498"/>
                </a:lnTo>
                <a:lnTo>
                  <a:pt x="134" y="602"/>
                </a:lnTo>
                <a:lnTo>
                  <a:pt x="0" y="676"/>
                </a:lnTo>
                <a:lnTo>
                  <a:pt x="68" y="788"/>
                </a:lnTo>
                <a:lnTo>
                  <a:pt x="196" y="680"/>
                </a:lnTo>
                <a:lnTo>
                  <a:pt x="319" y="576"/>
                </a:lnTo>
                <a:lnTo>
                  <a:pt x="788" y="132"/>
                </a:lnTo>
                <a:lnTo>
                  <a:pt x="660" y="0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1"/>
          <p:cNvSpPr>
            <a:spLocks/>
          </p:cNvSpPr>
          <p:nvPr userDrawn="1"/>
        </p:nvSpPr>
        <p:spPr bwMode="auto">
          <a:xfrm>
            <a:off x="5969001" y="3163888"/>
            <a:ext cx="963613" cy="979488"/>
          </a:xfrm>
          <a:custGeom>
            <a:avLst/>
            <a:gdLst>
              <a:gd name="T0" fmla="*/ 0 w 607"/>
              <a:gd name="T1" fmla="*/ 583 h 617"/>
              <a:gd name="T2" fmla="*/ 22 w 607"/>
              <a:gd name="T3" fmla="*/ 617 h 617"/>
              <a:gd name="T4" fmla="*/ 320 w 607"/>
              <a:gd name="T5" fmla="*/ 363 h 617"/>
              <a:gd name="T6" fmla="*/ 600 w 607"/>
              <a:gd name="T7" fmla="*/ 31 h 617"/>
              <a:gd name="T8" fmla="*/ 607 w 607"/>
              <a:gd name="T9" fmla="*/ 0 h 617"/>
              <a:gd name="T10" fmla="*/ 364 w 607"/>
              <a:gd name="T11" fmla="*/ 102 h 617"/>
              <a:gd name="T12" fmla="*/ 235 w 607"/>
              <a:gd name="T13" fmla="*/ 213 h 617"/>
              <a:gd name="T14" fmla="*/ 0 w 607"/>
              <a:gd name="T15" fmla="*/ 583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7" h="617">
                <a:moveTo>
                  <a:pt x="0" y="583"/>
                </a:moveTo>
                <a:lnTo>
                  <a:pt x="22" y="617"/>
                </a:lnTo>
                <a:lnTo>
                  <a:pt x="320" y="363"/>
                </a:lnTo>
                <a:lnTo>
                  <a:pt x="600" y="31"/>
                </a:lnTo>
                <a:lnTo>
                  <a:pt x="607" y="0"/>
                </a:lnTo>
                <a:lnTo>
                  <a:pt x="364" y="102"/>
                </a:lnTo>
                <a:lnTo>
                  <a:pt x="235" y="213"/>
                </a:lnTo>
                <a:lnTo>
                  <a:pt x="0" y="583"/>
                </a:lnTo>
                <a:close/>
              </a:path>
            </a:pathLst>
          </a:custGeom>
          <a:solidFill>
            <a:srgbClr val="1B37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2"/>
          <p:cNvSpPr>
            <a:spLocks/>
          </p:cNvSpPr>
          <p:nvPr userDrawn="1"/>
        </p:nvSpPr>
        <p:spPr bwMode="auto">
          <a:xfrm>
            <a:off x="6003926" y="3163888"/>
            <a:ext cx="4662488" cy="3694113"/>
          </a:xfrm>
          <a:custGeom>
            <a:avLst/>
            <a:gdLst>
              <a:gd name="T0" fmla="*/ 395 w 2938"/>
              <a:gd name="T1" fmla="*/ 1102 h 2327"/>
              <a:gd name="T2" fmla="*/ 0 w 2938"/>
              <a:gd name="T3" fmla="*/ 617 h 2327"/>
              <a:gd name="T4" fmla="*/ 298 w 2938"/>
              <a:gd name="T5" fmla="*/ 363 h 2327"/>
              <a:gd name="T6" fmla="*/ 578 w 2938"/>
              <a:gd name="T7" fmla="*/ 31 h 2327"/>
              <a:gd name="T8" fmla="*/ 585 w 2938"/>
              <a:gd name="T9" fmla="*/ 0 h 2327"/>
              <a:gd name="T10" fmla="*/ 876 w 2938"/>
              <a:gd name="T11" fmla="*/ 460 h 2327"/>
              <a:gd name="T12" fmla="*/ 1163 w 2938"/>
              <a:gd name="T13" fmla="*/ 275 h 2327"/>
              <a:gd name="T14" fmla="*/ 1453 w 2938"/>
              <a:gd name="T15" fmla="*/ 380 h 2327"/>
              <a:gd name="T16" fmla="*/ 1598 w 2938"/>
              <a:gd name="T17" fmla="*/ 287 h 2327"/>
              <a:gd name="T18" fmla="*/ 1706 w 2938"/>
              <a:gd name="T19" fmla="*/ 673 h 2327"/>
              <a:gd name="T20" fmla="*/ 2034 w 2938"/>
              <a:gd name="T21" fmla="*/ 278 h 2327"/>
              <a:gd name="T22" fmla="*/ 2583 w 2938"/>
              <a:gd name="T23" fmla="*/ 593 h 2327"/>
              <a:gd name="T24" fmla="*/ 2938 w 2938"/>
              <a:gd name="T25" fmla="*/ 1834 h 2327"/>
              <a:gd name="T26" fmla="*/ 2867 w 2938"/>
              <a:gd name="T27" fmla="*/ 2327 h 2327"/>
              <a:gd name="T28" fmla="*/ 2395 w 2938"/>
              <a:gd name="T29" fmla="*/ 2327 h 2327"/>
              <a:gd name="T30" fmla="*/ 2398 w 2938"/>
              <a:gd name="T31" fmla="*/ 1911 h 2327"/>
              <a:gd name="T32" fmla="*/ 2336 w 2938"/>
              <a:gd name="T33" fmla="*/ 1417 h 2327"/>
              <a:gd name="T34" fmla="*/ 2253 w 2938"/>
              <a:gd name="T35" fmla="*/ 1929 h 2327"/>
              <a:gd name="T36" fmla="*/ 2324 w 2938"/>
              <a:gd name="T37" fmla="*/ 2327 h 2327"/>
              <a:gd name="T38" fmla="*/ 1037 w 2938"/>
              <a:gd name="T39" fmla="*/ 2327 h 2327"/>
              <a:gd name="T40" fmla="*/ 1040 w 2938"/>
              <a:gd name="T41" fmla="*/ 886 h 2327"/>
              <a:gd name="T42" fmla="*/ 395 w 2938"/>
              <a:gd name="T43" fmla="*/ 1102 h 2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38" h="2327">
                <a:moveTo>
                  <a:pt x="395" y="1102"/>
                </a:moveTo>
                <a:cubicBezTo>
                  <a:pt x="0" y="617"/>
                  <a:pt x="0" y="617"/>
                  <a:pt x="0" y="617"/>
                </a:cubicBezTo>
                <a:cubicBezTo>
                  <a:pt x="298" y="363"/>
                  <a:pt x="298" y="363"/>
                  <a:pt x="298" y="363"/>
                </a:cubicBezTo>
                <a:cubicBezTo>
                  <a:pt x="578" y="31"/>
                  <a:pt x="578" y="31"/>
                  <a:pt x="578" y="31"/>
                </a:cubicBezTo>
                <a:cubicBezTo>
                  <a:pt x="585" y="0"/>
                  <a:pt x="585" y="0"/>
                  <a:pt x="585" y="0"/>
                </a:cubicBezTo>
                <a:cubicBezTo>
                  <a:pt x="876" y="460"/>
                  <a:pt x="876" y="460"/>
                  <a:pt x="876" y="460"/>
                </a:cubicBezTo>
                <a:cubicBezTo>
                  <a:pt x="1163" y="275"/>
                  <a:pt x="1163" y="275"/>
                  <a:pt x="1163" y="275"/>
                </a:cubicBezTo>
                <a:cubicBezTo>
                  <a:pt x="1453" y="380"/>
                  <a:pt x="1453" y="380"/>
                  <a:pt x="1453" y="380"/>
                </a:cubicBezTo>
                <a:cubicBezTo>
                  <a:pt x="1598" y="287"/>
                  <a:pt x="1598" y="287"/>
                  <a:pt x="1598" y="287"/>
                </a:cubicBezTo>
                <a:cubicBezTo>
                  <a:pt x="1706" y="673"/>
                  <a:pt x="1706" y="673"/>
                  <a:pt x="1706" y="673"/>
                </a:cubicBezTo>
                <a:cubicBezTo>
                  <a:pt x="2034" y="278"/>
                  <a:pt x="2034" y="278"/>
                  <a:pt x="2034" y="278"/>
                </a:cubicBezTo>
                <a:cubicBezTo>
                  <a:pt x="2583" y="593"/>
                  <a:pt x="2583" y="593"/>
                  <a:pt x="2583" y="593"/>
                </a:cubicBezTo>
                <a:cubicBezTo>
                  <a:pt x="2938" y="1834"/>
                  <a:pt x="2938" y="1834"/>
                  <a:pt x="2938" y="1834"/>
                </a:cubicBezTo>
                <a:cubicBezTo>
                  <a:pt x="2867" y="2327"/>
                  <a:pt x="2867" y="2327"/>
                  <a:pt x="2867" y="2327"/>
                </a:cubicBezTo>
                <a:cubicBezTo>
                  <a:pt x="2395" y="2327"/>
                  <a:pt x="2395" y="2327"/>
                  <a:pt x="2395" y="2327"/>
                </a:cubicBezTo>
                <a:cubicBezTo>
                  <a:pt x="2398" y="1911"/>
                  <a:pt x="2398" y="1911"/>
                  <a:pt x="2398" y="1911"/>
                </a:cubicBezTo>
                <a:cubicBezTo>
                  <a:pt x="2336" y="1417"/>
                  <a:pt x="2336" y="1417"/>
                  <a:pt x="2336" y="1417"/>
                </a:cubicBezTo>
                <a:cubicBezTo>
                  <a:pt x="2336" y="1417"/>
                  <a:pt x="2219" y="1707"/>
                  <a:pt x="2253" y="1929"/>
                </a:cubicBezTo>
                <a:cubicBezTo>
                  <a:pt x="2287" y="2151"/>
                  <a:pt x="2324" y="2327"/>
                  <a:pt x="2324" y="2327"/>
                </a:cubicBezTo>
                <a:cubicBezTo>
                  <a:pt x="1037" y="2327"/>
                  <a:pt x="1037" y="2327"/>
                  <a:pt x="1037" y="2327"/>
                </a:cubicBezTo>
                <a:cubicBezTo>
                  <a:pt x="1040" y="886"/>
                  <a:pt x="1040" y="886"/>
                  <a:pt x="1040" y="886"/>
                </a:cubicBezTo>
                <a:lnTo>
                  <a:pt x="395" y="1102"/>
                </a:lnTo>
                <a:close/>
              </a:path>
            </a:pathLst>
          </a:custGeom>
          <a:solidFill>
            <a:srgbClr val="3356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3"/>
          <p:cNvSpPr>
            <a:spLocks/>
          </p:cNvSpPr>
          <p:nvPr userDrawn="1"/>
        </p:nvSpPr>
        <p:spPr bwMode="auto">
          <a:xfrm>
            <a:off x="8540751" y="3557588"/>
            <a:ext cx="692150" cy="674688"/>
          </a:xfrm>
          <a:custGeom>
            <a:avLst/>
            <a:gdLst>
              <a:gd name="T0" fmla="*/ 29 w 436"/>
              <a:gd name="T1" fmla="*/ 0 h 425"/>
              <a:gd name="T2" fmla="*/ 0 w 436"/>
              <a:gd name="T3" fmla="*/ 39 h 425"/>
              <a:gd name="T4" fmla="*/ 108 w 436"/>
              <a:gd name="T5" fmla="*/ 425 h 425"/>
              <a:gd name="T6" fmla="*/ 436 w 436"/>
              <a:gd name="T7" fmla="*/ 30 h 425"/>
              <a:gd name="T8" fmla="*/ 167 w 436"/>
              <a:gd name="T9" fmla="*/ 107 h 425"/>
              <a:gd name="T10" fmla="*/ 29 w 436"/>
              <a:gd name="T11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6" h="425">
                <a:moveTo>
                  <a:pt x="29" y="0"/>
                </a:moveTo>
                <a:lnTo>
                  <a:pt x="0" y="39"/>
                </a:lnTo>
                <a:lnTo>
                  <a:pt x="108" y="425"/>
                </a:lnTo>
                <a:lnTo>
                  <a:pt x="436" y="30"/>
                </a:lnTo>
                <a:lnTo>
                  <a:pt x="167" y="107"/>
                </a:lnTo>
                <a:lnTo>
                  <a:pt x="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4"/>
          <p:cNvSpPr>
            <a:spLocks/>
          </p:cNvSpPr>
          <p:nvPr userDrawn="1"/>
        </p:nvSpPr>
        <p:spPr bwMode="auto">
          <a:xfrm>
            <a:off x="8196263" y="1741488"/>
            <a:ext cx="1030288" cy="881063"/>
          </a:xfrm>
          <a:custGeom>
            <a:avLst/>
            <a:gdLst>
              <a:gd name="T0" fmla="*/ 331 w 649"/>
              <a:gd name="T1" fmla="*/ 0 h 555"/>
              <a:gd name="T2" fmla="*/ 0 w 649"/>
              <a:gd name="T3" fmla="*/ 347 h 555"/>
              <a:gd name="T4" fmla="*/ 181 w 649"/>
              <a:gd name="T5" fmla="*/ 555 h 555"/>
              <a:gd name="T6" fmla="*/ 420 w 649"/>
              <a:gd name="T7" fmla="*/ 555 h 555"/>
              <a:gd name="T8" fmla="*/ 624 w 649"/>
              <a:gd name="T9" fmla="*/ 476 h 555"/>
              <a:gd name="T10" fmla="*/ 649 w 649"/>
              <a:gd name="T11" fmla="*/ 239 h 555"/>
              <a:gd name="T12" fmla="*/ 331 w 649"/>
              <a:gd name="T13" fmla="*/ 0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9" h="555">
                <a:moveTo>
                  <a:pt x="331" y="0"/>
                </a:moveTo>
                <a:lnTo>
                  <a:pt x="0" y="347"/>
                </a:lnTo>
                <a:lnTo>
                  <a:pt x="181" y="555"/>
                </a:lnTo>
                <a:lnTo>
                  <a:pt x="420" y="555"/>
                </a:lnTo>
                <a:lnTo>
                  <a:pt x="624" y="476"/>
                </a:lnTo>
                <a:lnTo>
                  <a:pt x="649" y="239"/>
                </a:lnTo>
                <a:lnTo>
                  <a:pt x="331" y="0"/>
                </a:lnTo>
                <a:close/>
              </a:path>
            </a:pathLst>
          </a:custGeom>
          <a:solidFill>
            <a:srgbClr val="305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5"/>
          <p:cNvSpPr>
            <a:spLocks/>
          </p:cNvSpPr>
          <p:nvPr userDrawn="1"/>
        </p:nvSpPr>
        <p:spPr bwMode="auto">
          <a:xfrm>
            <a:off x="6477001" y="2540000"/>
            <a:ext cx="546100" cy="1200150"/>
          </a:xfrm>
          <a:custGeom>
            <a:avLst/>
            <a:gdLst>
              <a:gd name="T0" fmla="*/ 344 w 344"/>
              <a:gd name="T1" fmla="*/ 164 h 756"/>
              <a:gd name="T2" fmla="*/ 200 w 344"/>
              <a:gd name="T3" fmla="*/ 0 h 756"/>
              <a:gd name="T4" fmla="*/ 92 w 344"/>
              <a:gd name="T5" fmla="*/ 108 h 756"/>
              <a:gd name="T6" fmla="*/ 168 w 344"/>
              <a:gd name="T7" fmla="*/ 212 h 756"/>
              <a:gd name="T8" fmla="*/ 44 w 344"/>
              <a:gd name="T9" fmla="*/ 320 h 756"/>
              <a:gd name="T10" fmla="*/ 72 w 344"/>
              <a:gd name="T11" fmla="*/ 364 h 756"/>
              <a:gd name="T12" fmla="*/ 0 w 344"/>
              <a:gd name="T13" fmla="*/ 756 h 756"/>
              <a:gd name="T14" fmla="*/ 280 w 344"/>
              <a:gd name="T15" fmla="*/ 424 h 756"/>
              <a:gd name="T16" fmla="*/ 344 w 344"/>
              <a:gd name="T17" fmla="*/ 164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4" h="756">
                <a:moveTo>
                  <a:pt x="344" y="164"/>
                </a:moveTo>
                <a:lnTo>
                  <a:pt x="200" y="0"/>
                </a:lnTo>
                <a:lnTo>
                  <a:pt x="92" y="108"/>
                </a:lnTo>
                <a:lnTo>
                  <a:pt x="168" y="212"/>
                </a:lnTo>
                <a:lnTo>
                  <a:pt x="44" y="320"/>
                </a:lnTo>
                <a:lnTo>
                  <a:pt x="72" y="364"/>
                </a:lnTo>
                <a:lnTo>
                  <a:pt x="0" y="756"/>
                </a:lnTo>
                <a:lnTo>
                  <a:pt x="280" y="424"/>
                </a:lnTo>
                <a:lnTo>
                  <a:pt x="344" y="164"/>
                </a:lnTo>
                <a:close/>
              </a:path>
            </a:pathLst>
          </a:custGeom>
          <a:solidFill>
            <a:srgbClr val="FDDF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6"/>
          <p:cNvSpPr>
            <a:spLocks/>
          </p:cNvSpPr>
          <p:nvPr userDrawn="1"/>
        </p:nvSpPr>
        <p:spPr bwMode="auto">
          <a:xfrm>
            <a:off x="9080501" y="3605213"/>
            <a:ext cx="1022350" cy="500063"/>
          </a:xfrm>
          <a:custGeom>
            <a:avLst/>
            <a:gdLst>
              <a:gd name="T0" fmla="*/ 644 w 644"/>
              <a:gd name="T1" fmla="*/ 315 h 315"/>
              <a:gd name="T2" fmla="*/ 0 w 644"/>
              <a:gd name="T3" fmla="*/ 116 h 315"/>
              <a:gd name="T4" fmla="*/ 96 w 644"/>
              <a:gd name="T5" fmla="*/ 0 h 315"/>
              <a:gd name="T6" fmla="*/ 644 w 644"/>
              <a:gd name="T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4" h="315">
                <a:moveTo>
                  <a:pt x="644" y="315"/>
                </a:moveTo>
                <a:lnTo>
                  <a:pt x="0" y="116"/>
                </a:lnTo>
                <a:lnTo>
                  <a:pt x="96" y="0"/>
                </a:lnTo>
                <a:lnTo>
                  <a:pt x="644" y="315"/>
                </a:lnTo>
                <a:close/>
              </a:path>
            </a:pathLst>
          </a:custGeom>
          <a:solidFill>
            <a:srgbClr val="1A35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7"/>
          <p:cNvSpPr>
            <a:spLocks/>
          </p:cNvSpPr>
          <p:nvPr userDrawn="1"/>
        </p:nvSpPr>
        <p:spPr bwMode="auto">
          <a:xfrm>
            <a:off x="8848726" y="2051050"/>
            <a:ext cx="768350" cy="571500"/>
          </a:xfrm>
          <a:custGeom>
            <a:avLst/>
            <a:gdLst>
              <a:gd name="T0" fmla="*/ 0 w 485"/>
              <a:gd name="T1" fmla="*/ 29 h 360"/>
              <a:gd name="T2" fmla="*/ 0 w 485"/>
              <a:gd name="T3" fmla="*/ 279 h 360"/>
              <a:gd name="T4" fmla="*/ 265 w 485"/>
              <a:gd name="T5" fmla="*/ 360 h 360"/>
              <a:gd name="T6" fmla="*/ 485 w 485"/>
              <a:gd name="T7" fmla="*/ 233 h 360"/>
              <a:gd name="T8" fmla="*/ 238 w 485"/>
              <a:gd name="T9" fmla="*/ 44 h 360"/>
              <a:gd name="T10" fmla="*/ 134 w 485"/>
              <a:gd name="T11" fmla="*/ 0 h 360"/>
              <a:gd name="T12" fmla="*/ 96 w 485"/>
              <a:gd name="T13" fmla="*/ 78 h 360"/>
              <a:gd name="T14" fmla="*/ 0 w 485"/>
              <a:gd name="T15" fmla="*/ 29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5" h="360">
                <a:moveTo>
                  <a:pt x="0" y="29"/>
                </a:moveTo>
                <a:cubicBezTo>
                  <a:pt x="0" y="29"/>
                  <a:pt x="16" y="243"/>
                  <a:pt x="0" y="279"/>
                </a:cubicBezTo>
                <a:cubicBezTo>
                  <a:pt x="265" y="360"/>
                  <a:pt x="265" y="360"/>
                  <a:pt x="265" y="360"/>
                </a:cubicBezTo>
                <a:cubicBezTo>
                  <a:pt x="485" y="233"/>
                  <a:pt x="485" y="233"/>
                  <a:pt x="485" y="233"/>
                </a:cubicBezTo>
                <a:cubicBezTo>
                  <a:pt x="238" y="44"/>
                  <a:pt x="238" y="44"/>
                  <a:pt x="238" y="44"/>
                </a:cubicBezTo>
                <a:cubicBezTo>
                  <a:pt x="134" y="0"/>
                  <a:pt x="134" y="0"/>
                  <a:pt x="134" y="0"/>
                </a:cubicBezTo>
                <a:cubicBezTo>
                  <a:pt x="96" y="78"/>
                  <a:pt x="96" y="78"/>
                  <a:pt x="96" y="78"/>
                </a:cubicBezTo>
                <a:lnTo>
                  <a:pt x="0" y="29"/>
                </a:lnTo>
                <a:close/>
              </a:path>
            </a:pathLst>
          </a:custGeom>
          <a:solidFill>
            <a:srgbClr val="1A35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8"/>
          <p:cNvSpPr>
            <a:spLocks/>
          </p:cNvSpPr>
          <p:nvPr userDrawn="1"/>
        </p:nvSpPr>
        <p:spPr bwMode="auto">
          <a:xfrm>
            <a:off x="9161463" y="2522538"/>
            <a:ext cx="130175" cy="450850"/>
          </a:xfrm>
          <a:custGeom>
            <a:avLst/>
            <a:gdLst>
              <a:gd name="T0" fmla="*/ 65 w 82"/>
              <a:gd name="T1" fmla="*/ 29 h 284"/>
              <a:gd name="T2" fmla="*/ 82 w 82"/>
              <a:gd name="T3" fmla="*/ 226 h 284"/>
              <a:gd name="T4" fmla="*/ 11 w 82"/>
              <a:gd name="T5" fmla="*/ 284 h 284"/>
              <a:gd name="T6" fmla="*/ 0 w 82"/>
              <a:gd name="T7" fmla="*/ 0 h 284"/>
              <a:gd name="T8" fmla="*/ 65 w 82"/>
              <a:gd name="T9" fmla="*/ 29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284">
                <a:moveTo>
                  <a:pt x="65" y="29"/>
                </a:moveTo>
                <a:cubicBezTo>
                  <a:pt x="82" y="226"/>
                  <a:pt x="82" y="226"/>
                  <a:pt x="82" y="226"/>
                </a:cubicBezTo>
                <a:cubicBezTo>
                  <a:pt x="82" y="226"/>
                  <a:pt x="36" y="261"/>
                  <a:pt x="11" y="28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51" y="15"/>
                  <a:pt x="65" y="29"/>
                </a:cubicBezTo>
                <a:close/>
              </a:path>
            </a:pathLst>
          </a:custGeom>
          <a:solidFill>
            <a:srgbClr val="FBB5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9"/>
          <p:cNvSpPr>
            <a:spLocks/>
          </p:cNvSpPr>
          <p:nvPr userDrawn="1"/>
        </p:nvSpPr>
        <p:spPr bwMode="auto">
          <a:xfrm>
            <a:off x="6253163" y="4035425"/>
            <a:ext cx="1701800" cy="1947863"/>
          </a:xfrm>
          <a:custGeom>
            <a:avLst/>
            <a:gdLst>
              <a:gd name="T0" fmla="*/ 0 w 1072"/>
              <a:gd name="T1" fmla="*/ 261 h 1227"/>
              <a:gd name="T2" fmla="*/ 0 w 1072"/>
              <a:gd name="T3" fmla="*/ 261 h 1227"/>
              <a:gd name="T4" fmla="*/ 238 w 1072"/>
              <a:gd name="T5" fmla="*/ 553 h 1227"/>
              <a:gd name="T6" fmla="*/ 883 w 1072"/>
              <a:gd name="T7" fmla="*/ 337 h 1227"/>
              <a:gd name="T8" fmla="*/ 881 w 1072"/>
              <a:gd name="T9" fmla="*/ 1227 h 1227"/>
              <a:gd name="T10" fmla="*/ 1072 w 1072"/>
              <a:gd name="T11" fmla="*/ 68 h 1227"/>
              <a:gd name="T12" fmla="*/ 379 w 1072"/>
              <a:gd name="T13" fmla="*/ 396 h 1227"/>
              <a:gd name="T14" fmla="*/ 604 w 1072"/>
              <a:gd name="T15" fmla="*/ 0 h 1227"/>
              <a:gd name="T16" fmla="*/ 185 w 1072"/>
              <a:gd name="T17" fmla="*/ 340 h 1227"/>
              <a:gd name="T18" fmla="*/ 313 w 1072"/>
              <a:gd name="T19" fmla="*/ 124 h 1227"/>
              <a:gd name="T20" fmla="*/ 0 w 1072"/>
              <a:gd name="T21" fmla="*/ 261 h 1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72" h="1227">
                <a:moveTo>
                  <a:pt x="0" y="261"/>
                </a:moveTo>
                <a:lnTo>
                  <a:pt x="0" y="261"/>
                </a:lnTo>
                <a:lnTo>
                  <a:pt x="238" y="553"/>
                </a:lnTo>
                <a:lnTo>
                  <a:pt x="883" y="337"/>
                </a:lnTo>
                <a:lnTo>
                  <a:pt x="881" y="1227"/>
                </a:lnTo>
                <a:lnTo>
                  <a:pt x="1072" y="68"/>
                </a:lnTo>
                <a:lnTo>
                  <a:pt x="379" y="396"/>
                </a:lnTo>
                <a:lnTo>
                  <a:pt x="604" y="0"/>
                </a:lnTo>
                <a:lnTo>
                  <a:pt x="185" y="340"/>
                </a:lnTo>
                <a:lnTo>
                  <a:pt x="313" y="124"/>
                </a:lnTo>
                <a:lnTo>
                  <a:pt x="0" y="261"/>
                </a:lnTo>
                <a:close/>
              </a:path>
            </a:pathLst>
          </a:custGeom>
          <a:solidFill>
            <a:srgbClr val="1B37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20"/>
          <p:cNvSpPr>
            <a:spLocks/>
          </p:cNvSpPr>
          <p:nvPr userDrawn="1"/>
        </p:nvSpPr>
        <p:spPr bwMode="auto">
          <a:xfrm>
            <a:off x="6477001" y="3163888"/>
            <a:ext cx="455613" cy="576263"/>
          </a:xfrm>
          <a:custGeom>
            <a:avLst/>
            <a:gdLst>
              <a:gd name="T0" fmla="*/ 287 w 287"/>
              <a:gd name="T1" fmla="*/ 0 h 363"/>
              <a:gd name="T2" fmla="*/ 32 w 287"/>
              <a:gd name="T3" fmla="*/ 184 h 363"/>
              <a:gd name="T4" fmla="*/ 0 w 287"/>
              <a:gd name="T5" fmla="*/ 363 h 363"/>
              <a:gd name="T6" fmla="*/ 280 w 287"/>
              <a:gd name="T7" fmla="*/ 31 h 363"/>
              <a:gd name="T8" fmla="*/ 287 w 287"/>
              <a:gd name="T9" fmla="*/ 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" h="363">
                <a:moveTo>
                  <a:pt x="287" y="0"/>
                </a:moveTo>
                <a:lnTo>
                  <a:pt x="32" y="184"/>
                </a:lnTo>
                <a:lnTo>
                  <a:pt x="0" y="363"/>
                </a:lnTo>
                <a:lnTo>
                  <a:pt x="280" y="31"/>
                </a:lnTo>
                <a:lnTo>
                  <a:pt x="287" y="0"/>
                </a:lnTo>
                <a:close/>
              </a:path>
            </a:pathLst>
          </a:custGeom>
          <a:solidFill>
            <a:srgbClr val="FBC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21"/>
          <p:cNvSpPr>
            <a:spLocks/>
          </p:cNvSpPr>
          <p:nvPr userDrawn="1"/>
        </p:nvSpPr>
        <p:spPr bwMode="auto">
          <a:xfrm>
            <a:off x="6546851" y="2876550"/>
            <a:ext cx="227013" cy="241300"/>
          </a:xfrm>
          <a:custGeom>
            <a:avLst/>
            <a:gdLst>
              <a:gd name="T0" fmla="*/ 124 w 143"/>
              <a:gd name="T1" fmla="*/ 0 h 152"/>
              <a:gd name="T2" fmla="*/ 143 w 143"/>
              <a:gd name="T3" fmla="*/ 43 h 152"/>
              <a:gd name="T4" fmla="*/ 28 w 143"/>
              <a:gd name="T5" fmla="*/ 152 h 152"/>
              <a:gd name="T6" fmla="*/ 0 w 143"/>
              <a:gd name="T7" fmla="*/ 108 h 152"/>
              <a:gd name="T8" fmla="*/ 124 w 143"/>
              <a:gd name="T9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" h="152">
                <a:moveTo>
                  <a:pt x="124" y="0"/>
                </a:moveTo>
                <a:lnTo>
                  <a:pt x="143" y="43"/>
                </a:lnTo>
                <a:lnTo>
                  <a:pt x="28" y="152"/>
                </a:lnTo>
                <a:lnTo>
                  <a:pt x="0" y="108"/>
                </a:lnTo>
                <a:lnTo>
                  <a:pt x="124" y="0"/>
                </a:lnTo>
                <a:close/>
              </a:path>
            </a:pathLst>
          </a:custGeom>
          <a:solidFill>
            <a:srgbClr val="FBC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2"/>
          <p:cNvSpPr>
            <a:spLocks/>
          </p:cNvSpPr>
          <p:nvPr userDrawn="1"/>
        </p:nvSpPr>
        <p:spPr bwMode="auto">
          <a:xfrm>
            <a:off x="6835776" y="2006600"/>
            <a:ext cx="854075" cy="704850"/>
          </a:xfrm>
          <a:custGeom>
            <a:avLst/>
            <a:gdLst>
              <a:gd name="T0" fmla="*/ 538 w 538"/>
              <a:gd name="T1" fmla="*/ 0 h 444"/>
              <a:gd name="T2" fmla="*/ 61 w 538"/>
              <a:gd name="T3" fmla="*/ 398 h 444"/>
              <a:gd name="T4" fmla="*/ 0 w 538"/>
              <a:gd name="T5" fmla="*/ 366 h 444"/>
              <a:gd name="T6" fmla="*/ 69 w 538"/>
              <a:gd name="T7" fmla="*/ 444 h 444"/>
              <a:gd name="T8" fmla="*/ 538 w 538"/>
              <a:gd name="T9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444">
                <a:moveTo>
                  <a:pt x="538" y="0"/>
                </a:moveTo>
                <a:lnTo>
                  <a:pt x="61" y="398"/>
                </a:lnTo>
                <a:lnTo>
                  <a:pt x="0" y="366"/>
                </a:lnTo>
                <a:lnTo>
                  <a:pt x="69" y="444"/>
                </a:lnTo>
                <a:lnTo>
                  <a:pt x="538" y="0"/>
                </a:lnTo>
                <a:close/>
              </a:path>
            </a:pathLst>
          </a:custGeom>
          <a:solidFill>
            <a:srgbClr val="EFE8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3"/>
          <p:cNvSpPr>
            <a:spLocks/>
          </p:cNvSpPr>
          <p:nvPr userDrawn="1"/>
        </p:nvSpPr>
        <p:spPr bwMode="auto">
          <a:xfrm>
            <a:off x="6546851" y="2752725"/>
            <a:ext cx="196850" cy="295275"/>
          </a:xfrm>
          <a:custGeom>
            <a:avLst/>
            <a:gdLst>
              <a:gd name="T0" fmla="*/ 66 w 124"/>
              <a:gd name="T1" fmla="*/ 0 h 186"/>
              <a:gd name="T2" fmla="*/ 82 w 124"/>
              <a:gd name="T3" fmla="*/ 78 h 186"/>
              <a:gd name="T4" fmla="*/ 0 w 124"/>
              <a:gd name="T5" fmla="*/ 186 h 186"/>
              <a:gd name="T6" fmla="*/ 124 w 124"/>
              <a:gd name="T7" fmla="*/ 78 h 186"/>
              <a:gd name="T8" fmla="*/ 66 w 124"/>
              <a:gd name="T9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86">
                <a:moveTo>
                  <a:pt x="66" y="0"/>
                </a:moveTo>
                <a:lnTo>
                  <a:pt x="82" y="78"/>
                </a:lnTo>
                <a:lnTo>
                  <a:pt x="0" y="186"/>
                </a:lnTo>
                <a:lnTo>
                  <a:pt x="124" y="78"/>
                </a:lnTo>
                <a:lnTo>
                  <a:pt x="66" y="0"/>
                </a:lnTo>
                <a:close/>
              </a:path>
            </a:pathLst>
          </a:custGeom>
          <a:solidFill>
            <a:srgbClr val="EFE8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4"/>
          <p:cNvSpPr>
            <a:spLocks/>
          </p:cNvSpPr>
          <p:nvPr userDrawn="1"/>
        </p:nvSpPr>
        <p:spPr bwMode="auto">
          <a:xfrm>
            <a:off x="8413751" y="2416175"/>
            <a:ext cx="966788" cy="1311275"/>
          </a:xfrm>
          <a:custGeom>
            <a:avLst/>
            <a:gdLst>
              <a:gd name="T0" fmla="*/ 0 w 609"/>
              <a:gd name="T1" fmla="*/ 116 h 826"/>
              <a:gd name="T2" fmla="*/ 0 w 609"/>
              <a:gd name="T3" fmla="*/ 638 h 826"/>
              <a:gd name="T4" fmla="*/ 109 w 609"/>
              <a:gd name="T5" fmla="*/ 719 h 826"/>
              <a:gd name="T6" fmla="*/ 247 w 609"/>
              <a:gd name="T7" fmla="*/ 826 h 826"/>
              <a:gd name="T8" fmla="*/ 493 w 609"/>
              <a:gd name="T9" fmla="*/ 755 h 826"/>
              <a:gd name="T10" fmla="*/ 493 w 609"/>
              <a:gd name="T11" fmla="*/ 435 h 826"/>
              <a:gd name="T12" fmla="*/ 580 w 609"/>
              <a:gd name="T13" fmla="*/ 415 h 826"/>
              <a:gd name="T14" fmla="*/ 580 w 609"/>
              <a:gd name="T15" fmla="*/ 283 h 826"/>
              <a:gd name="T16" fmla="*/ 482 w 609"/>
              <a:gd name="T17" fmla="*/ 351 h 826"/>
              <a:gd name="T18" fmla="*/ 471 w 609"/>
              <a:gd name="T19" fmla="*/ 67 h 826"/>
              <a:gd name="T20" fmla="*/ 140 w 609"/>
              <a:gd name="T21" fmla="*/ 44 h 826"/>
              <a:gd name="T22" fmla="*/ 0 w 609"/>
              <a:gd name="T23" fmla="*/ 116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9" h="826">
                <a:moveTo>
                  <a:pt x="0" y="116"/>
                </a:moveTo>
                <a:cubicBezTo>
                  <a:pt x="0" y="638"/>
                  <a:pt x="0" y="638"/>
                  <a:pt x="0" y="638"/>
                </a:cubicBezTo>
                <a:cubicBezTo>
                  <a:pt x="109" y="719"/>
                  <a:pt x="109" y="719"/>
                  <a:pt x="109" y="719"/>
                </a:cubicBezTo>
                <a:cubicBezTo>
                  <a:pt x="247" y="826"/>
                  <a:pt x="247" y="826"/>
                  <a:pt x="247" y="826"/>
                </a:cubicBezTo>
                <a:cubicBezTo>
                  <a:pt x="493" y="755"/>
                  <a:pt x="493" y="755"/>
                  <a:pt x="493" y="755"/>
                </a:cubicBezTo>
                <a:cubicBezTo>
                  <a:pt x="493" y="435"/>
                  <a:pt x="493" y="435"/>
                  <a:pt x="493" y="435"/>
                </a:cubicBezTo>
                <a:cubicBezTo>
                  <a:pt x="493" y="435"/>
                  <a:pt x="558" y="455"/>
                  <a:pt x="580" y="415"/>
                </a:cubicBezTo>
                <a:cubicBezTo>
                  <a:pt x="601" y="375"/>
                  <a:pt x="609" y="283"/>
                  <a:pt x="580" y="283"/>
                </a:cubicBezTo>
                <a:cubicBezTo>
                  <a:pt x="551" y="283"/>
                  <a:pt x="482" y="351"/>
                  <a:pt x="482" y="351"/>
                </a:cubicBezTo>
                <a:cubicBezTo>
                  <a:pt x="471" y="67"/>
                  <a:pt x="471" y="67"/>
                  <a:pt x="471" y="67"/>
                </a:cubicBezTo>
                <a:cubicBezTo>
                  <a:pt x="471" y="67"/>
                  <a:pt x="245" y="0"/>
                  <a:pt x="140" y="44"/>
                </a:cubicBezTo>
                <a:cubicBezTo>
                  <a:pt x="35" y="87"/>
                  <a:pt x="0" y="116"/>
                  <a:pt x="0" y="116"/>
                </a:cubicBezTo>
                <a:close/>
              </a:path>
            </a:pathLst>
          </a:custGeom>
          <a:solidFill>
            <a:srgbClr val="FDDF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5"/>
          <p:cNvSpPr>
            <a:spLocks/>
          </p:cNvSpPr>
          <p:nvPr userDrawn="1"/>
        </p:nvSpPr>
        <p:spPr bwMode="auto">
          <a:xfrm>
            <a:off x="8626476" y="2449513"/>
            <a:ext cx="754063" cy="1277938"/>
          </a:xfrm>
          <a:custGeom>
            <a:avLst/>
            <a:gdLst>
              <a:gd name="T0" fmla="*/ 359 w 475"/>
              <a:gd name="T1" fmla="*/ 414 h 805"/>
              <a:gd name="T2" fmla="*/ 446 w 475"/>
              <a:gd name="T3" fmla="*/ 394 h 805"/>
              <a:gd name="T4" fmla="*/ 446 w 475"/>
              <a:gd name="T5" fmla="*/ 262 h 805"/>
              <a:gd name="T6" fmla="*/ 348 w 475"/>
              <a:gd name="T7" fmla="*/ 330 h 805"/>
              <a:gd name="T8" fmla="*/ 337 w 475"/>
              <a:gd name="T9" fmla="*/ 46 h 805"/>
              <a:gd name="T10" fmla="*/ 67 w 475"/>
              <a:gd name="T11" fmla="*/ 9 h 805"/>
              <a:gd name="T12" fmla="*/ 67 w 475"/>
              <a:gd name="T13" fmla="*/ 9 h 805"/>
              <a:gd name="T14" fmla="*/ 67 w 475"/>
              <a:gd name="T15" fmla="*/ 269 h 805"/>
              <a:gd name="T16" fmla="*/ 0 w 475"/>
              <a:gd name="T17" fmla="*/ 399 h 805"/>
              <a:gd name="T18" fmla="*/ 77 w 475"/>
              <a:gd name="T19" fmla="*/ 399 h 805"/>
              <a:gd name="T20" fmla="*/ 74 w 475"/>
              <a:gd name="T21" fmla="*/ 698 h 805"/>
              <a:gd name="T22" fmla="*/ 269 w 475"/>
              <a:gd name="T23" fmla="*/ 671 h 805"/>
              <a:gd name="T24" fmla="*/ 113 w 475"/>
              <a:gd name="T25" fmla="*/ 805 h 805"/>
              <a:gd name="T26" fmla="*/ 359 w 475"/>
              <a:gd name="T27" fmla="*/ 734 h 805"/>
              <a:gd name="T28" fmla="*/ 359 w 475"/>
              <a:gd name="T29" fmla="*/ 414 h 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5" h="805">
                <a:moveTo>
                  <a:pt x="359" y="414"/>
                </a:moveTo>
                <a:cubicBezTo>
                  <a:pt x="359" y="414"/>
                  <a:pt x="424" y="434"/>
                  <a:pt x="446" y="394"/>
                </a:cubicBezTo>
                <a:cubicBezTo>
                  <a:pt x="467" y="354"/>
                  <a:pt x="475" y="262"/>
                  <a:pt x="446" y="262"/>
                </a:cubicBezTo>
                <a:cubicBezTo>
                  <a:pt x="417" y="262"/>
                  <a:pt x="348" y="330"/>
                  <a:pt x="348" y="330"/>
                </a:cubicBezTo>
                <a:cubicBezTo>
                  <a:pt x="337" y="46"/>
                  <a:pt x="337" y="46"/>
                  <a:pt x="337" y="46"/>
                </a:cubicBezTo>
                <a:cubicBezTo>
                  <a:pt x="337" y="46"/>
                  <a:pt x="180" y="0"/>
                  <a:pt x="67" y="9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269"/>
                  <a:pt x="67" y="269"/>
                  <a:pt x="67" y="269"/>
                </a:cubicBezTo>
                <a:cubicBezTo>
                  <a:pt x="0" y="399"/>
                  <a:pt x="0" y="399"/>
                  <a:pt x="0" y="399"/>
                </a:cubicBezTo>
                <a:cubicBezTo>
                  <a:pt x="77" y="399"/>
                  <a:pt x="77" y="399"/>
                  <a:pt x="77" y="399"/>
                </a:cubicBezTo>
                <a:cubicBezTo>
                  <a:pt x="74" y="698"/>
                  <a:pt x="74" y="698"/>
                  <a:pt x="74" y="698"/>
                </a:cubicBezTo>
                <a:cubicBezTo>
                  <a:pt x="269" y="671"/>
                  <a:pt x="269" y="671"/>
                  <a:pt x="269" y="671"/>
                </a:cubicBezTo>
                <a:cubicBezTo>
                  <a:pt x="113" y="805"/>
                  <a:pt x="113" y="805"/>
                  <a:pt x="113" y="805"/>
                </a:cubicBezTo>
                <a:cubicBezTo>
                  <a:pt x="359" y="734"/>
                  <a:pt x="359" y="734"/>
                  <a:pt x="359" y="734"/>
                </a:cubicBezTo>
                <a:lnTo>
                  <a:pt x="359" y="414"/>
                </a:lnTo>
                <a:close/>
              </a:path>
            </a:pathLst>
          </a:custGeom>
          <a:solidFill>
            <a:srgbClr val="FCCF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6"/>
          <p:cNvSpPr>
            <a:spLocks/>
          </p:cNvSpPr>
          <p:nvPr userDrawn="1"/>
        </p:nvSpPr>
        <p:spPr bwMode="auto">
          <a:xfrm>
            <a:off x="9196388" y="2901950"/>
            <a:ext cx="139700" cy="185738"/>
          </a:xfrm>
          <a:custGeom>
            <a:avLst/>
            <a:gdLst>
              <a:gd name="T0" fmla="*/ 12 w 88"/>
              <a:gd name="T1" fmla="*/ 48 h 117"/>
              <a:gd name="T2" fmla="*/ 70 w 88"/>
              <a:gd name="T3" fmla="*/ 22 h 117"/>
              <a:gd name="T4" fmla="*/ 49 w 88"/>
              <a:gd name="T5" fmla="*/ 103 h 117"/>
              <a:gd name="T6" fmla="*/ 1 w 88"/>
              <a:gd name="T7" fmla="*/ 107 h 117"/>
              <a:gd name="T8" fmla="*/ 12 w 88"/>
              <a:gd name="T9" fmla="*/ 48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117">
                <a:moveTo>
                  <a:pt x="12" y="48"/>
                </a:moveTo>
                <a:cubicBezTo>
                  <a:pt x="12" y="48"/>
                  <a:pt x="52" y="0"/>
                  <a:pt x="70" y="22"/>
                </a:cubicBezTo>
                <a:cubicBezTo>
                  <a:pt x="88" y="43"/>
                  <a:pt x="79" y="88"/>
                  <a:pt x="49" y="103"/>
                </a:cubicBezTo>
                <a:cubicBezTo>
                  <a:pt x="23" y="117"/>
                  <a:pt x="2" y="115"/>
                  <a:pt x="1" y="107"/>
                </a:cubicBezTo>
                <a:cubicBezTo>
                  <a:pt x="0" y="100"/>
                  <a:pt x="12" y="48"/>
                  <a:pt x="12" y="48"/>
                </a:cubicBezTo>
                <a:close/>
              </a:path>
            </a:pathLst>
          </a:custGeom>
          <a:solidFill>
            <a:srgbClr val="F4BA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7"/>
          <p:cNvSpPr>
            <a:spLocks/>
          </p:cNvSpPr>
          <p:nvPr userDrawn="1"/>
        </p:nvSpPr>
        <p:spPr bwMode="auto">
          <a:xfrm>
            <a:off x="8604251" y="3233738"/>
            <a:ext cx="409575" cy="117475"/>
          </a:xfrm>
          <a:custGeom>
            <a:avLst/>
            <a:gdLst>
              <a:gd name="T0" fmla="*/ 0 w 258"/>
              <a:gd name="T1" fmla="*/ 0 h 74"/>
              <a:gd name="T2" fmla="*/ 258 w 258"/>
              <a:gd name="T3" fmla="*/ 0 h 74"/>
              <a:gd name="T4" fmla="*/ 93 w 258"/>
              <a:gd name="T5" fmla="*/ 70 h 74"/>
              <a:gd name="T6" fmla="*/ 0 w 258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" h="74">
                <a:moveTo>
                  <a:pt x="0" y="0"/>
                </a:moveTo>
                <a:cubicBezTo>
                  <a:pt x="258" y="0"/>
                  <a:pt x="258" y="0"/>
                  <a:pt x="258" y="0"/>
                </a:cubicBezTo>
                <a:cubicBezTo>
                  <a:pt x="258" y="0"/>
                  <a:pt x="172" y="74"/>
                  <a:pt x="93" y="70"/>
                </a:cubicBezTo>
                <a:cubicBezTo>
                  <a:pt x="15" y="66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Oval 28"/>
          <p:cNvSpPr>
            <a:spLocks noChangeArrowheads="1"/>
          </p:cNvSpPr>
          <p:nvPr userDrawn="1"/>
        </p:nvSpPr>
        <p:spPr bwMode="auto">
          <a:xfrm>
            <a:off x="8534401" y="2728913"/>
            <a:ext cx="85725" cy="150813"/>
          </a:xfrm>
          <a:prstGeom prst="ellipse">
            <a:avLst/>
          </a:prstGeom>
          <a:solidFill>
            <a:srgbClr val="FBCE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Oval 29"/>
          <p:cNvSpPr>
            <a:spLocks noChangeArrowheads="1"/>
          </p:cNvSpPr>
          <p:nvPr userDrawn="1"/>
        </p:nvSpPr>
        <p:spPr bwMode="auto">
          <a:xfrm>
            <a:off x="8555038" y="2728913"/>
            <a:ext cx="42863" cy="80963"/>
          </a:xfrm>
          <a:prstGeom prst="ellipse">
            <a:avLst/>
          </a:prstGeom>
          <a:solidFill>
            <a:srgbClr val="F29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Oval 30"/>
          <p:cNvSpPr>
            <a:spLocks noChangeArrowheads="1"/>
          </p:cNvSpPr>
          <p:nvPr userDrawn="1"/>
        </p:nvSpPr>
        <p:spPr bwMode="auto">
          <a:xfrm>
            <a:off x="8909051" y="2711450"/>
            <a:ext cx="85725" cy="152400"/>
          </a:xfrm>
          <a:prstGeom prst="ellipse">
            <a:avLst/>
          </a:prstGeom>
          <a:solidFill>
            <a:srgbClr val="F4BA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Oval 31"/>
          <p:cNvSpPr>
            <a:spLocks noChangeArrowheads="1"/>
          </p:cNvSpPr>
          <p:nvPr userDrawn="1"/>
        </p:nvSpPr>
        <p:spPr bwMode="auto">
          <a:xfrm>
            <a:off x="8929688" y="2711450"/>
            <a:ext cx="42863" cy="82550"/>
          </a:xfrm>
          <a:prstGeom prst="ellipse">
            <a:avLst/>
          </a:prstGeom>
          <a:solidFill>
            <a:srgbClr val="F29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32"/>
          <p:cNvSpPr>
            <a:spLocks/>
          </p:cNvSpPr>
          <p:nvPr userDrawn="1"/>
        </p:nvSpPr>
        <p:spPr bwMode="auto">
          <a:xfrm>
            <a:off x="7650163" y="4768850"/>
            <a:ext cx="2041525" cy="2089150"/>
          </a:xfrm>
          <a:custGeom>
            <a:avLst/>
            <a:gdLst>
              <a:gd name="T0" fmla="*/ 215 w 1286"/>
              <a:gd name="T1" fmla="*/ 577 h 1316"/>
              <a:gd name="T2" fmla="*/ 0 w 1286"/>
              <a:gd name="T3" fmla="*/ 1160 h 1316"/>
              <a:gd name="T4" fmla="*/ 0 w 1286"/>
              <a:gd name="T5" fmla="*/ 1316 h 1316"/>
              <a:gd name="T6" fmla="*/ 1286 w 1286"/>
              <a:gd name="T7" fmla="*/ 1316 h 1316"/>
              <a:gd name="T8" fmla="*/ 1127 w 1286"/>
              <a:gd name="T9" fmla="*/ 928 h 1316"/>
              <a:gd name="T10" fmla="*/ 1139 w 1286"/>
              <a:gd name="T11" fmla="*/ 1201 h 1316"/>
              <a:gd name="T12" fmla="*/ 997 w 1286"/>
              <a:gd name="T13" fmla="*/ 468 h 1316"/>
              <a:gd name="T14" fmla="*/ 997 w 1286"/>
              <a:gd name="T15" fmla="*/ 1172 h 1316"/>
              <a:gd name="T16" fmla="*/ 897 w 1286"/>
              <a:gd name="T17" fmla="*/ 863 h 1316"/>
              <a:gd name="T18" fmla="*/ 800 w 1286"/>
              <a:gd name="T19" fmla="*/ 1156 h 1316"/>
              <a:gd name="T20" fmla="*/ 696 w 1286"/>
              <a:gd name="T21" fmla="*/ 644 h 1316"/>
              <a:gd name="T22" fmla="*/ 489 w 1286"/>
              <a:gd name="T23" fmla="*/ 1164 h 1316"/>
              <a:gd name="T24" fmla="*/ 587 w 1286"/>
              <a:gd name="T25" fmla="*/ 0 h 1316"/>
              <a:gd name="T26" fmla="*/ 282 w 1286"/>
              <a:gd name="T27" fmla="*/ 1160 h 1316"/>
              <a:gd name="T28" fmla="*/ 215 w 1286"/>
              <a:gd name="T29" fmla="*/ 577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86" h="1316">
                <a:moveTo>
                  <a:pt x="215" y="577"/>
                </a:moveTo>
                <a:lnTo>
                  <a:pt x="0" y="1160"/>
                </a:lnTo>
                <a:lnTo>
                  <a:pt x="0" y="1316"/>
                </a:lnTo>
                <a:lnTo>
                  <a:pt x="1286" y="1316"/>
                </a:lnTo>
                <a:lnTo>
                  <a:pt x="1127" y="928"/>
                </a:lnTo>
                <a:lnTo>
                  <a:pt x="1139" y="1201"/>
                </a:lnTo>
                <a:lnTo>
                  <a:pt x="997" y="468"/>
                </a:lnTo>
                <a:lnTo>
                  <a:pt x="997" y="1172"/>
                </a:lnTo>
                <a:lnTo>
                  <a:pt x="897" y="863"/>
                </a:lnTo>
                <a:lnTo>
                  <a:pt x="800" y="1156"/>
                </a:lnTo>
                <a:lnTo>
                  <a:pt x="696" y="644"/>
                </a:lnTo>
                <a:lnTo>
                  <a:pt x="489" y="1164"/>
                </a:lnTo>
                <a:lnTo>
                  <a:pt x="587" y="0"/>
                </a:lnTo>
                <a:lnTo>
                  <a:pt x="282" y="1160"/>
                </a:lnTo>
                <a:lnTo>
                  <a:pt x="215" y="577"/>
                </a:lnTo>
                <a:close/>
              </a:path>
            </a:pathLst>
          </a:custGeom>
          <a:solidFill>
            <a:srgbClr val="1B37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33"/>
          <p:cNvSpPr>
            <a:spLocks/>
          </p:cNvSpPr>
          <p:nvPr userDrawn="1"/>
        </p:nvSpPr>
        <p:spPr bwMode="auto">
          <a:xfrm>
            <a:off x="9558338" y="4670425"/>
            <a:ext cx="1033463" cy="2187575"/>
          </a:xfrm>
          <a:custGeom>
            <a:avLst/>
            <a:gdLst>
              <a:gd name="T0" fmla="*/ 651 w 651"/>
              <a:gd name="T1" fmla="*/ 1214 h 1378"/>
              <a:gd name="T2" fmla="*/ 503 w 651"/>
              <a:gd name="T3" fmla="*/ 840 h 1378"/>
              <a:gd name="T4" fmla="*/ 289 w 651"/>
              <a:gd name="T5" fmla="*/ 1185 h 1378"/>
              <a:gd name="T6" fmla="*/ 413 w 651"/>
              <a:gd name="T7" fmla="*/ 643 h 1378"/>
              <a:gd name="T8" fmla="*/ 246 w 651"/>
              <a:gd name="T9" fmla="*/ 918 h 1378"/>
              <a:gd name="T10" fmla="*/ 204 w 651"/>
              <a:gd name="T11" fmla="*/ 626 h 1378"/>
              <a:gd name="T12" fmla="*/ 226 w 651"/>
              <a:gd name="T13" fmla="*/ 240 h 1378"/>
              <a:gd name="T14" fmla="*/ 125 w 651"/>
              <a:gd name="T15" fmla="*/ 415 h 1378"/>
              <a:gd name="T16" fmla="*/ 156 w 651"/>
              <a:gd name="T17" fmla="*/ 0 h 1378"/>
              <a:gd name="T18" fmla="*/ 71 w 651"/>
              <a:gd name="T19" fmla="*/ 392 h 1378"/>
              <a:gd name="T20" fmla="*/ 43 w 651"/>
              <a:gd name="T21" fmla="*/ 234 h 1378"/>
              <a:gd name="T22" fmla="*/ 0 w 651"/>
              <a:gd name="T23" fmla="*/ 581 h 1378"/>
              <a:gd name="T24" fmla="*/ 29 w 651"/>
              <a:gd name="T25" fmla="*/ 697 h 1378"/>
              <a:gd name="T26" fmla="*/ 31 w 651"/>
              <a:gd name="T27" fmla="*/ 685 h 1378"/>
              <a:gd name="T28" fmla="*/ 32 w 651"/>
              <a:gd name="T29" fmla="*/ 685 h 1378"/>
              <a:gd name="T30" fmla="*/ 88 w 651"/>
              <a:gd name="T31" fmla="*/ 490 h 1378"/>
              <a:gd name="T32" fmla="*/ 88 w 651"/>
              <a:gd name="T33" fmla="*/ 490 h 1378"/>
              <a:gd name="T34" fmla="*/ 89 w 651"/>
              <a:gd name="T35" fmla="*/ 486 h 1378"/>
              <a:gd name="T36" fmla="*/ 89 w 651"/>
              <a:gd name="T37" fmla="*/ 485 h 1378"/>
              <a:gd name="T38" fmla="*/ 91 w 651"/>
              <a:gd name="T39" fmla="*/ 482 h 1378"/>
              <a:gd name="T40" fmla="*/ 91 w 651"/>
              <a:gd name="T41" fmla="*/ 481 h 1378"/>
              <a:gd name="T42" fmla="*/ 93 w 651"/>
              <a:gd name="T43" fmla="*/ 475 h 1378"/>
              <a:gd name="T44" fmla="*/ 93 w 651"/>
              <a:gd name="T45" fmla="*/ 475 h 1378"/>
              <a:gd name="T46" fmla="*/ 94 w 651"/>
              <a:gd name="T47" fmla="*/ 473 h 1378"/>
              <a:gd name="T48" fmla="*/ 95 w 651"/>
              <a:gd name="T49" fmla="*/ 472 h 1378"/>
              <a:gd name="T50" fmla="*/ 95 w 651"/>
              <a:gd name="T51" fmla="*/ 471 h 1378"/>
              <a:gd name="T52" fmla="*/ 95 w 651"/>
              <a:gd name="T53" fmla="*/ 470 h 1378"/>
              <a:gd name="T54" fmla="*/ 96 w 651"/>
              <a:gd name="T55" fmla="*/ 469 h 1378"/>
              <a:gd name="T56" fmla="*/ 96 w 651"/>
              <a:gd name="T57" fmla="*/ 469 h 1378"/>
              <a:gd name="T58" fmla="*/ 96 w 651"/>
              <a:gd name="T59" fmla="*/ 469 h 1378"/>
              <a:gd name="T60" fmla="*/ 96 w 651"/>
              <a:gd name="T61" fmla="*/ 468 h 1378"/>
              <a:gd name="T62" fmla="*/ 96 w 651"/>
              <a:gd name="T63" fmla="*/ 468 h 1378"/>
              <a:gd name="T64" fmla="*/ 96 w 651"/>
              <a:gd name="T65" fmla="*/ 468 h 1378"/>
              <a:gd name="T66" fmla="*/ 158 w 651"/>
              <a:gd name="T67" fmla="*/ 962 h 1378"/>
              <a:gd name="T68" fmla="*/ 155 w 651"/>
              <a:gd name="T69" fmla="*/ 1378 h 1378"/>
              <a:gd name="T70" fmla="*/ 627 w 651"/>
              <a:gd name="T71" fmla="*/ 1378 h 1378"/>
              <a:gd name="T72" fmla="*/ 651 w 651"/>
              <a:gd name="T73" fmla="*/ 1214 h 1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51" h="1378">
                <a:moveTo>
                  <a:pt x="651" y="1214"/>
                </a:moveTo>
                <a:cubicBezTo>
                  <a:pt x="503" y="840"/>
                  <a:pt x="503" y="840"/>
                  <a:pt x="503" y="840"/>
                </a:cubicBezTo>
                <a:cubicBezTo>
                  <a:pt x="289" y="1185"/>
                  <a:pt x="289" y="1185"/>
                  <a:pt x="289" y="1185"/>
                </a:cubicBezTo>
                <a:cubicBezTo>
                  <a:pt x="413" y="643"/>
                  <a:pt x="413" y="643"/>
                  <a:pt x="413" y="643"/>
                </a:cubicBezTo>
                <a:cubicBezTo>
                  <a:pt x="246" y="918"/>
                  <a:pt x="246" y="918"/>
                  <a:pt x="246" y="918"/>
                </a:cubicBezTo>
                <a:cubicBezTo>
                  <a:pt x="204" y="626"/>
                  <a:pt x="204" y="626"/>
                  <a:pt x="204" y="626"/>
                </a:cubicBezTo>
                <a:cubicBezTo>
                  <a:pt x="226" y="240"/>
                  <a:pt x="226" y="240"/>
                  <a:pt x="226" y="240"/>
                </a:cubicBezTo>
                <a:cubicBezTo>
                  <a:pt x="125" y="415"/>
                  <a:pt x="125" y="415"/>
                  <a:pt x="125" y="415"/>
                </a:cubicBezTo>
                <a:cubicBezTo>
                  <a:pt x="156" y="0"/>
                  <a:pt x="156" y="0"/>
                  <a:pt x="156" y="0"/>
                </a:cubicBezTo>
                <a:cubicBezTo>
                  <a:pt x="71" y="392"/>
                  <a:pt x="71" y="392"/>
                  <a:pt x="71" y="392"/>
                </a:cubicBezTo>
                <a:cubicBezTo>
                  <a:pt x="43" y="234"/>
                  <a:pt x="43" y="234"/>
                  <a:pt x="43" y="234"/>
                </a:cubicBezTo>
                <a:cubicBezTo>
                  <a:pt x="0" y="581"/>
                  <a:pt x="0" y="581"/>
                  <a:pt x="0" y="581"/>
                </a:cubicBezTo>
                <a:cubicBezTo>
                  <a:pt x="29" y="697"/>
                  <a:pt x="29" y="697"/>
                  <a:pt x="29" y="697"/>
                </a:cubicBezTo>
                <a:cubicBezTo>
                  <a:pt x="30" y="693"/>
                  <a:pt x="31" y="689"/>
                  <a:pt x="31" y="685"/>
                </a:cubicBezTo>
                <a:cubicBezTo>
                  <a:pt x="31" y="685"/>
                  <a:pt x="31" y="685"/>
                  <a:pt x="32" y="685"/>
                </a:cubicBezTo>
                <a:cubicBezTo>
                  <a:pt x="50" y="598"/>
                  <a:pt x="75" y="525"/>
                  <a:pt x="88" y="490"/>
                </a:cubicBezTo>
                <a:cubicBezTo>
                  <a:pt x="88" y="490"/>
                  <a:pt x="88" y="490"/>
                  <a:pt x="88" y="490"/>
                </a:cubicBezTo>
                <a:cubicBezTo>
                  <a:pt x="88" y="489"/>
                  <a:pt x="89" y="487"/>
                  <a:pt x="89" y="486"/>
                </a:cubicBezTo>
                <a:cubicBezTo>
                  <a:pt x="89" y="486"/>
                  <a:pt x="89" y="486"/>
                  <a:pt x="89" y="485"/>
                </a:cubicBezTo>
                <a:cubicBezTo>
                  <a:pt x="90" y="484"/>
                  <a:pt x="90" y="483"/>
                  <a:pt x="91" y="482"/>
                </a:cubicBezTo>
                <a:cubicBezTo>
                  <a:pt x="91" y="482"/>
                  <a:pt x="91" y="482"/>
                  <a:pt x="91" y="481"/>
                </a:cubicBezTo>
                <a:cubicBezTo>
                  <a:pt x="92" y="479"/>
                  <a:pt x="93" y="477"/>
                  <a:pt x="93" y="475"/>
                </a:cubicBezTo>
                <a:cubicBezTo>
                  <a:pt x="93" y="475"/>
                  <a:pt x="93" y="475"/>
                  <a:pt x="93" y="475"/>
                </a:cubicBezTo>
                <a:cubicBezTo>
                  <a:pt x="94" y="474"/>
                  <a:pt x="94" y="473"/>
                  <a:pt x="94" y="473"/>
                </a:cubicBezTo>
                <a:cubicBezTo>
                  <a:pt x="94" y="472"/>
                  <a:pt x="94" y="472"/>
                  <a:pt x="95" y="472"/>
                </a:cubicBezTo>
                <a:cubicBezTo>
                  <a:pt x="95" y="471"/>
                  <a:pt x="95" y="471"/>
                  <a:pt x="95" y="471"/>
                </a:cubicBezTo>
                <a:cubicBezTo>
                  <a:pt x="95" y="470"/>
                  <a:pt x="95" y="470"/>
                  <a:pt x="95" y="470"/>
                </a:cubicBezTo>
                <a:cubicBezTo>
                  <a:pt x="95" y="470"/>
                  <a:pt x="95" y="470"/>
                  <a:pt x="96" y="469"/>
                </a:cubicBezTo>
                <a:cubicBezTo>
                  <a:pt x="96" y="469"/>
                  <a:pt x="96" y="469"/>
                  <a:pt x="96" y="469"/>
                </a:cubicBezTo>
                <a:cubicBezTo>
                  <a:pt x="96" y="469"/>
                  <a:pt x="96" y="469"/>
                  <a:pt x="96" y="469"/>
                </a:cubicBezTo>
                <a:cubicBezTo>
                  <a:pt x="96" y="468"/>
                  <a:pt x="96" y="468"/>
                  <a:pt x="96" y="468"/>
                </a:cubicBezTo>
                <a:cubicBezTo>
                  <a:pt x="96" y="468"/>
                  <a:pt x="96" y="468"/>
                  <a:pt x="96" y="468"/>
                </a:cubicBezTo>
                <a:cubicBezTo>
                  <a:pt x="96" y="468"/>
                  <a:pt x="96" y="468"/>
                  <a:pt x="96" y="468"/>
                </a:cubicBezTo>
                <a:cubicBezTo>
                  <a:pt x="158" y="962"/>
                  <a:pt x="158" y="962"/>
                  <a:pt x="158" y="962"/>
                </a:cubicBezTo>
                <a:cubicBezTo>
                  <a:pt x="155" y="1378"/>
                  <a:pt x="155" y="1378"/>
                  <a:pt x="155" y="1378"/>
                </a:cubicBezTo>
                <a:cubicBezTo>
                  <a:pt x="627" y="1378"/>
                  <a:pt x="627" y="1378"/>
                  <a:pt x="627" y="1378"/>
                </a:cubicBezTo>
                <a:lnTo>
                  <a:pt x="651" y="1214"/>
                </a:lnTo>
                <a:close/>
              </a:path>
            </a:pathLst>
          </a:custGeom>
          <a:solidFill>
            <a:srgbClr val="1B37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" name="Freeform 34"/>
          <p:cNvSpPr>
            <a:spLocks noEditPoints="1"/>
          </p:cNvSpPr>
          <p:nvPr userDrawn="1"/>
        </p:nvSpPr>
        <p:spPr bwMode="auto">
          <a:xfrm>
            <a:off x="4337051" y="5002213"/>
            <a:ext cx="1081088" cy="1762125"/>
          </a:xfrm>
          <a:custGeom>
            <a:avLst/>
            <a:gdLst>
              <a:gd name="T0" fmla="*/ 410 w 681"/>
              <a:gd name="T1" fmla="*/ 1055 h 1110"/>
              <a:gd name="T2" fmla="*/ 436 w 681"/>
              <a:gd name="T3" fmla="*/ 1077 h 1110"/>
              <a:gd name="T4" fmla="*/ 459 w 681"/>
              <a:gd name="T5" fmla="*/ 1100 h 1110"/>
              <a:gd name="T6" fmla="*/ 382 w 681"/>
              <a:gd name="T7" fmla="*/ 1061 h 1110"/>
              <a:gd name="T8" fmla="*/ 368 w 681"/>
              <a:gd name="T9" fmla="*/ 1052 h 1110"/>
              <a:gd name="T10" fmla="*/ 375 w 681"/>
              <a:gd name="T11" fmla="*/ 960 h 1110"/>
              <a:gd name="T12" fmla="*/ 323 w 681"/>
              <a:gd name="T13" fmla="*/ 1005 h 1110"/>
              <a:gd name="T14" fmla="*/ 314 w 681"/>
              <a:gd name="T15" fmla="*/ 1054 h 1110"/>
              <a:gd name="T16" fmla="*/ 307 w 681"/>
              <a:gd name="T17" fmla="*/ 1084 h 1110"/>
              <a:gd name="T18" fmla="*/ 240 w 681"/>
              <a:gd name="T19" fmla="*/ 1104 h 1110"/>
              <a:gd name="T20" fmla="*/ 262 w 681"/>
              <a:gd name="T21" fmla="*/ 1082 h 1110"/>
              <a:gd name="T22" fmla="*/ 261 w 681"/>
              <a:gd name="T23" fmla="*/ 1052 h 1110"/>
              <a:gd name="T24" fmla="*/ 209 w 681"/>
              <a:gd name="T25" fmla="*/ 946 h 1110"/>
              <a:gd name="T26" fmla="*/ 208 w 681"/>
              <a:gd name="T27" fmla="*/ 937 h 1110"/>
              <a:gd name="T28" fmla="*/ 206 w 681"/>
              <a:gd name="T29" fmla="*/ 460 h 1110"/>
              <a:gd name="T30" fmla="*/ 111 w 681"/>
              <a:gd name="T31" fmla="*/ 308 h 1110"/>
              <a:gd name="T32" fmla="*/ 0 w 681"/>
              <a:gd name="T33" fmla="*/ 275 h 1110"/>
              <a:gd name="T34" fmla="*/ 45 w 681"/>
              <a:gd name="T35" fmla="*/ 176 h 1110"/>
              <a:gd name="T36" fmla="*/ 28 w 681"/>
              <a:gd name="T37" fmla="*/ 48 h 1110"/>
              <a:gd name="T38" fmla="*/ 52 w 681"/>
              <a:gd name="T39" fmla="*/ 100 h 1110"/>
              <a:gd name="T40" fmla="*/ 75 w 681"/>
              <a:gd name="T41" fmla="*/ 110 h 1110"/>
              <a:gd name="T42" fmla="*/ 190 w 681"/>
              <a:gd name="T43" fmla="*/ 195 h 1110"/>
              <a:gd name="T44" fmla="*/ 233 w 681"/>
              <a:gd name="T45" fmla="*/ 233 h 1110"/>
              <a:gd name="T46" fmla="*/ 303 w 681"/>
              <a:gd name="T47" fmla="*/ 268 h 1110"/>
              <a:gd name="T48" fmla="*/ 288 w 681"/>
              <a:gd name="T49" fmla="*/ 219 h 1110"/>
              <a:gd name="T50" fmla="*/ 282 w 681"/>
              <a:gd name="T51" fmla="*/ 155 h 1110"/>
              <a:gd name="T52" fmla="*/ 237 w 681"/>
              <a:gd name="T53" fmla="*/ 107 h 1110"/>
              <a:gd name="T54" fmla="*/ 382 w 681"/>
              <a:gd name="T55" fmla="*/ 118 h 1110"/>
              <a:gd name="T56" fmla="*/ 397 w 681"/>
              <a:gd name="T57" fmla="*/ 150 h 1110"/>
              <a:gd name="T58" fmla="*/ 393 w 681"/>
              <a:gd name="T59" fmla="*/ 150 h 1110"/>
              <a:gd name="T60" fmla="*/ 367 w 681"/>
              <a:gd name="T61" fmla="*/ 170 h 1110"/>
              <a:gd name="T62" fmla="*/ 353 w 681"/>
              <a:gd name="T63" fmla="*/ 237 h 1110"/>
              <a:gd name="T64" fmla="*/ 387 w 681"/>
              <a:gd name="T65" fmla="*/ 256 h 1110"/>
              <a:gd name="T66" fmla="*/ 451 w 681"/>
              <a:gd name="T67" fmla="*/ 222 h 1110"/>
              <a:gd name="T68" fmla="*/ 471 w 681"/>
              <a:gd name="T69" fmla="*/ 189 h 1110"/>
              <a:gd name="T70" fmla="*/ 580 w 681"/>
              <a:gd name="T71" fmla="*/ 98 h 1110"/>
              <a:gd name="T72" fmla="*/ 627 w 681"/>
              <a:gd name="T73" fmla="*/ 10 h 1110"/>
              <a:gd name="T74" fmla="*/ 662 w 681"/>
              <a:gd name="T75" fmla="*/ 51 h 1110"/>
              <a:gd name="T76" fmla="*/ 638 w 681"/>
              <a:gd name="T77" fmla="*/ 100 h 1110"/>
              <a:gd name="T78" fmla="*/ 669 w 681"/>
              <a:gd name="T79" fmla="*/ 195 h 1110"/>
              <a:gd name="T80" fmla="*/ 559 w 681"/>
              <a:gd name="T81" fmla="*/ 298 h 1110"/>
              <a:gd name="T82" fmla="*/ 468 w 681"/>
              <a:gd name="T83" fmla="*/ 356 h 1110"/>
              <a:gd name="T84" fmla="*/ 464 w 681"/>
              <a:gd name="T85" fmla="*/ 536 h 1110"/>
              <a:gd name="T86" fmla="*/ 482 w 681"/>
              <a:gd name="T87" fmla="*/ 825 h 1110"/>
              <a:gd name="T88" fmla="*/ 443 w 681"/>
              <a:gd name="T89" fmla="*/ 944 h 1110"/>
              <a:gd name="T90" fmla="*/ 431 w 681"/>
              <a:gd name="T91" fmla="*/ 1053 h 1110"/>
              <a:gd name="T92" fmla="*/ 419 w 681"/>
              <a:gd name="T93" fmla="*/ 1102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81" h="1110">
                <a:moveTo>
                  <a:pt x="431" y="1053"/>
                </a:moveTo>
                <a:cubicBezTo>
                  <a:pt x="424" y="1053"/>
                  <a:pt x="417" y="1054"/>
                  <a:pt x="410" y="1054"/>
                </a:cubicBezTo>
                <a:cubicBezTo>
                  <a:pt x="410" y="1054"/>
                  <a:pt x="410" y="1054"/>
                  <a:pt x="410" y="1055"/>
                </a:cubicBezTo>
                <a:cubicBezTo>
                  <a:pt x="416" y="1060"/>
                  <a:pt x="421" y="1064"/>
                  <a:pt x="426" y="1069"/>
                </a:cubicBezTo>
                <a:cubicBezTo>
                  <a:pt x="428" y="1070"/>
                  <a:pt x="430" y="1071"/>
                  <a:pt x="432" y="1071"/>
                </a:cubicBezTo>
                <a:cubicBezTo>
                  <a:pt x="433" y="1073"/>
                  <a:pt x="435" y="1075"/>
                  <a:pt x="436" y="1077"/>
                </a:cubicBezTo>
                <a:cubicBezTo>
                  <a:pt x="443" y="1082"/>
                  <a:pt x="449" y="1087"/>
                  <a:pt x="456" y="1092"/>
                </a:cubicBezTo>
                <a:cubicBezTo>
                  <a:pt x="457" y="1092"/>
                  <a:pt x="458" y="1095"/>
                  <a:pt x="460" y="1097"/>
                </a:cubicBezTo>
                <a:cubicBezTo>
                  <a:pt x="460" y="1098"/>
                  <a:pt x="459" y="1099"/>
                  <a:pt x="459" y="1100"/>
                </a:cubicBezTo>
                <a:cubicBezTo>
                  <a:pt x="453" y="1101"/>
                  <a:pt x="429" y="1104"/>
                  <a:pt x="423" y="1102"/>
                </a:cubicBezTo>
                <a:cubicBezTo>
                  <a:pt x="411" y="1099"/>
                  <a:pt x="387" y="1078"/>
                  <a:pt x="380" y="1069"/>
                </a:cubicBezTo>
                <a:cubicBezTo>
                  <a:pt x="381" y="1066"/>
                  <a:pt x="381" y="1063"/>
                  <a:pt x="382" y="1061"/>
                </a:cubicBezTo>
                <a:cubicBezTo>
                  <a:pt x="381" y="1059"/>
                  <a:pt x="380" y="1056"/>
                  <a:pt x="379" y="1054"/>
                </a:cubicBezTo>
                <a:cubicBezTo>
                  <a:pt x="375" y="1053"/>
                  <a:pt x="371" y="1053"/>
                  <a:pt x="368" y="1052"/>
                </a:cubicBezTo>
                <a:cubicBezTo>
                  <a:pt x="368" y="1052"/>
                  <a:pt x="368" y="1052"/>
                  <a:pt x="368" y="1052"/>
                </a:cubicBezTo>
                <a:cubicBezTo>
                  <a:pt x="370" y="1044"/>
                  <a:pt x="372" y="1036"/>
                  <a:pt x="374" y="1028"/>
                </a:cubicBezTo>
                <a:cubicBezTo>
                  <a:pt x="374" y="1020"/>
                  <a:pt x="374" y="1012"/>
                  <a:pt x="374" y="1004"/>
                </a:cubicBezTo>
                <a:cubicBezTo>
                  <a:pt x="374" y="989"/>
                  <a:pt x="375" y="975"/>
                  <a:pt x="375" y="960"/>
                </a:cubicBezTo>
                <a:cubicBezTo>
                  <a:pt x="374" y="958"/>
                  <a:pt x="373" y="955"/>
                  <a:pt x="372" y="952"/>
                </a:cubicBezTo>
                <a:cubicBezTo>
                  <a:pt x="359" y="953"/>
                  <a:pt x="346" y="954"/>
                  <a:pt x="333" y="955"/>
                </a:cubicBezTo>
                <a:cubicBezTo>
                  <a:pt x="334" y="973"/>
                  <a:pt x="326" y="990"/>
                  <a:pt x="323" y="1005"/>
                </a:cubicBezTo>
                <a:cubicBezTo>
                  <a:pt x="324" y="1021"/>
                  <a:pt x="325" y="1037"/>
                  <a:pt x="326" y="1053"/>
                </a:cubicBezTo>
                <a:cubicBezTo>
                  <a:pt x="322" y="1053"/>
                  <a:pt x="318" y="1053"/>
                  <a:pt x="314" y="1053"/>
                </a:cubicBezTo>
                <a:cubicBezTo>
                  <a:pt x="314" y="1053"/>
                  <a:pt x="314" y="1054"/>
                  <a:pt x="314" y="1054"/>
                </a:cubicBezTo>
                <a:cubicBezTo>
                  <a:pt x="314" y="1060"/>
                  <a:pt x="315" y="1065"/>
                  <a:pt x="316" y="1070"/>
                </a:cubicBezTo>
                <a:cubicBezTo>
                  <a:pt x="314" y="1072"/>
                  <a:pt x="312" y="1074"/>
                  <a:pt x="309" y="1077"/>
                </a:cubicBezTo>
                <a:cubicBezTo>
                  <a:pt x="309" y="1079"/>
                  <a:pt x="308" y="1081"/>
                  <a:pt x="307" y="1084"/>
                </a:cubicBezTo>
                <a:cubicBezTo>
                  <a:pt x="303" y="1086"/>
                  <a:pt x="299" y="1089"/>
                  <a:pt x="295" y="1092"/>
                </a:cubicBezTo>
                <a:cubicBezTo>
                  <a:pt x="289" y="1097"/>
                  <a:pt x="285" y="1103"/>
                  <a:pt x="277" y="1106"/>
                </a:cubicBezTo>
                <a:cubicBezTo>
                  <a:pt x="265" y="1110"/>
                  <a:pt x="251" y="1106"/>
                  <a:pt x="240" y="1104"/>
                </a:cubicBezTo>
                <a:cubicBezTo>
                  <a:pt x="240" y="1103"/>
                  <a:pt x="240" y="1103"/>
                  <a:pt x="240" y="1102"/>
                </a:cubicBezTo>
                <a:cubicBezTo>
                  <a:pt x="241" y="1099"/>
                  <a:pt x="241" y="1097"/>
                  <a:pt x="242" y="1094"/>
                </a:cubicBezTo>
                <a:cubicBezTo>
                  <a:pt x="245" y="1087"/>
                  <a:pt x="256" y="1086"/>
                  <a:pt x="262" y="1082"/>
                </a:cubicBezTo>
                <a:cubicBezTo>
                  <a:pt x="268" y="1076"/>
                  <a:pt x="275" y="1070"/>
                  <a:pt x="281" y="1064"/>
                </a:cubicBezTo>
                <a:cubicBezTo>
                  <a:pt x="282" y="1060"/>
                  <a:pt x="282" y="1056"/>
                  <a:pt x="282" y="1052"/>
                </a:cubicBezTo>
                <a:cubicBezTo>
                  <a:pt x="275" y="1052"/>
                  <a:pt x="268" y="1052"/>
                  <a:pt x="261" y="1052"/>
                </a:cubicBezTo>
                <a:cubicBezTo>
                  <a:pt x="261" y="1042"/>
                  <a:pt x="258" y="1030"/>
                  <a:pt x="259" y="1023"/>
                </a:cubicBezTo>
                <a:cubicBezTo>
                  <a:pt x="262" y="1000"/>
                  <a:pt x="264" y="952"/>
                  <a:pt x="251" y="942"/>
                </a:cubicBezTo>
                <a:cubicBezTo>
                  <a:pt x="237" y="943"/>
                  <a:pt x="223" y="945"/>
                  <a:pt x="209" y="946"/>
                </a:cubicBezTo>
                <a:cubicBezTo>
                  <a:pt x="209" y="946"/>
                  <a:pt x="209" y="945"/>
                  <a:pt x="209" y="944"/>
                </a:cubicBezTo>
                <a:cubicBezTo>
                  <a:pt x="209" y="942"/>
                  <a:pt x="210" y="940"/>
                  <a:pt x="210" y="937"/>
                </a:cubicBezTo>
                <a:cubicBezTo>
                  <a:pt x="209" y="937"/>
                  <a:pt x="209" y="937"/>
                  <a:pt x="208" y="937"/>
                </a:cubicBezTo>
                <a:cubicBezTo>
                  <a:pt x="209" y="845"/>
                  <a:pt x="210" y="753"/>
                  <a:pt x="211" y="661"/>
                </a:cubicBezTo>
                <a:cubicBezTo>
                  <a:pt x="210" y="617"/>
                  <a:pt x="209" y="573"/>
                  <a:pt x="208" y="529"/>
                </a:cubicBezTo>
                <a:cubicBezTo>
                  <a:pt x="208" y="506"/>
                  <a:pt x="207" y="483"/>
                  <a:pt x="206" y="460"/>
                </a:cubicBezTo>
                <a:cubicBezTo>
                  <a:pt x="205" y="448"/>
                  <a:pt x="205" y="435"/>
                  <a:pt x="204" y="422"/>
                </a:cubicBezTo>
                <a:cubicBezTo>
                  <a:pt x="202" y="404"/>
                  <a:pt x="201" y="386"/>
                  <a:pt x="199" y="367"/>
                </a:cubicBezTo>
                <a:cubicBezTo>
                  <a:pt x="169" y="348"/>
                  <a:pt x="140" y="328"/>
                  <a:pt x="111" y="308"/>
                </a:cubicBezTo>
                <a:cubicBezTo>
                  <a:pt x="102" y="310"/>
                  <a:pt x="94" y="311"/>
                  <a:pt x="86" y="313"/>
                </a:cubicBezTo>
                <a:cubicBezTo>
                  <a:pt x="67" y="311"/>
                  <a:pt x="50" y="302"/>
                  <a:pt x="37" y="294"/>
                </a:cubicBezTo>
                <a:cubicBezTo>
                  <a:pt x="24" y="288"/>
                  <a:pt x="12" y="281"/>
                  <a:pt x="0" y="275"/>
                </a:cubicBezTo>
                <a:cubicBezTo>
                  <a:pt x="0" y="268"/>
                  <a:pt x="1" y="261"/>
                  <a:pt x="1" y="255"/>
                </a:cubicBezTo>
                <a:cubicBezTo>
                  <a:pt x="8" y="246"/>
                  <a:pt x="15" y="237"/>
                  <a:pt x="22" y="228"/>
                </a:cubicBezTo>
                <a:cubicBezTo>
                  <a:pt x="29" y="210"/>
                  <a:pt x="37" y="193"/>
                  <a:pt x="45" y="176"/>
                </a:cubicBezTo>
                <a:cubicBezTo>
                  <a:pt x="47" y="170"/>
                  <a:pt x="60" y="143"/>
                  <a:pt x="59" y="138"/>
                </a:cubicBezTo>
                <a:cubicBezTo>
                  <a:pt x="57" y="122"/>
                  <a:pt x="37" y="111"/>
                  <a:pt x="29" y="100"/>
                </a:cubicBezTo>
                <a:cubicBezTo>
                  <a:pt x="28" y="82"/>
                  <a:pt x="24" y="63"/>
                  <a:pt x="28" y="48"/>
                </a:cubicBezTo>
                <a:cubicBezTo>
                  <a:pt x="31" y="47"/>
                  <a:pt x="34" y="46"/>
                  <a:pt x="36" y="46"/>
                </a:cubicBezTo>
                <a:cubicBezTo>
                  <a:pt x="44" y="51"/>
                  <a:pt x="50" y="59"/>
                  <a:pt x="57" y="65"/>
                </a:cubicBezTo>
                <a:cubicBezTo>
                  <a:pt x="55" y="68"/>
                  <a:pt x="47" y="95"/>
                  <a:pt x="52" y="100"/>
                </a:cubicBezTo>
                <a:cubicBezTo>
                  <a:pt x="58" y="105"/>
                  <a:pt x="65" y="110"/>
                  <a:pt x="71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3" y="113"/>
                  <a:pt x="74" y="112"/>
                  <a:pt x="75" y="110"/>
                </a:cubicBezTo>
                <a:cubicBezTo>
                  <a:pt x="95" y="125"/>
                  <a:pt x="116" y="139"/>
                  <a:pt x="136" y="153"/>
                </a:cubicBezTo>
                <a:cubicBezTo>
                  <a:pt x="147" y="166"/>
                  <a:pt x="159" y="179"/>
                  <a:pt x="171" y="191"/>
                </a:cubicBezTo>
                <a:cubicBezTo>
                  <a:pt x="177" y="192"/>
                  <a:pt x="183" y="193"/>
                  <a:pt x="190" y="195"/>
                </a:cubicBezTo>
                <a:cubicBezTo>
                  <a:pt x="198" y="198"/>
                  <a:pt x="208" y="207"/>
                  <a:pt x="213" y="214"/>
                </a:cubicBezTo>
                <a:cubicBezTo>
                  <a:pt x="213" y="217"/>
                  <a:pt x="211" y="224"/>
                  <a:pt x="212" y="225"/>
                </a:cubicBezTo>
                <a:cubicBezTo>
                  <a:pt x="219" y="228"/>
                  <a:pt x="226" y="231"/>
                  <a:pt x="233" y="233"/>
                </a:cubicBezTo>
                <a:cubicBezTo>
                  <a:pt x="237" y="238"/>
                  <a:pt x="241" y="243"/>
                  <a:pt x="246" y="247"/>
                </a:cubicBezTo>
                <a:cubicBezTo>
                  <a:pt x="249" y="249"/>
                  <a:pt x="253" y="251"/>
                  <a:pt x="257" y="253"/>
                </a:cubicBezTo>
                <a:cubicBezTo>
                  <a:pt x="271" y="259"/>
                  <a:pt x="284" y="267"/>
                  <a:pt x="303" y="268"/>
                </a:cubicBezTo>
                <a:cubicBezTo>
                  <a:pt x="306" y="262"/>
                  <a:pt x="311" y="252"/>
                  <a:pt x="307" y="242"/>
                </a:cubicBezTo>
                <a:cubicBezTo>
                  <a:pt x="305" y="238"/>
                  <a:pt x="298" y="236"/>
                  <a:pt x="295" y="233"/>
                </a:cubicBezTo>
                <a:cubicBezTo>
                  <a:pt x="292" y="228"/>
                  <a:pt x="290" y="224"/>
                  <a:pt x="288" y="219"/>
                </a:cubicBezTo>
                <a:cubicBezTo>
                  <a:pt x="285" y="207"/>
                  <a:pt x="288" y="193"/>
                  <a:pt x="288" y="180"/>
                </a:cubicBezTo>
                <a:cubicBezTo>
                  <a:pt x="288" y="177"/>
                  <a:pt x="288" y="173"/>
                  <a:pt x="288" y="170"/>
                </a:cubicBezTo>
                <a:cubicBezTo>
                  <a:pt x="286" y="165"/>
                  <a:pt x="284" y="160"/>
                  <a:pt x="282" y="155"/>
                </a:cubicBezTo>
                <a:cubicBezTo>
                  <a:pt x="283" y="153"/>
                  <a:pt x="283" y="150"/>
                  <a:pt x="284" y="148"/>
                </a:cubicBezTo>
                <a:cubicBezTo>
                  <a:pt x="283" y="140"/>
                  <a:pt x="283" y="132"/>
                  <a:pt x="282" y="124"/>
                </a:cubicBezTo>
                <a:cubicBezTo>
                  <a:pt x="267" y="118"/>
                  <a:pt x="252" y="113"/>
                  <a:pt x="237" y="107"/>
                </a:cubicBezTo>
                <a:cubicBezTo>
                  <a:pt x="267" y="103"/>
                  <a:pt x="296" y="99"/>
                  <a:pt x="326" y="96"/>
                </a:cubicBezTo>
                <a:cubicBezTo>
                  <a:pt x="332" y="98"/>
                  <a:pt x="339" y="101"/>
                  <a:pt x="345" y="104"/>
                </a:cubicBezTo>
                <a:cubicBezTo>
                  <a:pt x="357" y="109"/>
                  <a:pt x="369" y="113"/>
                  <a:pt x="382" y="118"/>
                </a:cubicBezTo>
                <a:cubicBezTo>
                  <a:pt x="389" y="123"/>
                  <a:pt x="397" y="128"/>
                  <a:pt x="405" y="133"/>
                </a:cubicBezTo>
                <a:cubicBezTo>
                  <a:pt x="413" y="138"/>
                  <a:pt x="420" y="142"/>
                  <a:pt x="427" y="147"/>
                </a:cubicBezTo>
                <a:cubicBezTo>
                  <a:pt x="417" y="148"/>
                  <a:pt x="407" y="149"/>
                  <a:pt x="397" y="150"/>
                </a:cubicBezTo>
                <a:cubicBezTo>
                  <a:pt x="396" y="159"/>
                  <a:pt x="396" y="167"/>
                  <a:pt x="395" y="176"/>
                </a:cubicBezTo>
                <a:cubicBezTo>
                  <a:pt x="395" y="176"/>
                  <a:pt x="394" y="175"/>
                  <a:pt x="393" y="174"/>
                </a:cubicBezTo>
                <a:cubicBezTo>
                  <a:pt x="393" y="166"/>
                  <a:pt x="393" y="158"/>
                  <a:pt x="393" y="150"/>
                </a:cubicBezTo>
                <a:cubicBezTo>
                  <a:pt x="385" y="151"/>
                  <a:pt x="378" y="151"/>
                  <a:pt x="370" y="152"/>
                </a:cubicBezTo>
                <a:cubicBezTo>
                  <a:pt x="368" y="157"/>
                  <a:pt x="366" y="162"/>
                  <a:pt x="365" y="167"/>
                </a:cubicBezTo>
                <a:cubicBezTo>
                  <a:pt x="366" y="168"/>
                  <a:pt x="366" y="168"/>
                  <a:pt x="367" y="170"/>
                </a:cubicBezTo>
                <a:cubicBezTo>
                  <a:pt x="362" y="184"/>
                  <a:pt x="370" y="203"/>
                  <a:pt x="366" y="218"/>
                </a:cubicBezTo>
                <a:cubicBezTo>
                  <a:pt x="363" y="224"/>
                  <a:pt x="361" y="229"/>
                  <a:pt x="358" y="234"/>
                </a:cubicBezTo>
                <a:cubicBezTo>
                  <a:pt x="356" y="235"/>
                  <a:pt x="355" y="236"/>
                  <a:pt x="353" y="237"/>
                </a:cubicBezTo>
                <a:cubicBezTo>
                  <a:pt x="350" y="242"/>
                  <a:pt x="355" y="257"/>
                  <a:pt x="357" y="260"/>
                </a:cubicBezTo>
                <a:cubicBezTo>
                  <a:pt x="359" y="262"/>
                  <a:pt x="361" y="263"/>
                  <a:pt x="363" y="265"/>
                </a:cubicBezTo>
                <a:cubicBezTo>
                  <a:pt x="371" y="262"/>
                  <a:pt x="379" y="259"/>
                  <a:pt x="387" y="256"/>
                </a:cubicBezTo>
                <a:cubicBezTo>
                  <a:pt x="402" y="246"/>
                  <a:pt x="411" y="233"/>
                  <a:pt x="435" y="232"/>
                </a:cubicBezTo>
                <a:cubicBezTo>
                  <a:pt x="436" y="229"/>
                  <a:pt x="436" y="226"/>
                  <a:pt x="437" y="224"/>
                </a:cubicBezTo>
                <a:cubicBezTo>
                  <a:pt x="442" y="223"/>
                  <a:pt x="446" y="222"/>
                  <a:pt x="451" y="222"/>
                </a:cubicBezTo>
                <a:cubicBezTo>
                  <a:pt x="453" y="218"/>
                  <a:pt x="455" y="214"/>
                  <a:pt x="457" y="210"/>
                </a:cubicBezTo>
                <a:cubicBezTo>
                  <a:pt x="460" y="207"/>
                  <a:pt x="466" y="207"/>
                  <a:pt x="469" y="203"/>
                </a:cubicBezTo>
                <a:cubicBezTo>
                  <a:pt x="470" y="200"/>
                  <a:pt x="469" y="192"/>
                  <a:pt x="471" y="189"/>
                </a:cubicBezTo>
                <a:cubicBezTo>
                  <a:pt x="482" y="181"/>
                  <a:pt x="494" y="172"/>
                  <a:pt x="505" y="164"/>
                </a:cubicBezTo>
                <a:cubicBezTo>
                  <a:pt x="513" y="156"/>
                  <a:pt x="521" y="148"/>
                  <a:pt x="529" y="140"/>
                </a:cubicBezTo>
                <a:cubicBezTo>
                  <a:pt x="546" y="126"/>
                  <a:pt x="563" y="112"/>
                  <a:pt x="580" y="98"/>
                </a:cubicBezTo>
                <a:cubicBezTo>
                  <a:pt x="600" y="82"/>
                  <a:pt x="623" y="67"/>
                  <a:pt x="637" y="45"/>
                </a:cubicBezTo>
                <a:cubicBezTo>
                  <a:pt x="635" y="34"/>
                  <a:pt x="629" y="24"/>
                  <a:pt x="624" y="16"/>
                </a:cubicBezTo>
                <a:cubicBezTo>
                  <a:pt x="625" y="14"/>
                  <a:pt x="626" y="12"/>
                  <a:pt x="627" y="10"/>
                </a:cubicBezTo>
                <a:cubicBezTo>
                  <a:pt x="629" y="8"/>
                  <a:pt x="649" y="0"/>
                  <a:pt x="650" y="1"/>
                </a:cubicBezTo>
                <a:cubicBezTo>
                  <a:pt x="653" y="6"/>
                  <a:pt x="648" y="11"/>
                  <a:pt x="650" y="18"/>
                </a:cubicBezTo>
                <a:cubicBezTo>
                  <a:pt x="652" y="24"/>
                  <a:pt x="665" y="41"/>
                  <a:pt x="662" y="51"/>
                </a:cubicBezTo>
                <a:cubicBezTo>
                  <a:pt x="660" y="53"/>
                  <a:pt x="659" y="55"/>
                  <a:pt x="657" y="57"/>
                </a:cubicBezTo>
                <a:cubicBezTo>
                  <a:pt x="651" y="66"/>
                  <a:pt x="645" y="75"/>
                  <a:pt x="639" y="83"/>
                </a:cubicBezTo>
                <a:cubicBezTo>
                  <a:pt x="639" y="89"/>
                  <a:pt x="638" y="94"/>
                  <a:pt x="638" y="100"/>
                </a:cubicBezTo>
                <a:cubicBezTo>
                  <a:pt x="638" y="104"/>
                  <a:pt x="638" y="108"/>
                  <a:pt x="637" y="112"/>
                </a:cubicBezTo>
                <a:cubicBezTo>
                  <a:pt x="643" y="126"/>
                  <a:pt x="649" y="140"/>
                  <a:pt x="655" y="154"/>
                </a:cubicBezTo>
                <a:cubicBezTo>
                  <a:pt x="659" y="168"/>
                  <a:pt x="664" y="181"/>
                  <a:pt x="669" y="195"/>
                </a:cubicBezTo>
                <a:cubicBezTo>
                  <a:pt x="674" y="210"/>
                  <a:pt x="681" y="223"/>
                  <a:pt x="677" y="243"/>
                </a:cubicBezTo>
                <a:cubicBezTo>
                  <a:pt x="654" y="256"/>
                  <a:pt x="630" y="268"/>
                  <a:pt x="607" y="281"/>
                </a:cubicBezTo>
                <a:cubicBezTo>
                  <a:pt x="591" y="287"/>
                  <a:pt x="575" y="292"/>
                  <a:pt x="559" y="298"/>
                </a:cubicBezTo>
                <a:cubicBezTo>
                  <a:pt x="553" y="302"/>
                  <a:pt x="554" y="310"/>
                  <a:pt x="545" y="314"/>
                </a:cubicBezTo>
                <a:cubicBezTo>
                  <a:pt x="522" y="324"/>
                  <a:pt x="499" y="334"/>
                  <a:pt x="476" y="345"/>
                </a:cubicBezTo>
                <a:cubicBezTo>
                  <a:pt x="474" y="349"/>
                  <a:pt x="471" y="352"/>
                  <a:pt x="468" y="356"/>
                </a:cubicBezTo>
                <a:cubicBezTo>
                  <a:pt x="464" y="357"/>
                  <a:pt x="460" y="358"/>
                  <a:pt x="455" y="358"/>
                </a:cubicBezTo>
                <a:cubicBezTo>
                  <a:pt x="458" y="408"/>
                  <a:pt x="460" y="459"/>
                  <a:pt x="463" y="509"/>
                </a:cubicBezTo>
                <a:cubicBezTo>
                  <a:pt x="463" y="518"/>
                  <a:pt x="464" y="527"/>
                  <a:pt x="464" y="536"/>
                </a:cubicBezTo>
                <a:cubicBezTo>
                  <a:pt x="466" y="566"/>
                  <a:pt x="468" y="596"/>
                  <a:pt x="470" y="626"/>
                </a:cubicBezTo>
                <a:cubicBezTo>
                  <a:pt x="473" y="680"/>
                  <a:pt x="477" y="735"/>
                  <a:pt x="480" y="789"/>
                </a:cubicBezTo>
                <a:cubicBezTo>
                  <a:pt x="481" y="801"/>
                  <a:pt x="482" y="813"/>
                  <a:pt x="482" y="825"/>
                </a:cubicBezTo>
                <a:cubicBezTo>
                  <a:pt x="486" y="847"/>
                  <a:pt x="487" y="877"/>
                  <a:pt x="483" y="900"/>
                </a:cubicBezTo>
                <a:cubicBezTo>
                  <a:pt x="482" y="907"/>
                  <a:pt x="484" y="934"/>
                  <a:pt x="481" y="937"/>
                </a:cubicBezTo>
                <a:cubicBezTo>
                  <a:pt x="468" y="939"/>
                  <a:pt x="455" y="942"/>
                  <a:pt x="443" y="944"/>
                </a:cubicBezTo>
                <a:cubicBezTo>
                  <a:pt x="441" y="955"/>
                  <a:pt x="436" y="964"/>
                  <a:pt x="433" y="973"/>
                </a:cubicBezTo>
                <a:cubicBezTo>
                  <a:pt x="433" y="982"/>
                  <a:pt x="432" y="990"/>
                  <a:pt x="432" y="998"/>
                </a:cubicBezTo>
                <a:cubicBezTo>
                  <a:pt x="429" y="1016"/>
                  <a:pt x="430" y="1036"/>
                  <a:pt x="431" y="1053"/>
                </a:cubicBezTo>
                <a:close/>
                <a:moveTo>
                  <a:pt x="419" y="1102"/>
                </a:moveTo>
                <a:cubicBezTo>
                  <a:pt x="420" y="1102"/>
                  <a:pt x="420" y="1102"/>
                  <a:pt x="420" y="1102"/>
                </a:cubicBezTo>
                <a:cubicBezTo>
                  <a:pt x="420" y="1102"/>
                  <a:pt x="420" y="1102"/>
                  <a:pt x="419" y="1102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5" name="Freeform 35"/>
          <p:cNvSpPr>
            <a:spLocks noEditPoints="1"/>
          </p:cNvSpPr>
          <p:nvPr userDrawn="1"/>
        </p:nvSpPr>
        <p:spPr bwMode="auto">
          <a:xfrm>
            <a:off x="5676901" y="5472113"/>
            <a:ext cx="681038" cy="1239838"/>
          </a:xfrm>
          <a:custGeom>
            <a:avLst/>
            <a:gdLst>
              <a:gd name="T0" fmla="*/ 252 w 429"/>
              <a:gd name="T1" fmla="*/ 765 h 781"/>
              <a:gd name="T2" fmla="*/ 194 w 429"/>
              <a:gd name="T3" fmla="*/ 764 h 781"/>
              <a:gd name="T4" fmla="*/ 205 w 429"/>
              <a:gd name="T5" fmla="*/ 728 h 781"/>
              <a:gd name="T6" fmla="*/ 213 w 429"/>
              <a:gd name="T7" fmla="*/ 696 h 781"/>
              <a:gd name="T8" fmla="*/ 169 w 429"/>
              <a:gd name="T9" fmla="*/ 695 h 781"/>
              <a:gd name="T10" fmla="*/ 134 w 429"/>
              <a:gd name="T11" fmla="*/ 680 h 781"/>
              <a:gd name="T12" fmla="*/ 123 w 429"/>
              <a:gd name="T13" fmla="*/ 672 h 781"/>
              <a:gd name="T14" fmla="*/ 93 w 429"/>
              <a:gd name="T15" fmla="*/ 612 h 781"/>
              <a:gd name="T16" fmla="*/ 99 w 429"/>
              <a:gd name="T17" fmla="*/ 417 h 781"/>
              <a:gd name="T18" fmla="*/ 89 w 429"/>
              <a:gd name="T19" fmla="*/ 236 h 781"/>
              <a:gd name="T20" fmla="*/ 84 w 429"/>
              <a:gd name="T21" fmla="*/ 195 h 781"/>
              <a:gd name="T22" fmla="*/ 0 w 429"/>
              <a:gd name="T23" fmla="*/ 114 h 781"/>
              <a:gd name="T24" fmla="*/ 16 w 429"/>
              <a:gd name="T25" fmla="*/ 83 h 781"/>
              <a:gd name="T26" fmla="*/ 56 w 429"/>
              <a:gd name="T27" fmla="*/ 62 h 781"/>
              <a:gd name="T28" fmla="*/ 137 w 429"/>
              <a:gd name="T29" fmla="*/ 21 h 781"/>
              <a:gd name="T30" fmla="*/ 165 w 429"/>
              <a:gd name="T31" fmla="*/ 8 h 781"/>
              <a:gd name="T32" fmla="*/ 283 w 429"/>
              <a:gd name="T33" fmla="*/ 18 h 781"/>
              <a:gd name="T34" fmla="*/ 332 w 429"/>
              <a:gd name="T35" fmla="*/ 27 h 781"/>
              <a:gd name="T36" fmla="*/ 367 w 429"/>
              <a:gd name="T37" fmla="*/ 82 h 781"/>
              <a:gd name="T38" fmla="*/ 425 w 429"/>
              <a:gd name="T39" fmla="*/ 206 h 781"/>
              <a:gd name="T40" fmla="*/ 367 w 429"/>
              <a:gd name="T41" fmla="*/ 246 h 781"/>
              <a:gd name="T42" fmla="*/ 304 w 429"/>
              <a:gd name="T43" fmla="*/ 252 h 781"/>
              <a:gd name="T44" fmla="*/ 309 w 429"/>
              <a:gd name="T45" fmla="*/ 323 h 781"/>
              <a:gd name="T46" fmla="*/ 323 w 429"/>
              <a:gd name="T47" fmla="*/ 466 h 781"/>
              <a:gd name="T48" fmla="*/ 296 w 429"/>
              <a:gd name="T49" fmla="*/ 707 h 781"/>
              <a:gd name="T50" fmla="*/ 179 w 429"/>
              <a:gd name="T51" fmla="*/ 33 h 781"/>
              <a:gd name="T52" fmla="*/ 176 w 429"/>
              <a:gd name="T53" fmla="*/ 60 h 781"/>
              <a:gd name="T54" fmla="*/ 172 w 429"/>
              <a:gd name="T55" fmla="*/ 85 h 781"/>
              <a:gd name="T56" fmla="*/ 174 w 429"/>
              <a:gd name="T57" fmla="*/ 82 h 781"/>
              <a:gd name="T58" fmla="*/ 193 w 429"/>
              <a:gd name="T59" fmla="*/ 36 h 781"/>
              <a:gd name="T60" fmla="*/ 268 w 429"/>
              <a:gd name="T61" fmla="*/ 43 h 781"/>
              <a:gd name="T62" fmla="*/ 269 w 429"/>
              <a:gd name="T63" fmla="*/ 138 h 781"/>
              <a:gd name="T64" fmla="*/ 306 w 429"/>
              <a:gd name="T65" fmla="*/ 134 h 781"/>
              <a:gd name="T66" fmla="*/ 341 w 429"/>
              <a:gd name="T67" fmla="*/ 138 h 781"/>
              <a:gd name="T68" fmla="*/ 333 w 429"/>
              <a:gd name="T69" fmla="*/ 102 h 781"/>
              <a:gd name="T70" fmla="*/ 323 w 429"/>
              <a:gd name="T71" fmla="*/ 68 h 781"/>
              <a:gd name="T72" fmla="*/ 170 w 429"/>
              <a:gd name="T73" fmla="*/ 41 h 781"/>
              <a:gd name="T74" fmla="*/ 106 w 429"/>
              <a:gd name="T75" fmla="*/ 62 h 781"/>
              <a:gd name="T76" fmla="*/ 104 w 429"/>
              <a:gd name="T77" fmla="*/ 99 h 781"/>
              <a:gd name="T78" fmla="*/ 116 w 429"/>
              <a:gd name="T79" fmla="*/ 108 h 781"/>
              <a:gd name="T80" fmla="*/ 122 w 429"/>
              <a:gd name="T81" fmla="*/ 122 h 781"/>
              <a:gd name="T82" fmla="*/ 144 w 429"/>
              <a:gd name="T83" fmla="*/ 124 h 781"/>
              <a:gd name="T84" fmla="*/ 170 w 429"/>
              <a:gd name="T85" fmla="*/ 52 h 781"/>
              <a:gd name="T86" fmla="*/ 175 w 429"/>
              <a:gd name="T87" fmla="*/ 79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29" h="781">
                <a:moveTo>
                  <a:pt x="256" y="699"/>
                </a:moveTo>
                <a:cubicBezTo>
                  <a:pt x="256" y="713"/>
                  <a:pt x="255" y="726"/>
                  <a:pt x="253" y="739"/>
                </a:cubicBezTo>
                <a:cubicBezTo>
                  <a:pt x="252" y="748"/>
                  <a:pt x="257" y="758"/>
                  <a:pt x="252" y="765"/>
                </a:cubicBezTo>
                <a:cubicBezTo>
                  <a:pt x="250" y="769"/>
                  <a:pt x="231" y="781"/>
                  <a:pt x="223" y="778"/>
                </a:cubicBezTo>
                <a:cubicBezTo>
                  <a:pt x="218" y="777"/>
                  <a:pt x="215" y="769"/>
                  <a:pt x="214" y="763"/>
                </a:cubicBezTo>
                <a:cubicBezTo>
                  <a:pt x="210" y="764"/>
                  <a:pt x="199" y="767"/>
                  <a:pt x="194" y="764"/>
                </a:cubicBezTo>
                <a:cubicBezTo>
                  <a:pt x="192" y="761"/>
                  <a:pt x="193" y="756"/>
                  <a:pt x="194" y="752"/>
                </a:cubicBezTo>
                <a:cubicBezTo>
                  <a:pt x="194" y="749"/>
                  <a:pt x="195" y="746"/>
                  <a:pt x="195" y="744"/>
                </a:cubicBezTo>
                <a:cubicBezTo>
                  <a:pt x="198" y="738"/>
                  <a:pt x="202" y="733"/>
                  <a:pt x="205" y="728"/>
                </a:cubicBezTo>
                <a:cubicBezTo>
                  <a:pt x="206" y="723"/>
                  <a:pt x="207" y="718"/>
                  <a:pt x="208" y="713"/>
                </a:cubicBezTo>
                <a:cubicBezTo>
                  <a:pt x="210" y="707"/>
                  <a:pt x="212" y="702"/>
                  <a:pt x="214" y="696"/>
                </a:cubicBezTo>
                <a:cubicBezTo>
                  <a:pt x="213" y="696"/>
                  <a:pt x="213" y="696"/>
                  <a:pt x="213" y="696"/>
                </a:cubicBezTo>
                <a:cubicBezTo>
                  <a:pt x="207" y="695"/>
                  <a:pt x="200" y="694"/>
                  <a:pt x="194" y="693"/>
                </a:cubicBezTo>
                <a:cubicBezTo>
                  <a:pt x="188" y="694"/>
                  <a:pt x="182" y="695"/>
                  <a:pt x="176" y="696"/>
                </a:cubicBezTo>
                <a:cubicBezTo>
                  <a:pt x="174" y="696"/>
                  <a:pt x="171" y="695"/>
                  <a:pt x="169" y="695"/>
                </a:cubicBezTo>
                <a:cubicBezTo>
                  <a:pt x="166" y="696"/>
                  <a:pt x="163" y="697"/>
                  <a:pt x="160" y="698"/>
                </a:cubicBezTo>
                <a:cubicBezTo>
                  <a:pt x="155" y="699"/>
                  <a:pt x="140" y="690"/>
                  <a:pt x="138" y="687"/>
                </a:cubicBezTo>
                <a:cubicBezTo>
                  <a:pt x="137" y="685"/>
                  <a:pt x="135" y="683"/>
                  <a:pt x="134" y="680"/>
                </a:cubicBezTo>
                <a:cubicBezTo>
                  <a:pt x="133" y="674"/>
                  <a:pt x="137" y="668"/>
                  <a:pt x="134" y="663"/>
                </a:cubicBezTo>
                <a:cubicBezTo>
                  <a:pt x="133" y="663"/>
                  <a:pt x="132" y="663"/>
                  <a:pt x="131" y="663"/>
                </a:cubicBezTo>
                <a:cubicBezTo>
                  <a:pt x="128" y="666"/>
                  <a:pt x="128" y="670"/>
                  <a:pt x="123" y="672"/>
                </a:cubicBezTo>
                <a:cubicBezTo>
                  <a:pt x="113" y="673"/>
                  <a:pt x="104" y="674"/>
                  <a:pt x="94" y="675"/>
                </a:cubicBezTo>
                <a:cubicBezTo>
                  <a:pt x="92" y="662"/>
                  <a:pt x="90" y="646"/>
                  <a:pt x="92" y="632"/>
                </a:cubicBezTo>
                <a:cubicBezTo>
                  <a:pt x="92" y="625"/>
                  <a:pt x="93" y="619"/>
                  <a:pt x="93" y="612"/>
                </a:cubicBezTo>
                <a:cubicBezTo>
                  <a:pt x="93" y="602"/>
                  <a:pt x="93" y="592"/>
                  <a:pt x="93" y="582"/>
                </a:cubicBezTo>
                <a:cubicBezTo>
                  <a:pt x="94" y="542"/>
                  <a:pt x="95" y="501"/>
                  <a:pt x="96" y="460"/>
                </a:cubicBezTo>
                <a:cubicBezTo>
                  <a:pt x="97" y="446"/>
                  <a:pt x="98" y="431"/>
                  <a:pt x="99" y="417"/>
                </a:cubicBezTo>
                <a:cubicBezTo>
                  <a:pt x="99" y="408"/>
                  <a:pt x="100" y="400"/>
                  <a:pt x="100" y="391"/>
                </a:cubicBezTo>
                <a:cubicBezTo>
                  <a:pt x="105" y="361"/>
                  <a:pt x="101" y="330"/>
                  <a:pt x="96" y="302"/>
                </a:cubicBezTo>
                <a:cubicBezTo>
                  <a:pt x="94" y="280"/>
                  <a:pt x="91" y="258"/>
                  <a:pt x="89" y="236"/>
                </a:cubicBezTo>
                <a:cubicBezTo>
                  <a:pt x="89" y="229"/>
                  <a:pt x="95" y="216"/>
                  <a:pt x="92" y="208"/>
                </a:cubicBezTo>
                <a:cubicBezTo>
                  <a:pt x="91" y="206"/>
                  <a:pt x="89" y="203"/>
                  <a:pt x="88" y="201"/>
                </a:cubicBezTo>
                <a:cubicBezTo>
                  <a:pt x="86" y="199"/>
                  <a:pt x="85" y="197"/>
                  <a:pt x="84" y="195"/>
                </a:cubicBezTo>
                <a:cubicBezTo>
                  <a:pt x="68" y="191"/>
                  <a:pt x="52" y="186"/>
                  <a:pt x="37" y="182"/>
                </a:cubicBezTo>
                <a:cubicBezTo>
                  <a:pt x="32" y="167"/>
                  <a:pt x="29" y="153"/>
                  <a:pt x="28" y="134"/>
                </a:cubicBezTo>
                <a:cubicBezTo>
                  <a:pt x="18" y="129"/>
                  <a:pt x="9" y="121"/>
                  <a:pt x="0" y="114"/>
                </a:cubicBezTo>
                <a:cubicBezTo>
                  <a:pt x="0" y="111"/>
                  <a:pt x="0" y="108"/>
                  <a:pt x="0" y="105"/>
                </a:cubicBezTo>
                <a:cubicBezTo>
                  <a:pt x="3" y="103"/>
                  <a:pt x="5" y="100"/>
                  <a:pt x="7" y="97"/>
                </a:cubicBezTo>
                <a:cubicBezTo>
                  <a:pt x="10" y="93"/>
                  <a:pt x="13" y="88"/>
                  <a:pt x="16" y="83"/>
                </a:cubicBezTo>
                <a:cubicBezTo>
                  <a:pt x="18" y="80"/>
                  <a:pt x="21" y="76"/>
                  <a:pt x="23" y="72"/>
                </a:cubicBezTo>
                <a:cubicBezTo>
                  <a:pt x="30" y="69"/>
                  <a:pt x="36" y="66"/>
                  <a:pt x="43" y="63"/>
                </a:cubicBezTo>
                <a:cubicBezTo>
                  <a:pt x="47" y="62"/>
                  <a:pt x="52" y="62"/>
                  <a:pt x="56" y="62"/>
                </a:cubicBezTo>
                <a:cubicBezTo>
                  <a:pt x="60" y="58"/>
                  <a:pt x="64" y="55"/>
                  <a:pt x="68" y="52"/>
                </a:cubicBezTo>
                <a:cubicBezTo>
                  <a:pt x="86" y="45"/>
                  <a:pt x="103" y="38"/>
                  <a:pt x="121" y="31"/>
                </a:cubicBezTo>
                <a:cubicBezTo>
                  <a:pt x="126" y="28"/>
                  <a:pt x="132" y="24"/>
                  <a:pt x="137" y="21"/>
                </a:cubicBezTo>
                <a:cubicBezTo>
                  <a:pt x="141" y="18"/>
                  <a:pt x="144" y="15"/>
                  <a:pt x="148" y="12"/>
                </a:cubicBezTo>
                <a:cubicBezTo>
                  <a:pt x="151" y="12"/>
                  <a:pt x="154" y="12"/>
                  <a:pt x="157" y="12"/>
                </a:cubicBezTo>
                <a:cubicBezTo>
                  <a:pt x="160" y="11"/>
                  <a:pt x="163" y="9"/>
                  <a:pt x="165" y="8"/>
                </a:cubicBezTo>
                <a:cubicBezTo>
                  <a:pt x="182" y="7"/>
                  <a:pt x="199" y="5"/>
                  <a:pt x="216" y="4"/>
                </a:cubicBezTo>
                <a:cubicBezTo>
                  <a:pt x="223" y="3"/>
                  <a:pt x="238" y="0"/>
                  <a:pt x="246" y="2"/>
                </a:cubicBezTo>
                <a:cubicBezTo>
                  <a:pt x="258" y="7"/>
                  <a:pt x="271" y="13"/>
                  <a:pt x="283" y="18"/>
                </a:cubicBezTo>
                <a:cubicBezTo>
                  <a:pt x="288" y="21"/>
                  <a:pt x="293" y="23"/>
                  <a:pt x="298" y="26"/>
                </a:cubicBezTo>
                <a:cubicBezTo>
                  <a:pt x="300" y="25"/>
                  <a:pt x="301" y="25"/>
                  <a:pt x="303" y="25"/>
                </a:cubicBezTo>
                <a:cubicBezTo>
                  <a:pt x="310" y="25"/>
                  <a:pt x="327" y="25"/>
                  <a:pt x="332" y="27"/>
                </a:cubicBezTo>
                <a:cubicBezTo>
                  <a:pt x="338" y="30"/>
                  <a:pt x="338" y="37"/>
                  <a:pt x="341" y="43"/>
                </a:cubicBezTo>
                <a:cubicBezTo>
                  <a:pt x="348" y="56"/>
                  <a:pt x="355" y="70"/>
                  <a:pt x="362" y="83"/>
                </a:cubicBezTo>
                <a:cubicBezTo>
                  <a:pt x="364" y="83"/>
                  <a:pt x="365" y="83"/>
                  <a:pt x="367" y="82"/>
                </a:cubicBezTo>
                <a:cubicBezTo>
                  <a:pt x="372" y="104"/>
                  <a:pt x="387" y="119"/>
                  <a:pt x="397" y="137"/>
                </a:cubicBezTo>
                <a:cubicBezTo>
                  <a:pt x="403" y="151"/>
                  <a:pt x="409" y="166"/>
                  <a:pt x="415" y="180"/>
                </a:cubicBezTo>
                <a:cubicBezTo>
                  <a:pt x="418" y="189"/>
                  <a:pt x="422" y="197"/>
                  <a:pt x="425" y="206"/>
                </a:cubicBezTo>
                <a:cubicBezTo>
                  <a:pt x="426" y="207"/>
                  <a:pt x="429" y="213"/>
                  <a:pt x="428" y="214"/>
                </a:cubicBezTo>
                <a:cubicBezTo>
                  <a:pt x="416" y="220"/>
                  <a:pt x="405" y="226"/>
                  <a:pt x="393" y="231"/>
                </a:cubicBezTo>
                <a:cubicBezTo>
                  <a:pt x="385" y="236"/>
                  <a:pt x="376" y="241"/>
                  <a:pt x="367" y="246"/>
                </a:cubicBezTo>
                <a:cubicBezTo>
                  <a:pt x="362" y="247"/>
                  <a:pt x="357" y="248"/>
                  <a:pt x="352" y="248"/>
                </a:cubicBezTo>
                <a:cubicBezTo>
                  <a:pt x="343" y="250"/>
                  <a:pt x="335" y="251"/>
                  <a:pt x="326" y="252"/>
                </a:cubicBezTo>
                <a:cubicBezTo>
                  <a:pt x="319" y="252"/>
                  <a:pt x="311" y="252"/>
                  <a:pt x="304" y="252"/>
                </a:cubicBezTo>
                <a:cubicBezTo>
                  <a:pt x="305" y="256"/>
                  <a:pt x="306" y="260"/>
                  <a:pt x="307" y="264"/>
                </a:cubicBezTo>
                <a:cubicBezTo>
                  <a:pt x="307" y="271"/>
                  <a:pt x="306" y="277"/>
                  <a:pt x="305" y="283"/>
                </a:cubicBezTo>
                <a:cubicBezTo>
                  <a:pt x="307" y="297"/>
                  <a:pt x="308" y="310"/>
                  <a:pt x="309" y="323"/>
                </a:cubicBezTo>
                <a:cubicBezTo>
                  <a:pt x="313" y="346"/>
                  <a:pt x="313" y="369"/>
                  <a:pt x="317" y="392"/>
                </a:cubicBezTo>
                <a:cubicBezTo>
                  <a:pt x="318" y="404"/>
                  <a:pt x="319" y="416"/>
                  <a:pt x="320" y="428"/>
                </a:cubicBezTo>
                <a:cubicBezTo>
                  <a:pt x="321" y="441"/>
                  <a:pt x="322" y="453"/>
                  <a:pt x="323" y="466"/>
                </a:cubicBezTo>
                <a:cubicBezTo>
                  <a:pt x="323" y="503"/>
                  <a:pt x="324" y="539"/>
                  <a:pt x="324" y="576"/>
                </a:cubicBezTo>
                <a:cubicBezTo>
                  <a:pt x="325" y="620"/>
                  <a:pt x="326" y="664"/>
                  <a:pt x="327" y="707"/>
                </a:cubicBezTo>
                <a:cubicBezTo>
                  <a:pt x="316" y="707"/>
                  <a:pt x="305" y="708"/>
                  <a:pt x="296" y="707"/>
                </a:cubicBezTo>
                <a:cubicBezTo>
                  <a:pt x="283" y="704"/>
                  <a:pt x="270" y="699"/>
                  <a:pt x="256" y="699"/>
                </a:cubicBezTo>
                <a:close/>
                <a:moveTo>
                  <a:pt x="192" y="28"/>
                </a:moveTo>
                <a:cubicBezTo>
                  <a:pt x="184" y="28"/>
                  <a:pt x="183" y="30"/>
                  <a:pt x="179" y="33"/>
                </a:cubicBezTo>
                <a:cubicBezTo>
                  <a:pt x="177" y="35"/>
                  <a:pt x="173" y="37"/>
                  <a:pt x="172" y="39"/>
                </a:cubicBezTo>
                <a:cubicBezTo>
                  <a:pt x="172" y="39"/>
                  <a:pt x="172" y="54"/>
                  <a:pt x="172" y="55"/>
                </a:cubicBezTo>
                <a:cubicBezTo>
                  <a:pt x="173" y="56"/>
                  <a:pt x="174" y="58"/>
                  <a:pt x="176" y="60"/>
                </a:cubicBezTo>
                <a:cubicBezTo>
                  <a:pt x="176" y="62"/>
                  <a:pt x="176" y="64"/>
                  <a:pt x="176" y="67"/>
                </a:cubicBezTo>
                <a:cubicBezTo>
                  <a:pt x="177" y="72"/>
                  <a:pt x="173" y="80"/>
                  <a:pt x="172" y="85"/>
                </a:cubicBezTo>
                <a:cubicBezTo>
                  <a:pt x="172" y="85"/>
                  <a:pt x="172" y="85"/>
                  <a:pt x="172" y="85"/>
                </a:cubicBezTo>
                <a:cubicBezTo>
                  <a:pt x="173" y="83"/>
                  <a:pt x="174" y="81"/>
                  <a:pt x="174" y="80"/>
                </a:cubicBezTo>
                <a:cubicBezTo>
                  <a:pt x="174" y="80"/>
                  <a:pt x="174" y="80"/>
                  <a:pt x="174" y="80"/>
                </a:cubicBezTo>
                <a:cubicBezTo>
                  <a:pt x="174" y="80"/>
                  <a:pt x="174" y="81"/>
                  <a:pt x="174" y="82"/>
                </a:cubicBezTo>
                <a:cubicBezTo>
                  <a:pt x="174" y="81"/>
                  <a:pt x="174" y="81"/>
                  <a:pt x="174" y="81"/>
                </a:cubicBezTo>
                <a:cubicBezTo>
                  <a:pt x="178" y="76"/>
                  <a:pt x="179" y="67"/>
                  <a:pt x="182" y="60"/>
                </a:cubicBezTo>
                <a:cubicBezTo>
                  <a:pt x="185" y="52"/>
                  <a:pt x="189" y="44"/>
                  <a:pt x="193" y="36"/>
                </a:cubicBezTo>
                <a:cubicBezTo>
                  <a:pt x="192" y="33"/>
                  <a:pt x="192" y="31"/>
                  <a:pt x="192" y="28"/>
                </a:cubicBezTo>
                <a:close/>
                <a:moveTo>
                  <a:pt x="289" y="40"/>
                </a:moveTo>
                <a:cubicBezTo>
                  <a:pt x="282" y="41"/>
                  <a:pt x="275" y="42"/>
                  <a:pt x="268" y="43"/>
                </a:cubicBezTo>
                <a:cubicBezTo>
                  <a:pt x="267" y="49"/>
                  <a:pt x="265" y="55"/>
                  <a:pt x="263" y="60"/>
                </a:cubicBezTo>
                <a:cubicBezTo>
                  <a:pt x="264" y="69"/>
                  <a:pt x="265" y="77"/>
                  <a:pt x="266" y="85"/>
                </a:cubicBezTo>
                <a:cubicBezTo>
                  <a:pt x="267" y="102"/>
                  <a:pt x="268" y="120"/>
                  <a:pt x="269" y="138"/>
                </a:cubicBezTo>
                <a:cubicBezTo>
                  <a:pt x="272" y="140"/>
                  <a:pt x="293" y="151"/>
                  <a:pt x="298" y="145"/>
                </a:cubicBezTo>
                <a:cubicBezTo>
                  <a:pt x="299" y="143"/>
                  <a:pt x="299" y="141"/>
                  <a:pt x="300" y="139"/>
                </a:cubicBezTo>
                <a:cubicBezTo>
                  <a:pt x="302" y="137"/>
                  <a:pt x="304" y="136"/>
                  <a:pt x="306" y="134"/>
                </a:cubicBezTo>
                <a:cubicBezTo>
                  <a:pt x="312" y="134"/>
                  <a:pt x="327" y="142"/>
                  <a:pt x="329" y="147"/>
                </a:cubicBezTo>
                <a:cubicBezTo>
                  <a:pt x="330" y="145"/>
                  <a:pt x="331" y="144"/>
                  <a:pt x="333" y="143"/>
                </a:cubicBezTo>
                <a:cubicBezTo>
                  <a:pt x="334" y="141"/>
                  <a:pt x="342" y="139"/>
                  <a:pt x="341" y="138"/>
                </a:cubicBezTo>
                <a:cubicBezTo>
                  <a:pt x="338" y="133"/>
                  <a:pt x="334" y="128"/>
                  <a:pt x="331" y="123"/>
                </a:cubicBezTo>
                <a:cubicBezTo>
                  <a:pt x="332" y="122"/>
                  <a:pt x="332" y="120"/>
                  <a:pt x="333" y="118"/>
                </a:cubicBezTo>
                <a:cubicBezTo>
                  <a:pt x="335" y="113"/>
                  <a:pt x="333" y="108"/>
                  <a:pt x="333" y="102"/>
                </a:cubicBezTo>
                <a:cubicBezTo>
                  <a:pt x="335" y="99"/>
                  <a:pt x="338" y="96"/>
                  <a:pt x="341" y="92"/>
                </a:cubicBezTo>
                <a:cubicBezTo>
                  <a:pt x="338" y="87"/>
                  <a:pt x="335" y="82"/>
                  <a:pt x="332" y="77"/>
                </a:cubicBezTo>
                <a:cubicBezTo>
                  <a:pt x="329" y="74"/>
                  <a:pt x="326" y="71"/>
                  <a:pt x="323" y="68"/>
                </a:cubicBezTo>
                <a:cubicBezTo>
                  <a:pt x="317" y="62"/>
                  <a:pt x="312" y="55"/>
                  <a:pt x="304" y="50"/>
                </a:cubicBezTo>
                <a:cubicBezTo>
                  <a:pt x="300" y="47"/>
                  <a:pt x="295" y="41"/>
                  <a:pt x="289" y="40"/>
                </a:cubicBezTo>
                <a:close/>
                <a:moveTo>
                  <a:pt x="170" y="41"/>
                </a:moveTo>
                <a:cubicBezTo>
                  <a:pt x="159" y="46"/>
                  <a:pt x="146" y="46"/>
                  <a:pt x="134" y="50"/>
                </a:cubicBezTo>
                <a:cubicBezTo>
                  <a:pt x="125" y="54"/>
                  <a:pt x="115" y="58"/>
                  <a:pt x="106" y="62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09" y="64"/>
                  <a:pt x="112" y="65"/>
                  <a:pt x="115" y="66"/>
                </a:cubicBezTo>
                <a:cubicBezTo>
                  <a:pt x="114" y="71"/>
                  <a:pt x="114" y="77"/>
                  <a:pt x="114" y="82"/>
                </a:cubicBezTo>
                <a:cubicBezTo>
                  <a:pt x="112" y="88"/>
                  <a:pt x="106" y="93"/>
                  <a:pt x="104" y="99"/>
                </a:cubicBezTo>
                <a:cubicBezTo>
                  <a:pt x="102" y="100"/>
                  <a:pt x="100" y="101"/>
                  <a:pt x="97" y="102"/>
                </a:cubicBezTo>
                <a:cubicBezTo>
                  <a:pt x="100" y="104"/>
                  <a:pt x="102" y="107"/>
                  <a:pt x="105" y="109"/>
                </a:cubicBezTo>
                <a:cubicBezTo>
                  <a:pt x="108" y="109"/>
                  <a:pt x="115" y="107"/>
                  <a:pt x="116" y="108"/>
                </a:cubicBezTo>
                <a:cubicBezTo>
                  <a:pt x="119" y="110"/>
                  <a:pt x="121" y="112"/>
                  <a:pt x="123" y="114"/>
                </a:cubicBezTo>
                <a:cubicBezTo>
                  <a:pt x="123" y="116"/>
                  <a:pt x="122" y="119"/>
                  <a:pt x="122" y="122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31" y="118"/>
                  <a:pt x="136" y="123"/>
                  <a:pt x="140" y="128"/>
                </a:cubicBezTo>
                <a:cubicBezTo>
                  <a:pt x="141" y="127"/>
                  <a:pt x="142" y="126"/>
                  <a:pt x="143" y="125"/>
                </a:cubicBezTo>
                <a:cubicBezTo>
                  <a:pt x="143" y="125"/>
                  <a:pt x="144" y="124"/>
                  <a:pt x="144" y="124"/>
                </a:cubicBezTo>
                <a:cubicBezTo>
                  <a:pt x="148" y="125"/>
                  <a:pt x="152" y="127"/>
                  <a:pt x="156" y="129"/>
                </a:cubicBezTo>
                <a:cubicBezTo>
                  <a:pt x="161" y="117"/>
                  <a:pt x="165" y="104"/>
                  <a:pt x="170" y="92"/>
                </a:cubicBezTo>
                <a:cubicBezTo>
                  <a:pt x="160" y="79"/>
                  <a:pt x="173" y="68"/>
                  <a:pt x="170" y="52"/>
                </a:cubicBezTo>
                <a:cubicBezTo>
                  <a:pt x="170" y="49"/>
                  <a:pt x="171" y="43"/>
                  <a:pt x="170" y="41"/>
                </a:cubicBezTo>
                <a:close/>
                <a:moveTo>
                  <a:pt x="174" y="79"/>
                </a:moveTo>
                <a:cubicBezTo>
                  <a:pt x="174" y="79"/>
                  <a:pt x="175" y="79"/>
                  <a:pt x="175" y="79"/>
                </a:cubicBezTo>
                <a:cubicBezTo>
                  <a:pt x="175" y="79"/>
                  <a:pt x="174" y="79"/>
                  <a:pt x="174" y="79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6" name="Freeform 36"/>
          <p:cNvSpPr>
            <a:spLocks noEditPoints="1"/>
          </p:cNvSpPr>
          <p:nvPr userDrawn="1"/>
        </p:nvSpPr>
        <p:spPr bwMode="auto">
          <a:xfrm>
            <a:off x="6616701" y="5584825"/>
            <a:ext cx="644525" cy="1176338"/>
          </a:xfrm>
          <a:custGeom>
            <a:avLst/>
            <a:gdLst>
              <a:gd name="T0" fmla="*/ 322 w 406"/>
              <a:gd name="T1" fmla="*/ 612 h 741"/>
              <a:gd name="T2" fmla="*/ 304 w 406"/>
              <a:gd name="T3" fmla="*/ 628 h 741"/>
              <a:gd name="T4" fmla="*/ 263 w 406"/>
              <a:gd name="T5" fmla="*/ 673 h 741"/>
              <a:gd name="T6" fmla="*/ 270 w 406"/>
              <a:gd name="T7" fmla="*/ 702 h 741"/>
              <a:gd name="T8" fmla="*/ 277 w 406"/>
              <a:gd name="T9" fmla="*/ 720 h 741"/>
              <a:gd name="T10" fmla="*/ 231 w 406"/>
              <a:gd name="T11" fmla="*/ 714 h 741"/>
              <a:gd name="T12" fmla="*/ 213 w 406"/>
              <a:gd name="T13" fmla="*/ 741 h 741"/>
              <a:gd name="T14" fmla="*/ 190 w 406"/>
              <a:gd name="T15" fmla="*/ 702 h 741"/>
              <a:gd name="T16" fmla="*/ 180 w 406"/>
              <a:gd name="T17" fmla="*/ 647 h 741"/>
              <a:gd name="T18" fmla="*/ 145 w 406"/>
              <a:gd name="T19" fmla="*/ 641 h 741"/>
              <a:gd name="T20" fmla="*/ 116 w 406"/>
              <a:gd name="T21" fmla="*/ 562 h 741"/>
              <a:gd name="T22" fmla="*/ 126 w 406"/>
              <a:gd name="T23" fmla="*/ 474 h 741"/>
              <a:gd name="T24" fmla="*/ 153 w 406"/>
              <a:gd name="T25" fmla="*/ 267 h 741"/>
              <a:gd name="T26" fmla="*/ 102 w 406"/>
              <a:gd name="T27" fmla="*/ 267 h 741"/>
              <a:gd name="T28" fmla="*/ 65 w 406"/>
              <a:gd name="T29" fmla="*/ 263 h 741"/>
              <a:gd name="T30" fmla="*/ 18 w 406"/>
              <a:gd name="T31" fmla="*/ 160 h 741"/>
              <a:gd name="T32" fmla="*/ 53 w 406"/>
              <a:gd name="T33" fmla="*/ 109 h 741"/>
              <a:gd name="T34" fmla="*/ 68 w 406"/>
              <a:gd name="T35" fmla="*/ 76 h 741"/>
              <a:gd name="T36" fmla="*/ 74 w 406"/>
              <a:gd name="T37" fmla="*/ 61 h 741"/>
              <a:gd name="T38" fmla="*/ 78 w 406"/>
              <a:gd name="T39" fmla="*/ 80 h 741"/>
              <a:gd name="T40" fmla="*/ 72 w 406"/>
              <a:gd name="T41" fmla="*/ 114 h 741"/>
              <a:gd name="T42" fmla="*/ 92 w 406"/>
              <a:gd name="T43" fmla="*/ 155 h 741"/>
              <a:gd name="T44" fmla="*/ 119 w 406"/>
              <a:gd name="T45" fmla="*/ 169 h 741"/>
              <a:gd name="T46" fmla="*/ 164 w 406"/>
              <a:gd name="T47" fmla="*/ 160 h 741"/>
              <a:gd name="T48" fmla="*/ 201 w 406"/>
              <a:gd name="T49" fmla="*/ 154 h 741"/>
              <a:gd name="T50" fmla="*/ 188 w 406"/>
              <a:gd name="T51" fmla="*/ 105 h 741"/>
              <a:gd name="T52" fmla="*/ 196 w 406"/>
              <a:gd name="T53" fmla="*/ 81 h 741"/>
              <a:gd name="T54" fmla="*/ 173 w 406"/>
              <a:gd name="T55" fmla="*/ 122 h 741"/>
              <a:gd name="T56" fmla="*/ 180 w 406"/>
              <a:gd name="T57" fmla="*/ 138 h 741"/>
              <a:gd name="T58" fmla="*/ 177 w 406"/>
              <a:gd name="T59" fmla="*/ 140 h 741"/>
              <a:gd name="T60" fmla="*/ 170 w 406"/>
              <a:gd name="T61" fmla="*/ 145 h 741"/>
              <a:gd name="T62" fmla="*/ 167 w 406"/>
              <a:gd name="T63" fmla="*/ 93 h 741"/>
              <a:gd name="T64" fmla="*/ 154 w 406"/>
              <a:gd name="T65" fmla="*/ 79 h 741"/>
              <a:gd name="T66" fmla="*/ 219 w 406"/>
              <a:gd name="T67" fmla="*/ 32 h 741"/>
              <a:gd name="T68" fmla="*/ 285 w 406"/>
              <a:gd name="T69" fmla="*/ 24 h 741"/>
              <a:gd name="T70" fmla="*/ 259 w 406"/>
              <a:gd name="T71" fmla="*/ 80 h 741"/>
              <a:gd name="T72" fmla="*/ 273 w 406"/>
              <a:gd name="T73" fmla="*/ 144 h 741"/>
              <a:gd name="T74" fmla="*/ 314 w 406"/>
              <a:gd name="T75" fmla="*/ 126 h 741"/>
              <a:gd name="T76" fmla="*/ 334 w 406"/>
              <a:gd name="T77" fmla="*/ 40 h 741"/>
              <a:gd name="T78" fmla="*/ 300 w 406"/>
              <a:gd name="T79" fmla="*/ 20 h 741"/>
              <a:gd name="T80" fmla="*/ 303 w 406"/>
              <a:gd name="T81" fmla="*/ 8 h 741"/>
              <a:gd name="T82" fmla="*/ 318 w 406"/>
              <a:gd name="T83" fmla="*/ 0 h 741"/>
              <a:gd name="T84" fmla="*/ 347 w 406"/>
              <a:gd name="T85" fmla="*/ 12 h 741"/>
              <a:gd name="T86" fmla="*/ 378 w 406"/>
              <a:gd name="T87" fmla="*/ 39 h 741"/>
              <a:gd name="T88" fmla="*/ 403 w 406"/>
              <a:gd name="T89" fmla="*/ 130 h 741"/>
              <a:gd name="T90" fmla="*/ 391 w 406"/>
              <a:gd name="T91" fmla="*/ 193 h 741"/>
              <a:gd name="T92" fmla="*/ 344 w 406"/>
              <a:gd name="T93" fmla="*/ 341 h 741"/>
              <a:gd name="T94" fmla="*/ 182 w 406"/>
              <a:gd name="T95" fmla="*/ 141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6" h="741">
                <a:moveTo>
                  <a:pt x="348" y="611"/>
                </a:moveTo>
                <a:cubicBezTo>
                  <a:pt x="344" y="611"/>
                  <a:pt x="339" y="612"/>
                  <a:pt x="335" y="613"/>
                </a:cubicBezTo>
                <a:cubicBezTo>
                  <a:pt x="333" y="613"/>
                  <a:pt x="332" y="613"/>
                  <a:pt x="330" y="613"/>
                </a:cubicBezTo>
                <a:cubicBezTo>
                  <a:pt x="327" y="612"/>
                  <a:pt x="325" y="612"/>
                  <a:pt x="322" y="612"/>
                </a:cubicBezTo>
                <a:cubicBezTo>
                  <a:pt x="320" y="612"/>
                  <a:pt x="317" y="611"/>
                  <a:pt x="315" y="611"/>
                </a:cubicBezTo>
                <a:cubicBezTo>
                  <a:pt x="315" y="614"/>
                  <a:pt x="315" y="616"/>
                  <a:pt x="314" y="619"/>
                </a:cubicBezTo>
                <a:cubicBezTo>
                  <a:pt x="314" y="620"/>
                  <a:pt x="315" y="622"/>
                  <a:pt x="314" y="622"/>
                </a:cubicBezTo>
                <a:cubicBezTo>
                  <a:pt x="311" y="624"/>
                  <a:pt x="307" y="626"/>
                  <a:pt x="304" y="628"/>
                </a:cubicBezTo>
                <a:cubicBezTo>
                  <a:pt x="296" y="633"/>
                  <a:pt x="285" y="637"/>
                  <a:pt x="275" y="639"/>
                </a:cubicBezTo>
                <a:cubicBezTo>
                  <a:pt x="272" y="639"/>
                  <a:pt x="269" y="639"/>
                  <a:pt x="265" y="639"/>
                </a:cubicBezTo>
                <a:cubicBezTo>
                  <a:pt x="266" y="645"/>
                  <a:pt x="266" y="652"/>
                  <a:pt x="266" y="658"/>
                </a:cubicBezTo>
                <a:cubicBezTo>
                  <a:pt x="265" y="663"/>
                  <a:pt x="264" y="668"/>
                  <a:pt x="263" y="673"/>
                </a:cubicBezTo>
                <a:cubicBezTo>
                  <a:pt x="264" y="675"/>
                  <a:pt x="265" y="678"/>
                  <a:pt x="266" y="681"/>
                </a:cubicBezTo>
                <a:cubicBezTo>
                  <a:pt x="268" y="683"/>
                  <a:pt x="269" y="685"/>
                  <a:pt x="271" y="687"/>
                </a:cubicBezTo>
                <a:cubicBezTo>
                  <a:pt x="271" y="688"/>
                  <a:pt x="271" y="690"/>
                  <a:pt x="270" y="691"/>
                </a:cubicBezTo>
                <a:cubicBezTo>
                  <a:pt x="270" y="695"/>
                  <a:pt x="269" y="699"/>
                  <a:pt x="270" y="702"/>
                </a:cubicBezTo>
                <a:cubicBezTo>
                  <a:pt x="270" y="703"/>
                  <a:pt x="270" y="704"/>
                  <a:pt x="270" y="704"/>
                </a:cubicBezTo>
                <a:cubicBezTo>
                  <a:pt x="272" y="706"/>
                  <a:pt x="275" y="709"/>
                  <a:pt x="277" y="711"/>
                </a:cubicBezTo>
                <a:cubicBezTo>
                  <a:pt x="278" y="713"/>
                  <a:pt x="278" y="717"/>
                  <a:pt x="279" y="720"/>
                </a:cubicBezTo>
                <a:cubicBezTo>
                  <a:pt x="278" y="720"/>
                  <a:pt x="277" y="720"/>
                  <a:pt x="277" y="720"/>
                </a:cubicBezTo>
                <a:cubicBezTo>
                  <a:pt x="272" y="720"/>
                  <a:pt x="267" y="720"/>
                  <a:pt x="262" y="719"/>
                </a:cubicBezTo>
                <a:cubicBezTo>
                  <a:pt x="258" y="718"/>
                  <a:pt x="253" y="717"/>
                  <a:pt x="249" y="716"/>
                </a:cubicBezTo>
                <a:cubicBezTo>
                  <a:pt x="245" y="716"/>
                  <a:pt x="242" y="716"/>
                  <a:pt x="238" y="716"/>
                </a:cubicBezTo>
                <a:cubicBezTo>
                  <a:pt x="236" y="715"/>
                  <a:pt x="233" y="715"/>
                  <a:pt x="231" y="714"/>
                </a:cubicBezTo>
                <a:cubicBezTo>
                  <a:pt x="229" y="714"/>
                  <a:pt x="226" y="714"/>
                  <a:pt x="224" y="714"/>
                </a:cubicBezTo>
                <a:cubicBezTo>
                  <a:pt x="225" y="718"/>
                  <a:pt x="225" y="722"/>
                  <a:pt x="225" y="726"/>
                </a:cubicBezTo>
                <a:cubicBezTo>
                  <a:pt x="224" y="729"/>
                  <a:pt x="222" y="732"/>
                  <a:pt x="221" y="735"/>
                </a:cubicBezTo>
                <a:cubicBezTo>
                  <a:pt x="218" y="737"/>
                  <a:pt x="216" y="739"/>
                  <a:pt x="213" y="741"/>
                </a:cubicBezTo>
                <a:cubicBezTo>
                  <a:pt x="210" y="740"/>
                  <a:pt x="208" y="740"/>
                  <a:pt x="205" y="740"/>
                </a:cubicBezTo>
                <a:cubicBezTo>
                  <a:pt x="201" y="735"/>
                  <a:pt x="198" y="730"/>
                  <a:pt x="194" y="726"/>
                </a:cubicBezTo>
                <a:cubicBezTo>
                  <a:pt x="191" y="721"/>
                  <a:pt x="191" y="717"/>
                  <a:pt x="190" y="710"/>
                </a:cubicBezTo>
                <a:cubicBezTo>
                  <a:pt x="190" y="708"/>
                  <a:pt x="190" y="705"/>
                  <a:pt x="190" y="702"/>
                </a:cubicBezTo>
                <a:cubicBezTo>
                  <a:pt x="189" y="697"/>
                  <a:pt x="187" y="692"/>
                  <a:pt x="185" y="687"/>
                </a:cubicBezTo>
                <a:cubicBezTo>
                  <a:pt x="184" y="684"/>
                  <a:pt x="183" y="682"/>
                  <a:pt x="181" y="679"/>
                </a:cubicBezTo>
                <a:cubicBezTo>
                  <a:pt x="181" y="677"/>
                  <a:pt x="181" y="674"/>
                  <a:pt x="181" y="672"/>
                </a:cubicBezTo>
                <a:cubicBezTo>
                  <a:pt x="179" y="664"/>
                  <a:pt x="180" y="655"/>
                  <a:pt x="180" y="647"/>
                </a:cubicBezTo>
                <a:cubicBezTo>
                  <a:pt x="174" y="647"/>
                  <a:pt x="169" y="648"/>
                  <a:pt x="164" y="648"/>
                </a:cubicBezTo>
                <a:cubicBezTo>
                  <a:pt x="162" y="648"/>
                  <a:pt x="160" y="647"/>
                  <a:pt x="159" y="647"/>
                </a:cubicBezTo>
                <a:cubicBezTo>
                  <a:pt x="154" y="645"/>
                  <a:pt x="150" y="644"/>
                  <a:pt x="146" y="642"/>
                </a:cubicBezTo>
                <a:cubicBezTo>
                  <a:pt x="146" y="642"/>
                  <a:pt x="145" y="641"/>
                  <a:pt x="145" y="641"/>
                </a:cubicBezTo>
                <a:cubicBezTo>
                  <a:pt x="143" y="638"/>
                  <a:pt x="141" y="635"/>
                  <a:pt x="140" y="632"/>
                </a:cubicBezTo>
                <a:cubicBezTo>
                  <a:pt x="132" y="631"/>
                  <a:pt x="124" y="631"/>
                  <a:pt x="116" y="630"/>
                </a:cubicBezTo>
                <a:cubicBezTo>
                  <a:pt x="114" y="629"/>
                  <a:pt x="112" y="629"/>
                  <a:pt x="110" y="628"/>
                </a:cubicBezTo>
                <a:cubicBezTo>
                  <a:pt x="112" y="606"/>
                  <a:pt x="114" y="584"/>
                  <a:pt x="116" y="562"/>
                </a:cubicBezTo>
                <a:cubicBezTo>
                  <a:pt x="116" y="558"/>
                  <a:pt x="116" y="555"/>
                  <a:pt x="117" y="552"/>
                </a:cubicBezTo>
                <a:cubicBezTo>
                  <a:pt x="118" y="543"/>
                  <a:pt x="118" y="535"/>
                  <a:pt x="120" y="526"/>
                </a:cubicBezTo>
                <a:cubicBezTo>
                  <a:pt x="121" y="519"/>
                  <a:pt x="121" y="512"/>
                  <a:pt x="122" y="504"/>
                </a:cubicBezTo>
                <a:cubicBezTo>
                  <a:pt x="124" y="494"/>
                  <a:pt x="125" y="484"/>
                  <a:pt x="126" y="474"/>
                </a:cubicBezTo>
                <a:cubicBezTo>
                  <a:pt x="128" y="459"/>
                  <a:pt x="130" y="444"/>
                  <a:pt x="132" y="429"/>
                </a:cubicBezTo>
                <a:cubicBezTo>
                  <a:pt x="135" y="406"/>
                  <a:pt x="137" y="383"/>
                  <a:pt x="140" y="361"/>
                </a:cubicBezTo>
                <a:cubicBezTo>
                  <a:pt x="144" y="336"/>
                  <a:pt x="147" y="311"/>
                  <a:pt x="150" y="287"/>
                </a:cubicBezTo>
                <a:cubicBezTo>
                  <a:pt x="151" y="280"/>
                  <a:pt x="152" y="274"/>
                  <a:pt x="153" y="267"/>
                </a:cubicBezTo>
                <a:cubicBezTo>
                  <a:pt x="153" y="265"/>
                  <a:pt x="154" y="260"/>
                  <a:pt x="154" y="259"/>
                </a:cubicBezTo>
                <a:cubicBezTo>
                  <a:pt x="154" y="259"/>
                  <a:pt x="153" y="259"/>
                  <a:pt x="153" y="259"/>
                </a:cubicBezTo>
                <a:cubicBezTo>
                  <a:pt x="143" y="261"/>
                  <a:pt x="133" y="263"/>
                  <a:pt x="123" y="265"/>
                </a:cubicBezTo>
                <a:cubicBezTo>
                  <a:pt x="116" y="266"/>
                  <a:pt x="109" y="266"/>
                  <a:pt x="102" y="267"/>
                </a:cubicBezTo>
                <a:cubicBezTo>
                  <a:pt x="101" y="267"/>
                  <a:pt x="100" y="267"/>
                  <a:pt x="98" y="267"/>
                </a:cubicBezTo>
                <a:cubicBezTo>
                  <a:pt x="91" y="267"/>
                  <a:pt x="83" y="268"/>
                  <a:pt x="76" y="268"/>
                </a:cubicBezTo>
                <a:cubicBezTo>
                  <a:pt x="75" y="267"/>
                  <a:pt x="73" y="266"/>
                  <a:pt x="72" y="266"/>
                </a:cubicBezTo>
                <a:cubicBezTo>
                  <a:pt x="70" y="265"/>
                  <a:pt x="67" y="264"/>
                  <a:pt x="65" y="263"/>
                </a:cubicBezTo>
                <a:cubicBezTo>
                  <a:pt x="60" y="257"/>
                  <a:pt x="54" y="252"/>
                  <a:pt x="49" y="247"/>
                </a:cubicBezTo>
                <a:cubicBezTo>
                  <a:pt x="33" y="231"/>
                  <a:pt x="16" y="216"/>
                  <a:pt x="0" y="200"/>
                </a:cubicBezTo>
                <a:cubicBezTo>
                  <a:pt x="2" y="193"/>
                  <a:pt x="4" y="186"/>
                  <a:pt x="6" y="180"/>
                </a:cubicBezTo>
                <a:cubicBezTo>
                  <a:pt x="10" y="173"/>
                  <a:pt x="14" y="166"/>
                  <a:pt x="18" y="160"/>
                </a:cubicBezTo>
                <a:cubicBezTo>
                  <a:pt x="23" y="153"/>
                  <a:pt x="27" y="146"/>
                  <a:pt x="32" y="138"/>
                </a:cubicBezTo>
                <a:cubicBezTo>
                  <a:pt x="36" y="133"/>
                  <a:pt x="40" y="128"/>
                  <a:pt x="45" y="122"/>
                </a:cubicBezTo>
                <a:cubicBezTo>
                  <a:pt x="48" y="120"/>
                  <a:pt x="51" y="118"/>
                  <a:pt x="54" y="115"/>
                </a:cubicBezTo>
                <a:cubicBezTo>
                  <a:pt x="53" y="113"/>
                  <a:pt x="53" y="111"/>
                  <a:pt x="53" y="109"/>
                </a:cubicBezTo>
                <a:cubicBezTo>
                  <a:pt x="52" y="104"/>
                  <a:pt x="51" y="99"/>
                  <a:pt x="52" y="94"/>
                </a:cubicBezTo>
                <a:cubicBezTo>
                  <a:pt x="52" y="92"/>
                  <a:pt x="52" y="91"/>
                  <a:pt x="52" y="90"/>
                </a:cubicBezTo>
                <a:cubicBezTo>
                  <a:pt x="54" y="86"/>
                  <a:pt x="56" y="83"/>
                  <a:pt x="58" y="80"/>
                </a:cubicBezTo>
                <a:cubicBezTo>
                  <a:pt x="64" y="80"/>
                  <a:pt x="64" y="78"/>
                  <a:pt x="68" y="76"/>
                </a:cubicBezTo>
                <a:cubicBezTo>
                  <a:pt x="68" y="73"/>
                  <a:pt x="68" y="70"/>
                  <a:pt x="68" y="67"/>
                </a:cubicBezTo>
                <a:cubicBezTo>
                  <a:pt x="69" y="66"/>
                  <a:pt x="70" y="65"/>
                  <a:pt x="70" y="64"/>
                </a:cubicBezTo>
                <a:cubicBezTo>
                  <a:pt x="71" y="63"/>
                  <a:pt x="71" y="63"/>
                  <a:pt x="71" y="62"/>
                </a:cubicBezTo>
                <a:cubicBezTo>
                  <a:pt x="72" y="62"/>
                  <a:pt x="73" y="61"/>
                  <a:pt x="74" y="61"/>
                </a:cubicBezTo>
                <a:cubicBezTo>
                  <a:pt x="78" y="59"/>
                  <a:pt x="79" y="59"/>
                  <a:pt x="83" y="61"/>
                </a:cubicBezTo>
                <a:cubicBezTo>
                  <a:pt x="84" y="62"/>
                  <a:pt x="84" y="62"/>
                  <a:pt x="85" y="62"/>
                </a:cubicBezTo>
                <a:cubicBezTo>
                  <a:pt x="86" y="64"/>
                  <a:pt x="86" y="65"/>
                  <a:pt x="87" y="66"/>
                </a:cubicBezTo>
                <a:cubicBezTo>
                  <a:pt x="84" y="71"/>
                  <a:pt x="81" y="75"/>
                  <a:pt x="78" y="80"/>
                </a:cubicBezTo>
                <a:cubicBezTo>
                  <a:pt x="76" y="84"/>
                  <a:pt x="74" y="88"/>
                  <a:pt x="72" y="92"/>
                </a:cubicBezTo>
                <a:cubicBezTo>
                  <a:pt x="71" y="94"/>
                  <a:pt x="70" y="96"/>
                  <a:pt x="69" y="97"/>
                </a:cubicBezTo>
                <a:cubicBezTo>
                  <a:pt x="69" y="102"/>
                  <a:pt x="69" y="107"/>
                  <a:pt x="69" y="111"/>
                </a:cubicBezTo>
                <a:cubicBezTo>
                  <a:pt x="70" y="112"/>
                  <a:pt x="71" y="113"/>
                  <a:pt x="72" y="114"/>
                </a:cubicBezTo>
                <a:cubicBezTo>
                  <a:pt x="74" y="118"/>
                  <a:pt x="78" y="121"/>
                  <a:pt x="81" y="125"/>
                </a:cubicBezTo>
                <a:cubicBezTo>
                  <a:pt x="82" y="126"/>
                  <a:pt x="84" y="127"/>
                  <a:pt x="85" y="129"/>
                </a:cubicBezTo>
                <a:cubicBezTo>
                  <a:pt x="85" y="130"/>
                  <a:pt x="86" y="131"/>
                  <a:pt x="86" y="133"/>
                </a:cubicBezTo>
                <a:cubicBezTo>
                  <a:pt x="88" y="140"/>
                  <a:pt x="90" y="148"/>
                  <a:pt x="92" y="155"/>
                </a:cubicBezTo>
                <a:cubicBezTo>
                  <a:pt x="93" y="159"/>
                  <a:pt x="94" y="162"/>
                  <a:pt x="95" y="166"/>
                </a:cubicBezTo>
                <a:cubicBezTo>
                  <a:pt x="96" y="168"/>
                  <a:pt x="98" y="169"/>
                  <a:pt x="100" y="171"/>
                </a:cubicBezTo>
                <a:cubicBezTo>
                  <a:pt x="104" y="170"/>
                  <a:pt x="109" y="168"/>
                  <a:pt x="114" y="166"/>
                </a:cubicBezTo>
                <a:cubicBezTo>
                  <a:pt x="116" y="167"/>
                  <a:pt x="118" y="168"/>
                  <a:pt x="119" y="169"/>
                </a:cubicBezTo>
                <a:cubicBezTo>
                  <a:pt x="124" y="171"/>
                  <a:pt x="127" y="173"/>
                  <a:pt x="132" y="174"/>
                </a:cubicBezTo>
                <a:cubicBezTo>
                  <a:pt x="134" y="175"/>
                  <a:pt x="136" y="175"/>
                  <a:pt x="138" y="176"/>
                </a:cubicBezTo>
                <a:cubicBezTo>
                  <a:pt x="141" y="174"/>
                  <a:pt x="143" y="173"/>
                  <a:pt x="146" y="171"/>
                </a:cubicBezTo>
                <a:cubicBezTo>
                  <a:pt x="151" y="167"/>
                  <a:pt x="157" y="164"/>
                  <a:pt x="164" y="160"/>
                </a:cubicBezTo>
                <a:cubicBezTo>
                  <a:pt x="166" y="159"/>
                  <a:pt x="168" y="158"/>
                  <a:pt x="170" y="157"/>
                </a:cubicBezTo>
                <a:cubicBezTo>
                  <a:pt x="172" y="156"/>
                  <a:pt x="174" y="156"/>
                  <a:pt x="176" y="156"/>
                </a:cubicBezTo>
                <a:cubicBezTo>
                  <a:pt x="180" y="155"/>
                  <a:pt x="183" y="154"/>
                  <a:pt x="187" y="154"/>
                </a:cubicBezTo>
                <a:cubicBezTo>
                  <a:pt x="191" y="154"/>
                  <a:pt x="196" y="154"/>
                  <a:pt x="201" y="154"/>
                </a:cubicBezTo>
                <a:cubicBezTo>
                  <a:pt x="199" y="151"/>
                  <a:pt x="198" y="148"/>
                  <a:pt x="196" y="145"/>
                </a:cubicBezTo>
                <a:cubicBezTo>
                  <a:pt x="196" y="140"/>
                  <a:pt x="196" y="136"/>
                  <a:pt x="196" y="131"/>
                </a:cubicBezTo>
                <a:cubicBezTo>
                  <a:pt x="195" y="126"/>
                  <a:pt x="193" y="120"/>
                  <a:pt x="192" y="115"/>
                </a:cubicBezTo>
                <a:cubicBezTo>
                  <a:pt x="191" y="111"/>
                  <a:pt x="190" y="108"/>
                  <a:pt x="188" y="105"/>
                </a:cubicBezTo>
                <a:cubicBezTo>
                  <a:pt x="188" y="104"/>
                  <a:pt x="188" y="103"/>
                  <a:pt x="188" y="101"/>
                </a:cubicBezTo>
                <a:cubicBezTo>
                  <a:pt x="188" y="100"/>
                  <a:pt x="188" y="98"/>
                  <a:pt x="188" y="97"/>
                </a:cubicBezTo>
                <a:cubicBezTo>
                  <a:pt x="188" y="96"/>
                  <a:pt x="189" y="94"/>
                  <a:pt x="190" y="93"/>
                </a:cubicBezTo>
                <a:cubicBezTo>
                  <a:pt x="192" y="89"/>
                  <a:pt x="194" y="85"/>
                  <a:pt x="196" y="81"/>
                </a:cubicBezTo>
                <a:cubicBezTo>
                  <a:pt x="193" y="78"/>
                  <a:pt x="191" y="74"/>
                  <a:pt x="189" y="70"/>
                </a:cubicBezTo>
                <a:cubicBezTo>
                  <a:pt x="183" y="72"/>
                  <a:pt x="177" y="74"/>
                  <a:pt x="171" y="76"/>
                </a:cubicBezTo>
                <a:cubicBezTo>
                  <a:pt x="170" y="87"/>
                  <a:pt x="170" y="98"/>
                  <a:pt x="170" y="109"/>
                </a:cubicBezTo>
                <a:cubicBezTo>
                  <a:pt x="171" y="113"/>
                  <a:pt x="172" y="118"/>
                  <a:pt x="173" y="122"/>
                </a:cubicBezTo>
                <a:cubicBezTo>
                  <a:pt x="175" y="126"/>
                  <a:pt x="177" y="130"/>
                  <a:pt x="179" y="135"/>
                </a:cubicBezTo>
                <a:cubicBezTo>
                  <a:pt x="180" y="137"/>
                  <a:pt x="181" y="139"/>
                  <a:pt x="182" y="141"/>
                </a:cubicBezTo>
                <a:cubicBezTo>
                  <a:pt x="181" y="140"/>
                  <a:pt x="181" y="139"/>
                  <a:pt x="180" y="138"/>
                </a:cubicBezTo>
                <a:cubicBezTo>
                  <a:pt x="180" y="138"/>
                  <a:pt x="180" y="138"/>
                  <a:pt x="180" y="138"/>
                </a:cubicBezTo>
                <a:cubicBezTo>
                  <a:pt x="179" y="140"/>
                  <a:pt x="179" y="141"/>
                  <a:pt x="178" y="143"/>
                </a:cubicBezTo>
                <a:cubicBezTo>
                  <a:pt x="178" y="143"/>
                  <a:pt x="178" y="143"/>
                  <a:pt x="178" y="143"/>
                </a:cubicBezTo>
                <a:cubicBezTo>
                  <a:pt x="177" y="142"/>
                  <a:pt x="177" y="141"/>
                  <a:pt x="177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6" y="141"/>
                  <a:pt x="176" y="142"/>
                  <a:pt x="175" y="143"/>
                </a:cubicBezTo>
                <a:cubicBezTo>
                  <a:pt x="175" y="143"/>
                  <a:pt x="174" y="142"/>
                  <a:pt x="173" y="142"/>
                </a:cubicBezTo>
                <a:cubicBezTo>
                  <a:pt x="172" y="143"/>
                  <a:pt x="171" y="144"/>
                  <a:pt x="170" y="145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69" y="142"/>
                  <a:pt x="166" y="138"/>
                  <a:pt x="165" y="135"/>
                </a:cubicBezTo>
                <a:cubicBezTo>
                  <a:pt x="165" y="129"/>
                  <a:pt x="166" y="123"/>
                  <a:pt x="166" y="118"/>
                </a:cubicBezTo>
                <a:cubicBezTo>
                  <a:pt x="166" y="115"/>
                  <a:pt x="166" y="113"/>
                  <a:pt x="166" y="111"/>
                </a:cubicBezTo>
                <a:cubicBezTo>
                  <a:pt x="167" y="105"/>
                  <a:pt x="166" y="99"/>
                  <a:pt x="167" y="93"/>
                </a:cubicBezTo>
                <a:cubicBezTo>
                  <a:pt x="167" y="91"/>
                  <a:pt x="167" y="88"/>
                  <a:pt x="167" y="86"/>
                </a:cubicBezTo>
                <a:cubicBezTo>
                  <a:pt x="168" y="83"/>
                  <a:pt x="168" y="80"/>
                  <a:pt x="168" y="76"/>
                </a:cubicBezTo>
                <a:cubicBezTo>
                  <a:pt x="163" y="77"/>
                  <a:pt x="158" y="78"/>
                  <a:pt x="154" y="79"/>
                </a:cubicBezTo>
                <a:cubicBezTo>
                  <a:pt x="154" y="79"/>
                  <a:pt x="154" y="79"/>
                  <a:pt x="154" y="79"/>
                </a:cubicBezTo>
                <a:cubicBezTo>
                  <a:pt x="160" y="73"/>
                  <a:pt x="165" y="67"/>
                  <a:pt x="171" y="62"/>
                </a:cubicBezTo>
                <a:cubicBezTo>
                  <a:pt x="177" y="54"/>
                  <a:pt x="185" y="48"/>
                  <a:pt x="193" y="42"/>
                </a:cubicBezTo>
                <a:cubicBezTo>
                  <a:pt x="196" y="40"/>
                  <a:pt x="200" y="37"/>
                  <a:pt x="203" y="35"/>
                </a:cubicBezTo>
                <a:cubicBezTo>
                  <a:pt x="208" y="34"/>
                  <a:pt x="213" y="33"/>
                  <a:pt x="219" y="32"/>
                </a:cubicBezTo>
                <a:cubicBezTo>
                  <a:pt x="227" y="30"/>
                  <a:pt x="235" y="28"/>
                  <a:pt x="244" y="26"/>
                </a:cubicBezTo>
                <a:cubicBezTo>
                  <a:pt x="258" y="25"/>
                  <a:pt x="271" y="24"/>
                  <a:pt x="285" y="23"/>
                </a:cubicBezTo>
                <a:cubicBezTo>
                  <a:pt x="285" y="23"/>
                  <a:pt x="285" y="24"/>
                  <a:pt x="285" y="24"/>
                </a:cubicBezTo>
                <a:cubicBezTo>
                  <a:pt x="285" y="24"/>
                  <a:pt x="285" y="24"/>
                  <a:pt x="285" y="24"/>
                </a:cubicBezTo>
                <a:cubicBezTo>
                  <a:pt x="273" y="30"/>
                  <a:pt x="262" y="36"/>
                  <a:pt x="250" y="42"/>
                </a:cubicBezTo>
                <a:cubicBezTo>
                  <a:pt x="252" y="49"/>
                  <a:pt x="254" y="56"/>
                  <a:pt x="256" y="63"/>
                </a:cubicBezTo>
                <a:cubicBezTo>
                  <a:pt x="256" y="65"/>
                  <a:pt x="255" y="66"/>
                  <a:pt x="255" y="68"/>
                </a:cubicBezTo>
                <a:cubicBezTo>
                  <a:pt x="256" y="72"/>
                  <a:pt x="257" y="76"/>
                  <a:pt x="259" y="80"/>
                </a:cubicBezTo>
                <a:cubicBezTo>
                  <a:pt x="262" y="89"/>
                  <a:pt x="265" y="99"/>
                  <a:pt x="267" y="108"/>
                </a:cubicBezTo>
                <a:cubicBezTo>
                  <a:pt x="268" y="113"/>
                  <a:pt x="269" y="119"/>
                  <a:pt x="270" y="124"/>
                </a:cubicBezTo>
                <a:cubicBezTo>
                  <a:pt x="272" y="128"/>
                  <a:pt x="273" y="132"/>
                  <a:pt x="274" y="136"/>
                </a:cubicBezTo>
                <a:cubicBezTo>
                  <a:pt x="274" y="139"/>
                  <a:pt x="273" y="141"/>
                  <a:pt x="273" y="144"/>
                </a:cubicBezTo>
                <a:cubicBezTo>
                  <a:pt x="273" y="144"/>
                  <a:pt x="273" y="144"/>
                  <a:pt x="273" y="144"/>
                </a:cubicBezTo>
                <a:cubicBezTo>
                  <a:pt x="276" y="140"/>
                  <a:pt x="278" y="136"/>
                  <a:pt x="280" y="132"/>
                </a:cubicBezTo>
                <a:cubicBezTo>
                  <a:pt x="287" y="132"/>
                  <a:pt x="294" y="131"/>
                  <a:pt x="301" y="131"/>
                </a:cubicBezTo>
                <a:cubicBezTo>
                  <a:pt x="305" y="129"/>
                  <a:pt x="310" y="128"/>
                  <a:pt x="314" y="126"/>
                </a:cubicBezTo>
                <a:cubicBezTo>
                  <a:pt x="317" y="125"/>
                  <a:pt x="320" y="124"/>
                  <a:pt x="323" y="123"/>
                </a:cubicBezTo>
                <a:cubicBezTo>
                  <a:pt x="325" y="119"/>
                  <a:pt x="328" y="114"/>
                  <a:pt x="330" y="110"/>
                </a:cubicBezTo>
                <a:cubicBezTo>
                  <a:pt x="331" y="90"/>
                  <a:pt x="331" y="71"/>
                  <a:pt x="332" y="51"/>
                </a:cubicBezTo>
                <a:cubicBezTo>
                  <a:pt x="333" y="47"/>
                  <a:pt x="333" y="44"/>
                  <a:pt x="334" y="40"/>
                </a:cubicBezTo>
                <a:cubicBezTo>
                  <a:pt x="334" y="37"/>
                  <a:pt x="335" y="33"/>
                  <a:pt x="336" y="30"/>
                </a:cubicBezTo>
                <a:cubicBezTo>
                  <a:pt x="327" y="29"/>
                  <a:pt x="318" y="29"/>
                  <a:pt x="310" y="29"/>
                </a:cubicBezTo>
                <a:cubicBezTo>
                  <a:pt x="307" y="26"/>
                  <a:pt x="304" y="24"/>
                  <a:pt x="301" y="22"/>
                </a:cubicBezTo>
                <a:cubicBezTo>
                  <a:pt x="301" y="22"/>
                  <a:pt x="300" y="21"/>
                  <a:pt x="300" y="20"/>
                </a:cubicBezTo>
                <a:cubicBezTo>
                  <a:pt x="299" y="18"/>
                  <a:pt x="297" y="17"/>
                  <a:pt x="297" y="13"/>
                </a:cubicBezTo>
                <a:cubicBezTo>
                  <a:pt x="298" y="13"/>
                  <a:pt x="299" y="12"/>
                  <a:pt x="301" y="12"/>
                </a:cubicBezTo>
                <a:cubicBezTo>
                  <a:pt x="301" y="12"/>
                  <a:pt x="302" y="12"/>
                  <a:pt x="303" y="12"/>
                </a:cubicBezTo>
                <a:cubicBezTo>
                  <a:pt x="303" y="11"/>
                  <a:pt x="303" y="9"/>
                  <a:pt x="303" y="8"/>
                </a:cubicBezTo>
                <a:cubicBezTo>
                  <a:pt x="305" y="8"/>
                  <a:pt x="307" y="7"/>
                  <a:pt x="309" y="7"/>
                </a:cubicBezTo>
                <a:cubicBezTo>
                  <a:pt x="310" y="5"/>
                  <a:pt x="310" y="4"/>
                  <a:pt x="310" y="3"/>
                </a:cubicBezTo>
                <a:cubicBezTo>
                  <a:pt x="312" y="3"/>
                  <a:pt x="313" y="3"/>
                  <a:pt x="314" y="3"/>
                </a:cubicBezTo>
                <a:cubicBezTo>
                  <a:pt x="315" y="2"/>
                  <a:pt x="316" y="1"/>
                  <a:pt x="318" y="0"/>
                </a:cubicBezTo>
                <a:cubicBezTo>
                  <a:pt x="319" y="1"/>
                  <a:pt x="320" y="2"/>
                  <a:pt x="321" y="3"/>
                </a:cubicBezTo>
                <a:cubicBezTo>
                  <a:pt x="322" y="4"/>
                  <a:pt x="324" y="4"/>
                  <a:pt x="326" y="5"/>
                </a:cubicBezTo>
                <a:cubicBezTo>
                  <a:pt x="331" y="6"/>
                  <a:pt x="335" y="7"/>
                  <a:pt x="340" y="8"/>
                </a:cubicBezTo>
                <a:cubicBezTo>
                  <a:pt x="343" y="9"/>
                  <a:pt x="345" y="11"/>
                  <a:pt x="347" y="12"/>
                </a:cubicBezTo>
                <a:cubicBezTo>
                  <a:pt x="348" y="14"/>
                  <a:pt x="349" y="16"/>
                  <a:pt x="350" y="18"/>
                </a:cubicBezTo>
                <a:cubicBezTo>
                  <a:pt x="355" y="20"/>
                  <a:pt x="360" y="22"/>
                  <a:pt x="365" y="24"/>
                </a:cubicBezTo>
                <a:cubicBezTo>
                  <a:pt x="367" y="26"/>
                  <a:pt x="368" y="28"/>
                  <a:pt x="370" y="29"/>
                </a:cubicBezTo>
                <a:cubicBezTo>
                  <a:pt x="372" y="33"/>
                  <a:pt x="375" y="36"/>
                  <a:pt x="378" y="39"/>
                </a:cubicBezTo>
                <a:cubicBezTo>
                  <a:pt x="380" y="43"/>
                  <a:pt x="381" y="47"/>
                  <a:pt x="383" y="50"/>
                </a:cubicBezTo>
                <a:cubicBezTo>
                  <a:pt x="387" y="58"/>
                  <a:pt x="391" y="66"/>
                  <a:pt x="395" y="74"/>
                </a:cubicBezTo>
                <a:cubicBezTo>
                  <a:pt x="397" y="84"/>
                  <a:pt x="399" y="93"/>
                  <a:pt x="401" y="103"/>
                </a:cubicBezTo>
                <a:cubicBezTo>
                  <a:pt x="402" y="112"/>
                  <a:pt x="403" y="121"/>
                  <a:pt x="403" y="130"/>
                </a:cubicBezTo>
                <a:cubicBezTo>
                  <a:pt x="405" y="141"/>
                  <a:pt x="406" y="154"/>
                  <a:pt x="404" y="165"/>
                </a:cubicBezTo>
                <a:cubicBezTo>
                  <a:pt x="403" y="170"/>
                  <a:pt x="403" y="174"/>
                  <a:pt x="403" y="178"/>
                </a:cubicBezTo>
                <a:cubicBezTo>
                  <a:pt x="401" y="180"/>
                  <a:pt x="399" y="182"/>
                  <a:pt x="397" y="184"/>
                </a:cubicBezTo>
                <a:cubicBezTo>
                  <a:pt x="395" y="187"/>
                  <a:pt x="393" y="190"/>
                  <a:pt x="391" y="193"/>
                </a:cubicBezTo>
                <a:cubicBezTo>
                  <a:pt x="379" y="199"/>
                  <a:pt x="367" y="205"/>
                  <a:pt x="356" y="211"/>
                </a:cubicBezTo>
                <a:cubicBezTo>
                  <a:pt x="352" y="213"/>
                  <a:pt x="348" y="215"/>
                  <a:pt x="344" y="217"/>
                </a:cubicBezTo>
                <a:cubicBezTo>
                  <a:pt x="343" y="218"/>
                  <a:pt x="342" y="218"/>
                  <a:pt x="341" y="219"/>
                </a:cubicBezTo>
                <a:cubicBezTo>
                  <a:pt x="342" y="260"/>
                  <a:pt x="343" y="301"/>
                  <a:pt x="344" y="341"/>
                </a:cubicBezTo>
                <a:cubicBezTo>
                  <a:pt x="344" y="372"/>
                  <a:pt x="344" y="402"/>
                  <a:pt x="345" y="433"/>
                </a:cubicBezTo>
                <a:cubicBezTo>
                  <a:pt x="346" y="492"/>
                  <a:pt x="347" y="551"/>
                  <a:pt x="348" y="611"/>
                </a:cubicBezTo>
                <a:close/>
                <a:moveTo>
                  <a:pt x="182" y="141"/>
                </a:moveTo>
                <a:cubicBezTo>
                  <a:pt x="182" y="141"/>
                  <a:pt x="182" y="141"/>
                  <a:pt x="182" y="141"/>
                </a:cubicBezTo>
                <a:cubicBezTo>
                  <a:pt x="182" y="141"/>
                  <a:pt x="182" y="141"/>
                  <a:pt x="182" y="141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7" name="Freeform 37"/>
          <p:cNvSpPr>
            <a:spLocks/>
          </p:cNvSpPr>
          <p:nvPr userDrawn="1"/>
        </p:nvSpPr>
        <p:spPr bwMode="auto">
          <a:xfrm>
            <a:off x="10856913" y="4452938"/>
            <a:ext cx="1333500" cy="2405063"/>
          </a:xfrm>
          <a:custGeom>
            <a:avLst/>
            <a:gdLst>
              <a:gd name="T0" fmla="*/ 840 w 840"/>
              <a:gd name="T1" fmla="*/ 489 h 1515"/>
              <a:gd name="T2" fmla="*/ 796 w 840"/>
              <a:gd name="T3" fmla="*/ 243 h 1515"/>
              <a:gd name="T4" fmla="*/ 772 w 840"/>
              <a:gd name="T5" fmla="*/ 277 h 1515"/>
              <a:gd name="T6" fmla="*/ 738 w 840"/>
              <a:gd name="T7" fmla="*/ 300 h 1515"/>
              <a:gd name="T8" fmla="*/ 651 w 840"/>
              <a:gd name="T9" fmla="*/ 354 h 1515"/>
              <a:gd name="T10" fmla="*/ 642 w 840"/>
              <a:gd name="T11" fmla="*/ 293 h 1515"/>
              <a:gd name="T12" fmla="*/ 617 w 840"/>
              <a:gd name="T13" fmla="*/ 206 h 1515"/>
              <a:gd name="T14" fmla="*/ 665 w 840"/>
              <a:gd name="T15" fmla="*/ 176 h 1515"/>
              <a:gd name="T16" fmla="*/ 657 w 840"/>
              <a:gd name="T17" fmla="*/ 293 h 1515"/>
              <a:gd name="T18" fmla="*/ 646 w 840"/>
              <a:gd name="T19" fmla="*/ 322 h 1515"/>
              <a:gd name="T20" fmla="*/ 677 w 840"/>
              <a:gd name="T21" fmla="*/ 304 h 1515"/>
              <a:gd name="T22" fmla="*/ 668 w 840"/>
              <a:gd name="T23" fmla="*/ 229 h 1515"/>
              <a:gd name="T24" fmla="*/ 722 w 840"/>
              <a:gd name="T25" fmla="*/ 170 h 1515"/>
              <a:gd name="T26" fmla="*/ 645 w 840"/>
              <a:gd name="T27" fmla="*/ 122 h 1515"/>
              <a:gd name="T28" fmla="*/ 551 w 840"/>
              <a:gd name="T29" fmla="*/ 84 h 1515"/>
              <a:gd name="T30" fmla="*/ 476 w 840"/>
              <a:gd name="T31" fmla="*/ 133 h 1515"/>
              <a:gd name="T32" fmla="*/ 464 w 840"/>
              <a:gd name="T33" fmla="*/ 262 h 1515"/>
              <a:gd name="T34" fmla="*/ 415 w 840"/>
              <a:gd name="T35" fmla="*/ 341 h 1515"/>
              <a:gd name="T36" fmla="*/ 359 w 840"/>
              <a:gd name="T37" fmla="*/ 303 h 1515"/>
              <a:gd name="T38" fmla="*/ 321 w 840"/>
              <a:gd name="T39" fmla="*/ 251 h 1515"/>
              <a:gd name="T40" fmla="*/ 230 w 840"/>
              <a:gd name="T41" fmla="*/ 182 h 1515"/>
              <a:gd name="T42" fmla="*/ 121 w 840"/>
              <a:gd name="T43" fmla="*/ 117 h 1515"/>
              <a:gd name="T44" fmla="*/ 89 w 840"/>
              <a:gd name="T45" fmla="*/ 92 h 1515"/>
              <a:gd name="T46" fmla="*/ 62 w 840"/>
              <a:gd name="T47" fmla="*/ 0 h 1515"/>
              <a:gd name="T48" fmla="*/ 49 w 840"/>
              <a:gd name="T49" fmla="*/ 91 h 1515"/>
              <a:gd name="T50" fmla="*/ 76 w 840"/>
              <a:gd name="T51" fmla="*/ 219 h 1515"/>
              <a:gd name="T52" fmla="*/ 2 w 840"/>
              <a:gd name="T53" fmla="*/ 353 h 1515"/>
              <a:gd name="T54" fmla="*/ 62 w 840"/>
              <a:gd name="T55" fmla="*/ 419 h 1515"/>
              <a:gd name="T56" fmla="*/ 187 w 840"/>
              <a:gd name="T57" fmla="*/ 443 h 1515"/>
              <a:gd name="T58" fmla="*/ 345 w 840"/>
              <a:gd name="T59" fmla="*/ 635 h 1515"/>
              <a:gd name="T60" fmla="*/ 352 w 840"/>
              <a:gd name="T61" fmla="*/ 816 h 1515"/>
              <a:gd name="T62" fmla="*/ 352 w 840"/>
              <a:gd name="T63" fmla="*/ 1506 h 1515"/>
              <a:gd name="T64" fmla="*/ 354 w 840"/>
              <a:gd name="T65" fmla="*/ 1515 h 1515"/>
              <a:gd name="T66" fmla="*/ 469 w 840"/>
              <a:gd name="T67" fmla="*/ 1512 h 1515"/>
              <a:gd name="T68" fmla="*/ 677 w 840"/>
              <a:gd name="T69" fmla="*/ 1515 h 1515"/>
              <a:gd name="T70" fmla="*/ 715 w 840"/>
              <a:gd name="T71" fmla="*/ 1515 h 1515"/>
              <a:gd name="T72" fmla="*/ 813 w 840"/>
              <a:gd name="T73" fmla="*/ 1506 h 1515"/>
              <a:gd name="T74" fmla="*/ 815 w 840"/>
              <a:gd name="T75" fmla="*/ 1317 h 1515"/>
              <a:gd name="T76" fmla="*/ 794 w 840"/>
              <a:gd name="T77" fmla="*/ 981 h 1515"/>
              <a:gd name="T78" fmla="*/ 783 w 840"/>
              <a:gd name="T79" fmla="*/ 782 h 1515"/>
              <a:gd name="T80" fmla="*/ 791 w 840"/>
              <a:gd name="T81" fmla="*/ 525 h 1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40" h="1515">
                <a:moveTo>
                  <a:pt x="805" y="505"/>
                </a:moveTo>
                <a:cubicBezTo>
                  <a:pt x="817" y="499"/>
                  <a:pt x="828" y="494"/>
                  <a:pt x="840" y="489"/>
                </a:cubicBezTo>
                <a:cubicBezTo>
                  <a:pt x="840" y="210"/>
                  <a:pt x="840" y="210"/>
                  <a:pt x="840" y="210"/>
                </a:cubicBezTo>
                <a:cubicBezTo>
                  <a:pt x="825" y="221"/>
                  <a:pt x="811" y="232"/>
                  <a:pt x="796" y="243"/>
                </a:cubicBezTo>
                <a:cubicBezTo>
                  <a:pt x="792" y="247"/>
                  <a:pt x="795" y="260"/>
                  <a:pt x="792" y="266"/>
                </a:cubicBezTo>
                <a:cubicBezTo>
                  <a:pt x="788" y="273"/>
                  <a:pt x="777" y="272"/>
                  <a:pt x="772" y="277"/>
                </a:cubicBezTo>
                <a:cubicBezTo>
                  <a:pt x="769" y="284"/>
                  <a:pt x="766" y="290"/>
                  <a:pt x="763" y="297"/>
                </a:cubicBezTo>
                <a:cubicBezTo>
                  <a:pt x="755" y="298"/>
                  <a:pt x="746" y="299"/>
                  <a:pt x="738" y="300"/>
                </a:cubicBezTo>
                <a:cubicBezTo>
                  <a:pt x="737" y="305"/>
                  <a:pt x="736" y="310"/>
                  <a:pt x="735" y="315"/>
                </a:cubicBezTo>
                <a:cubicBezTo>
                  <a:pt x="696" y="315"/>
                  <a:pt x="677" y="338"/>
                  <a:pt x="651" y="354"/>
                </a:cubicBezTo>
                <a:cubicBezTo>
                  <a:pt x="646" y="347"/>
                  <a:pt x="636" y="329"/>
                  <a:pt x="635" y="319"/>
                </a:cubicBezTo>
                <a:cubicBezTo>
                  <a:pt x="637" y="311"/>
                  <a:pt x="639" y="302"/>
                  <a:pt x="642" y="293"/>
                </a:cubicBezTo>
                <a:cubicBezTo>
                  <a:pt x="645" y="270"/>
                  <a:pt x="643" y="246"/>
                  <a:pt x="643" y="221"/>
                </a:cubicBezTo>
                <a:cubicBezTo>
                  <a:pt x="635" y="216"/>
                  <a:pt x="626" y="211"/>
                  <a:pt x="617" y="206"/>
                </a:cubicBezTo>
                <a:cubicBezTo>
                  <a:pt x="620" y="197"/>
                  <a:pt x="622" y="188"/>
                  <a:pt x="625" y="179"/>
                </a:cubicBezTo>
                <a:cubicBezTo>
                  <a:pt x="638" y="178"/>
                  <a:pt x="652" y="177"/>
                  <a:pt x="665" y="176"/>
                </a:cubicBezTo>
                <a:cubicBezTo>
                  <a:pt x="665" y="204"/>
                  <a:pt x="663" y="228"/>
                  <a:pt x="659" y="252"/>
                </a:cubicBezTo>
                <a:cubicBezTo>
                  <a:pt x="659" y="266"/>
                  <a:pt x="658" y="280"/>
                  <a:pt x="657" y="293"/>
                </a:cubicBezTo>
                <a:cubicBezTo>
                  <a:pt x="653" y="303"/>
                  <a:pt x="649" y="312"/>
                  <a:pt x="646" y="321"/>
                </a:cubicBezTo>
                <a:cubicBezTo>
                  <a:pt x="646" y="321"/>
                  <a:pt x="646" y="321"/>
                  <a:pt x="646" y="322"/>
                </a:cubicBezTo>
                <a:cubicBezTo>
                  <a:pt x="653" y="322"/>
                  <a:pt x="661" y="322"/>
                  <a:pt x="669" y="322"/>
                </a:cubicBezTo>
                <a:cubicBezTo>
                  <a:pt x="671" y="316"/>
                  <a:pt x="674" y="310"/>
                  <a:pt x="677" y="304"/>
                </a:cubicBezTo>
                <a:cubicBezTo>
                  <a:pt x="676" y="280"/>
                  <a:pt x="676" y="256"/>
                  <a:pt x="675" y="232"/>
                </a:cubicBezTo>
                <a:cubicBezTo>
                  <a:pt x="673" y="231"/>
                  <a:pt x="670" y="230"/>
                  <a:pt x="668" y="229"/>
                </a:cubicBezTo>
                <a:cubicBezTo>
                  <a:pt x="669" y="211"/>
                  <a:pt x="670" y="194"/>
                  <a:pt x="671" y="176"/>
                </a:cubicBezTo>
                <a:cubicBezTo>
                  <a:pt x="688" y="174"/>
                  <a:pt x="705" y="172"/>
                  <a:pt x="722" y="170"/>
                </a:cubicBezTo>
                <a:cubicBezTo>
                  <a:pt x="710" y="163"/>
                  <a:pt x="698" y="155"/>
                  <a:pt x="685" y="148"/>
                </a:cubicBezTo>
                <a:cubicBezTo>
                  <a:pt x="672" y="139"/>
                  <a:pt x="658" y="131"/>
                  <a:pt x="645" y="122"/>
                </a:cubicBezTo>
                <a:cubicBezTo>
                  <a:pt x="624" y="114"/>
                  <a:pt x="604" y="106"/>
                  <a:pt x="583" y="98"/>
                </a:cubicBezTo>
                <a:cubicBezTo>
                  <a:pt x="572" y="94"/>
                  <a:pt x="561" y="89"/>
                  <a:pt x="551" y="84"/>
                </a:cubicBezTo>
                <a:cubicBezTo>
                  <a:pt x="501" y="90"/>
                  <a:pt x="451" y="97"/>
                  <a:pt x="401" y="103"/>
                </a:cubicBezTo>
                <a:cubicBezTo>
                  <a:pt x="426" y="113"/>
                  <a:pt x="451" y="123"/>
                  <a:pt x="476" y="133"/>
                </a:cubicBezTo>
                <a:cubicBezTo>
                  <a:pt x="487" y="173"/>
                  <a:pt x="470" y="191"/>
                  <a:pt x="462" y="221"/>
                </a:cubicBezTo>
                <a:cubicBezTo>
                  <a:pt x="463" y="235"/>
                  <a:pt x="463" y="248"/>
                  <a:pt x="464" y="262"/>
                </a:cubicBezTo>
                <a:cubicBezTo>
                  <a:pt x="458" y="298"/>
                  <a:pt x="465" y="334"/>
                  <a:pt x="469" y="366"/>
                </a:cubicBezTo>
                <a:cubicBezTo>
                  <a:pt x="451" y="357"/>
                  <a:pt x="433" y="349"/>
                  <a:pt x="415" y="341"/>
                </a:cubicBezTo>
                <a:cubicBezTo>
                  <a:pt x="408" y="333"/>
                  <a:pt x="401" y="325"/>
                  <a:pt x="393" y="317"/>
                </a:cubicBezTo>
                <a:cubicBezTo>
                  <a:pt x="382" y="312"/>
                  <a:pt x="370" y="308"/>
                  <a:pt x="359" y="303"/>
                </a:cubicBezTo>
                <a:cubicBezTo>
                  <a:pt x="357" y="300"/>
                  <a:pt x="360" y="290"/>
                  <a:pt x="361" y="285"/>
                </a:cubicBezTo>
                <a:cubicBezTo>
                  <a:pt x="352" y="272"/>
                  <a:pt x="336" y="257"/>
                  <a:pt x="321" y="251"/>
                </a:cubicBezTo>
                <a:cubicBezTo>
                  <a:pt x="310" y="249"/>
                  <a:pt x="299" y="247"/>
                  <a:pt x="289" y="246"/>
                </a:cubicBezTo>
                <a:cubicBezTo>
                  <a:pt x="269" y="224"/>
                  <a:pt x="249" y="203"/>
                  <a:pt x="230" y="182"/>
                </a:cubicBezTo>
                <a:cubicBezTo>
                  <a:pt x="196" y="157"/>
                  <a:pt x="162" y="133"/>
                  <a:pt x="127" y="109"/>
                </a:cubicBezTo>
                <a:cubicBezTo>
                  <a:pt x="125" y="111"/>
                  <a:pt x="123" y="114"/>
                  <a:pt x="121" y="117"/>
                </a:cubicBezTo>
                <a:cubicBezTo>
                  <a:pt x="121" y="117"/>
                  <a:pt x="120" y="117"/>
                  <a:pt x="120" y="117"/>
                </a:cubicBezTo>
                <a:cubicBezTo>
                  <a:pt x="110" y="108"/>
                  <a:pt x="99" y="100"/>
                  <a:pt x="89" y="92"/>
                </a:cubicBezTo>
                <a:cubicBezTo>
                  <a:pt x="80" y="82"/>
                  <a:pt x="94" y="38"/>
                  <a:pt x="96" y="33"/>
                </a:cubicBezTo>
                <a:cubicBezTo>
                  <a:pt x="84" y="22"/>
                  <a:pt x="75" y="9"/>
                  <a:pt x="62" y="0"/>
                </a:cubicBezTo>
                <a:cubicBezTo>
                  <a:pt x="57" y="1"/>
                  <a:pt x="53" y="2"/>
                  <a:pt x="48" y="4"/>
                </a:cubicBezTo>
                <a:cubicBezTo>
                  <a:pt x="40" y="29"/>
                  <a:pt x="48" y="61"/>
                  <a:pt x="49" y="91"/>
                </a:cubicBezTo>
                <a:cubicBezTo>
                  <a:pt x="64" y="110"/>
                  <a:pt x="97" y="128"/>
                  <a:pt x="100" y="156"/>
                </a:cubicBezTo>
                <a:cubicBezTo>
                  <a:pt x="101" y="164"/>
                  <a:pt x="80" y="210"/>
                  <a:pt x="76" y="219"/>
                </a:cubicBezTo>
                <a:cubicBezTo>
                  <a:pt x="63" y="248"/>
                  <a:pt x="50" y="278"/>
                  <a:pt x="37" y="307"/>
                </a:cubicBezTo>
                <a:cubicBezTo>
                  <a:pt x="25" y="322"/>
                  <a:pt x="14" y="337"/>
                  <a:pt x="2" y="353"/>
                </a:cubicBezTo>
                <a:cubicBezTo>
                  <a:pt x="1" y="364"/>
                  <a:pt x="1" y="376"/>
                  <a:pt x="0" y="387"/>
                </a:cubicBezTo>
                <a:cubicBezTo>
                  <a:pt x="21" y="398"/>
                  <a:pt x="42" y="408"/>
                  <a:pt x="62" y="419"/>
                </a:cubicBezTo>
                <a:cubicBezTo>
                  <a:pt x="85" y="432"/>
                  <a:pt x="114" y="448"/>
                  <a:pt x="146" y="451"/>
                </a:cubicBezTo>
                <a:cubicBezTo>
                  <a:pt x="160" y="448"/>
                  <a:pt x="173" y="446"/>
                  <a:pt x="187" y="443"/>
                </a:cubicBezTo>
                <a:cubicBezTo>
                  <a:pt x="237" y="476"/>
                  <a:pt x="287" y="510"/>
                  <a:pt x="336" y="543"/>
                </a:cubicBezTo>
                <a:cubicBezTo>
                  <a:pt x="339" y="574"/>
                  <a:pt x="342" y="605"/>
                  <a:pt x="345" y="635"/>
                </a:cubicBezTo>
                <a:cubicBezTo>
                  <a:pt x="346" y="657"/>
                  <a:pt x="347" y="679"/>
                  <a:pt x="348" y="700"/>
                </a:cubicBezTo>
                <a:cubicBezTo>
                  <a:pt x="350" y="739"/>
                  <a:pt x="351" y="777"/>
                  <a:pt x="352" y="816"/>
                </a:cubicBezTo>
                <a:cubicBezTo>
                  <a:pt x="354" y="890"/>
                  <a:pt x="356" y="965"/>
                  <a:pt x="358" y="1040"/>
                </a:cubicBezTo>
                <a:cubicBezTo>
                  <a:pt x="356" y="1195"/>
                  <a:pt x="354" y="1351"/>
                  <a:pt x="352" y="1506"/>
                </a:cubicBezTo>
                <a:cubicBezTo>
                  <a:pt x="353" y="1506"/>
                  <a:pt x="354" y="1506"/>
                  <a:pt x="355" y="1506"/>
                </a:cubicBezTo>
                <a:cubicBezTo>
                  <a:pt x="355" y="1509"/>
                  <a:pt x="354" y="1512"/>
                  <a:pt x="354" y="1515"/>
                </a:cubicBezTo>
                <a:cubicBezTo>
                  <a:pt x="409" y="1515"/>
                  <a:pt x="409" y="1515"/>
                  <a:pt x="409" y="1515"/>
                </a:cubicBezTo>
                <a:cubicBezTo>
                  <a:pt x="428" y="1513"/>
                  <a:pt x="448" y="1511"/>
                  <a:pt x="469" y="1512"/>
                </a:cubicBezTo>
                <a:cubicBezTo>
                  <a:pt x="470" y="1513"/>
                  <a:pt x="470" y="1514"/>
                  <a:pt x="471" y="1515"/>
                </a:cubicBezTo>
                <a:cubicBezTo>
                  <a:pt x="677" y="1515"/>
                  <a:pt x="677" y="1515"/>
                  <a:pt x="677" y="1515"/>
                </a:cubicBezTo>
                <a:cubicBezTo>
                  <a:pt x="677" y="1511"/>
                  <a:pt x="677" y="1506"/>
                  <a:pt x="677" y="1502"/>
                </a:cubicBezTo>
                <a:cubicBezTo>
                  <a:pt x="689" y="1506"/>
                  <a:pt x="702" y="1511"/>
                  <a:pt x="715" y="1515"/>
                </a:cubicBezTo>
                <a:cubicBezTo>
                  <a:pt x="760" y="1515"/>
                  <a:pt x="760" y="1515"/>
                  <a:pt x="760" y="1515"/>
                </a:cubicBezTo>
                <a:cubicBezTo>
                  <a:pt x="778" y="1512"/>
                  <a:pt x="795" y="1509"/>
                  <a:pt x="813" y="1506"/>
                </a:cubicBezTo>
                <a:cubicBezTo>
                  <a:pt x="818" y="1500"/>
                  <a:pt x="815" y="1455"/>
                  <a:pt x="817" y="1442"/>
                </a:cubicBezTo>
                <a:cubicBezTo>
                  <a:pt x="822" y="1405"/>
                  <a:pt x="821" y="1353"/>
                  <a:pt x="815" y="1317"/>
                </a:cubicBezTo>
                <a:cubicBezTo>
                  <a:pt x="814" y="1296"/>
                  <a:pt x="813" y="1276"/>
                  <a:pt x="812" y="1255"/>
                </a:cubicBezTo>
                <a:cubicBezTo>
                  <a:pt x="806" y="1163"/>
                  <a:pt x="800" y="1072"/>
                  <a:pt x="794" y="981"/>
                </a:cubicBezTo>
                <a:cubicBezTo>
                  <a:pt x="791" y="930"/>
                  <a:pt x="788" y="879"/>
                  <a:pt x="784" y="829"/>
                </a:cubicBezTo>
                <a:cubicBezTo>
                  <a:pt x="784" y="813"/>
                  <a:pt x="783" y="798"/>
                  <a:pt x="783" y="782"/>
                </a:cubicBezTo>
                <a:cubicBezTo>
                  <a:pt x="778" y="697"/>
                  <a:pt x="774" y="612"/>
                  <a:pt x="770" y="528"/>
                </a:cubicBezTo>
                <a:cubicBezTo>
                  <a:pt x="777" y="527"/>
                  <a:pt x="784" y="526"/>
                  <a:pt x="791" y="525"/>
                </a:cubicBezTo>
                <a:cubicBezTo>
                  <a:pt x="796" y="518"/>
                  <a:pt x="800" y="511"/>
                  <a:pt x="805" y="505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" name="Freeform 38"/>
          <p:cNvSpPr>
            <a:spLocks/>
          </p:cNvSpPr>
          <p:nvPr userDrawn="1"/>
        </p:nvSpPr>
        <p:spPr bwMode="auto">
          <a:xfrm>
            <a:off x="10142538" y="731838"/>
            <a:ext cx="982663" cy="849313"/>
          </a:xfrm>
          <a:custGeom>
            <a:avLst/>
            <a:gdLst>
              <a:gd name="T0" fmla="*/ 154 w 619"/>
              <a:gd name="T1" fmla="*/ 0 h 535"/>
              <a:gd name="T2" fmla="*/ 54 w 619"/>
              <a:gd name="T3" fmla="*/ 175 h 535"/>
              <a:gd name="T4" fmla="*/ 519 w 619"/>
              <a:gd name="T5" fmla="*/ 439 h 535"/>
              <a:gd name="T6" fmla="*/ 619 w 619"/>
              <a:gd name="T7" fmla="*/ 265 h 535"/>
              <a:gd name="T8" fmla="*/ 154 w 619"/>
              <a:gd name="T9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" h="535">
                <a:moveTo>
                  <a:pt x="154" y="0"/>
                </a:moveTo>
                <a:cubicBezTo>
                  <a:pt x="54" y="175"/>
                  <a:pt x="54" y="175"/>
                  <a:pt x="54" y="175"/>
                </a:cubicBezTo>
                <a:cubicBezTo>
                  <a:pt x="0" y="269"/>
                  <a:pt x="464" y="535"/>
                  <a:pt x="519" y="439"/>
                </a:cubicBezTo>
                <a:cubicBezTo>
                  <a:pt x="619" y="265"/>
                  <a:pt x="619" y="265"/>
                  <a:pt x="619" y="265"/>
                </a:cubicBezTo>
                <a:lnTo>
                  <a:pt x="154" y="0"/>
                </a:ln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9" name="Freeform 39"/>
          <p:cNvSpPr>
            <a:spLocks/>
          </p:cNvSpPr>
          <p:nvPr userDrawn="1"/>
        </p:nvSpPr>
        <p:spPr bwMode="auto">
          <a:xfrm>
            <a:off x="10304463" y="731838"/>
            <a:ext cx="820738" cy="563563"/>
          </a:xfrm>
          <a:custGeom>
            <a:avLst/>
            <a:gdLst>
              <a:gd name="T0" fmla="*/ 0 w 517"/>
              <a:gd name="T1" fmla="*/ 91 h 355"/>
              <a:gd name="T2" fmla="*/ 192 w 517"/>
              <a:gd name="T3" fmla="*/ 291 h 355"/>
              <a:gd name="T4" fmla="*/ 465 w 517"/>
              <a:gd name="T5" fmla="*/ 355 h 355"/>
              <a:gd name="T6" fmla="*/ 517 w 517"/>
              <a:gd name="T7" fmla="*/ 265 h 355"/>
              <a:gd name="T8" fmla="*/ 52 w 517"/>
              <a:gd name="T9" fmla="*/ 0 h 355"/>
              <a:gd name="T10" fmla="*/ 0 w 517"/>
              <a:gd name="T11" fmla="*/ 91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7" h="355">
                <a:moveTo>
                  <a:pt x="0" y="91"/>
                </a:moveTo>
                <a:lnTo>
                  <a:pt x="192" y="291"/>
                </a:lnTo>
                <a:lnTo>
                  <a:pt x="465" y="355"/>
                </a:lnTo>
                <a:lnTo>
                  <a:pt x="517" y="265"/>
                </a:lnTo>
                <a:lnTo>
                  <a:pt x="52" y="0"/>
                </a:lnTo>
                <a:lnTo>
                  <a:pt x="0" y="91"/>
                </a:ln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4" name="Freeform 40"/>
          <p:cNvSpPr>
            <a:spLocks/>
          </p:cNvSpPr>
          <p:nvPr userDrawn="1"/>
        </p:nvSpPr>
        <p:spPr bwMode="auto">
          <a:xfrm>
            <a:off x="10109201" y="581025"/>
            <a:ext cx="1281113" cy="730250"/>
          </a:xfrm>
          <a:custGeom>
            <a:avLst/>
            <a:gdLst>
              <a:gd name="T0" fmla="*/ 0 w 807"/>
              <a:gd name="T1" fmla="*/ 0 h 460"/>
              <a:gd name="T2" fmla="*/ 335 w 807"/>
              <a:gd name="T3" fmla="*/ 349 h 460"/>
              <a:gd name="T4" fmla="*/ 807 w 807"/>
              <a:gd name="T5" fmla="*/ 460 h 460"/>
              <a:gd name="T6" fmla="*/ 471 w 807"/>
              <a:gd name="T7" fmla="*/ 111 h 460"/>
              <a:gd name="T8" fmla="*/ 0 w 807"/>
              <a:gd name="T9" fmla="*/ 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7" h="460">
                <a:moveTo>
                  <a:pt x="0" y="0"/>
                </a:moveTo>
                <a:lnTo>
                  <a:pt x="335" y="349"/>
                </a:lnTo>
                <a:lnTo>
                  <a:pt x="807" y="460"/>
                </a:lnTo>
                <a:lnTo>
                  <a:pt x="471" y="111"/>
                </a:lnTo>
                <a:lnTo>
                  <a:pt x="0" y="0"/>
                </a:ln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5" name="Freeform 41"/>
          <p:cNvSpPr>
            <a:spLocks/>
          </p:cNvSpPr>
          <p:nvPr userDrawn="1"/>
        </p:nvSpPr>
        <p:spPr bwMode="auto">
          <a:xfrm>
            <a:off x="10109201" y="557213"/>
            <a:ext cx="1295400" cy="754063"/>
          </a:xfrm>
          <a:custGeom>
            <a:avLst/>
            <a:gdLst>
              <a:gd name="T0" fmla="*/ 816 w 816"/>
              <a:gd name="T1" fmla="*/ 460 h 475"/>
              <a:gd name="T2" fmla="*/ 8 w 816"/>
              <a:gd name="T3" fmla="*/ 0 h 475"/>
              <a:gd name="T4" fmla="*/ 0 w 816"/>
              <a:gd name="T5" fmla="*/ 15 h 475"/>
              <a:gd name="T6" fmla="*/ 807 w 816"/>
              <a:gd name="T7" fmla="*/ 475 h 475"/>
              <a:gd name="T8" fmla="*/ 816 w 816"/>
              <a:gd name="T9" fmla="*/ 46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6" h="475">
                <a:moveTo>
                  <a:pt x="816" y="460"/>
                </a:moveTo>
                <a:lnTo>
                  <a:pt x="8" y="0"/>
                </a:lnTo>
                <a:lnTo>
                  <a:pt x="0" y="15"/>
                </a:lnTo>
                <a:lnTo>
                  <a:pt x="807" y="475"/>
                </a:lnTo>
                <a:lnTo>
                  <a:pt x="816" y="460"/>
                </a:ln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6" name="Freeform 42"/>
          <p:cNvSpPr>
            <a:spLocks/>
          </p:cNvSpPr>
          <p:nvPr userDrawn="1"/>
        </p:nvSpPr>
        <p:spPr bwMode="auto">
          <a:xfrm>
            <a:off x="10121901" y="557213"/>
            <a:ext cx="1282700" cy="730250"/>
          </a:xfrm>
          <a:custGeom>
            <a:avLst/>
            <a:gdLst>
              <a:gd name="T0" fmla="*/ 0 w 808"/>
              <a:gd name="T1" fmla="*/ 0 h 460"/>
              <a:gd name="T2" fmla="*/ 336 w 808"/>
              <a:gd name="T3" fmla="*/ 349 h 460"/>
              <a:gd name="T4" fmla="*/ 808 w 808"/>
              <a:gd name="T5" fmla="*/ 460 h 460"/>
              <a:gd name="T6" fmla="*/ 472 w 808"/>
              <a:gd name="T7" fmla="*/ 110 h 460"/>
              <a:gd name="T8" fmla="*/ 0 w 808"/>
              <a:gd name="T9" fmla="*/ 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8" h="460">
                <a:moveTo>
                  <a:pt x="0" y="0"/>
                </a:moveTo>
                <a:lnTo>
                  <a:pt x="336" y="349"/>
                </a:lnTo>
                <a:lnTo>
                  <a:pt x="808" y="460"/>
                </a:lnTo>
                <a:lnTo>
                  <a:pt x="472" y="110"/>
                </a:lnTo>
                <a:lnTo>
                  <a:pt x="0" y="0"/>
                </a:ln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7" name="Freeform 43"/>
          <p:cNvSpPr>
            <a:spLocks/>
          </p:cNvSpPr>
          <p:nvPr userDrawn="1"/>
        </p:nvSpPr>
        <p:spPr bwMode="auto">
          <a:xfrm>
            <a:off x="10766426" y="906463"/>
            <a:ext cx="415925" cy="328613"/>
          </a:xfrm>
          <a:custGeom>
            <a:avLst/>
            <a:gdLst>
              <a:gd name="T0" fmla="*/ 259 w 262"/>
              <a:gd name="T1" fmla="*/ 199 h 207"/>
              <a:gd name="T2" fmla="*/ 10 w 262"/>
              <a:gd name="T3" fmla="*/ 2 h 207"/>
              <a:gd name="T4" fmla="*/ 2 w 262"/>
              <a:gd name="T5" fmla="*/ 3 h 207"/>
              <a:gd name="T6" fmla="*/ 3 w 262"/>
              <a:gd name="T7" fmla="*/ 10 h 207"/>
              <a:gd name="T8" fmla="*/ 248 w 262"/>
              <a:gd name="T9" fmla="*/ 204 h 207"/>
              <a:gd name="T10" fmla="*/ 260 w 262"/>
              <a:gd name="T11" fmla="*/ 207 h 207"/>
              <a:gd name="T12" fmla="*/ 260 w 262"/>
              <a:gd name="T13" fmla="*/ 206 h 207"/>
              <a:gd name="T14" fmla="*/ 259 w 262"/>
              <a:gd name="T1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" h="207">
                <a:moveTo>
                  <a:pt x="259" y="199"/>
                </a:moveTo>
                <a:cubicBezTo>
                  <a:pt x="10" y="2"/>
                  <a:pt x="10" y="2"/>
                  <a:pt x="10" y="2"/>
                </a:cubicBezTo>
                <a:cubicBezTo>
                  <a:pt x="8" y="0"/>
                  <a:pt x="4" y="0"/>
                  <a:pt x="2" y="3"/>
                </a:cubicBezTo>
                <a:cubicBezTo>
                  <a:pt x="0" y="5"/>
                  <a:pt x="1" y="8"/>
                  <a:pt x="3" y="10"/>
                </a:cubicBezTo>
                <a:cubicBezTo>
                  <a:pt x="248" y="204"/>
                  <a:pt x="248" y="204"/>
                  <a:pt x="248" y="204"/>
                </a:cubicBezTo>
                <a:cubicBezTo>
                  <a:pt x="260" y="207"/>
                  <a:pt x="260" y="207"/>
                  <a:pt x="260" y="207"/>
                </a:cubicBezTo>
                <a:cubicBezTo>
                  <a:pt x="260" y="206"/>
                  <a:pt x="260" y="206"/>
                  <a:pt x="260" y="206"/>
                </a:cubicBezTo>
                <a:cubicBezTo>
                  <a:pt x="262" y="204"/>
                  <a:pt x="261" y="201"/>
                  <a:pt x="259" y="199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8" name="Freeform 44"/>
          <p:cNvSpPr>
            <a:spLocks/>
          </p:cNvSpPr>
          <p:nvPr userDrawn="1"/>
        </p:nvSpPr>
        <p:spPr bwMode="auto">
          <a:xfrm>
            <a:off x="10922001" y="1468438"/>
            <a:ext cx="192088" cy="177800"/>
          </a:xfrm>
          <a:custGeom>
            <a:avLst/>
            <a:gdLst>
              <a:gd name="T0" fmla="*/ 67 w 121"/>
              <a:gd name="T1" fmla="*/ 6 h 112"/>
              <a:gd name="T2" fmla="*/ 35 w 121"/>
              <a:gd name="T3" fmla="*/ 33 h 112"/>
              <a:gd name="T4" fmla="*/ 0 w 121"/>
              <a:gd name="T5" fmla="*/ 87 h 112"/>
              <a:gd name="T6" fmla="*/ 72 w 121"/>
              <a:gd name="T7" fmla="*/ 93 h 112"/>
              <a:gd name="T8" fmla="*/ 67 w 121"/>
              <a:gd name="T9" fmla="*/ 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" h="112">
                <a:moveTo>
                  <a:pt x="67" y="6"/>
                </a:moveTo>
                <a:cubicBezTo>
                  <a:pt x="67" y="6"/>
                  <a:pt x="37" y="0"/>
                  <a:pt x="35" y="33"/>
                </a:cubicBezTo>
                <a:cubicBezTo>
                  <a:pt x="33" y="67"/>
                  <a:pt x="36" y="91"/>
                  <a:pt x="0" y="87"/>
                </a:cubicBezTo>
                <a:cubicBezTo>
                  <a:pt x="0" y="87"/>
                  <a:pt x="37" y="112"/>
                  <a:pt x="72" y="93"/>
                </a:cubicBezTo>
                <a:cubicBezTo>
                  <a:pt x="107" y="74"/>
                  <a:pt x="121" y="18"/>
                  <a:pt x="67" y="6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9" name="Freeform 45"/>
          <p:cNvSpPr>
            <a:spLocks/>
          </p:cNvSpPr>
          <p:nvPr userDrawn="1"/>
        </p:nvSpPr>
        <p:spPr bwMode="auto">
          <a:xfrm>
            <a:off x="10922001" y="1514475"/>
            <a:ext cx="174625" cy="131763"/>
          </a:xfrm>
          <a:custGeom>
            <a:avLst/>
            <a:gdLst>
              <a:gd name="T0" fmla="*/ 100 w 110"/>
              <a:gd name="T1" fmla="*/ 0 h 83"/>
              <a:gd name="T2" fmla="*/ 69 w 110"/>
              <a:gd name="T3" fmla="*/ 47 h 83"/>
              <a:gd name="T4" fmla="*/ 26 w 110"/>
              <a:gd name="T5" fmla="*/ 52 h 83"/>
              <a:gd name="T6" fmla="*/ 0 w 110"/>
              <a:gd name="T7" fmla="*/ 58 h 83"/>
              <a:gd name="T8" fmla="*/ 72 w 110"/>
              <a:gd name="T9" fmla="*/ 64 h 83"/>
              <a:gd name="T10" fmla="*/ 100 w 110"/>
              <a:gd name="T1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" h="83">
                <a:moveTo>
                  <a:pt x="100" y="0"/>
                </a:moveTo>
                <a:cubicBezTo>
                  <a:pt x="99" y="18"/>
                  <a:pt x="86" y="37"/>
                  <a:pt x="69" y="47"/>
                </a:cubicBezTo>
                <a:cubicBezTo>
                  <a:pt x="54" y="55"/>
                  <a:pt x="39" y="55"/>
                  <a:pt x="26" y="52"/>
                </a:cubicBezTo>
                <a:cubicBezTo>
                  <a:pt x="21" y="57"/>
                  <a:pt x="13" y="60"/>
                  <a:pt x="0" y="58"/>
                </a:cubicBezTo>
                <a:cubicBezTo>
                  <a:pt x="0" y="58"/>
                  <a:pt x="37" y="83"/>
                  <a:pt x="72" y="64"/>
                </a:cubicBezTo>
                <a:cubicBezTo>
                  <a:pt x="96" y="51"/>
                  <a:pt x="110" y="21"/>
                  <a:pt x="100" y="0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0" name="Freeform 46"/>
          <p:cNvSpPr>
            <a:spLocks/>
          </p:cNvSpPr>
          <p:nvPr userDrawn="1"/>
        </p:nvSpPr>
        <p:spPr bwMode="auto">
          <a:xfrm>
            <a:off x="10763251" y="893763"/>
            <a:ext cx="436563" cy="590550"/>
          </a:xfrm>
          <a:custGeom>
            <a:avLst/>
            <a:gdLst>
              <a:gd name="T0" fmla="*/ 179 w 275"/>
              <a:gd name="T1" fmla="*/ 371 h 372"/>
              <a:gd name="T2" fmla="*/ 177 w 275"/>
              <a:gd name="T3" fmla="*/ 363 h 372"/>
              <a:gd name="T4" fmla="*/ 261 w 275"/>
              <a:gd name="T5" fmla="*/ 215 h 372"/>
              <a:gd name="T6" fmla="*/ 3 w 275"/>
              <a:gd name="T7" fmla="*/ 10 h 372"/>
              <a:gd name="T8" fmla="*/ 2 w 275"/>
              <a:gd name="T9" fmla="*/ 2 h 372"/>
              <a:gd name="T10" fmla="*/ 10 w 275"/>
              <a:gd name="T11" fmla="*/ 2 h 372"/>
              <a:gd name="T12" fmla="*/ 272 w 275"/>
              <a:gd name="T13" fmla="*/ 210 h 372"/>
              <a:gd name="T14" fmla="*/ 274 w 275"/>
              <a:gd name="T15" fmla="*/ 217 h 372"/>
              <a:gd name="T16" fmla="*/ 187 w 275"/>
              <a:gd name="T17" fmla="*/ 369 h 372"/>
              <a:gd name="T18" fmla="*/ 179 w 275"/>
              <a:gd name="T19" fmla="*/ 371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5" h="372">
                <a:moveTo>
                  <a:pt x="179" y="371"/>
                </a:moveTo>
                <a:cubicBezTo>
                  <a:pt x="176" y="369"/>
                  <a:pt x="175" y="366"/>
                  <a:pt x="177" y="363"/>
                </a:cubicBezTo>
                <a:cubicBezTo>
                  <a:pt x="261" y="215"/>
                  <a:pt x="261" y="215"/>
                  <a:pt x="261" y="215"/>
                </a:cubicBezTo>
                <a:cubicBezTo>
                  <a:pt x="3" y="10"/>
                  <a:pt x="3" y="10"/>
                  <a:pt x="3" y="10"/>
                </a:cubicBezTo>
                <a:cubicBezTo>
                  <a:pt x="0" y="8"/>
                  <a:pt x="0" y="5"/>
                  <a:pt x="2" y="2"/>
                </a:cubicBezTo>
                <a:cubicBezTo>
                  <a:pt x="4" y="0"/>
                  <a:pt x="7" y="0"/>
                  <a:pt x="10" y="2"/>
                </a:cubicBezTo>
                <a:cubicBezTo>
                  <a:pt x="272" y="210"/>
                  <a:pt x="272" y="210"/>
                  <a:pt x="272" y="210"/>
                </a:cubicBezTo>
                <a:cubicBezTo>
                  <a:pt x="274" y="211"/>
                  <a:pt x="275" y="214"/>
                  <a:pt x="274" y="217"/>
                </a:cubicBezTo>
                <a:cubicBezTo>
                  <a:pt x="187" y="369"/>
                  <a:pt x="187" y="369"/>
                  <a:pt x="187" y="369"/>
                </a:cubicBezTo>
                <a:cubicBezTo>
                  <a:pt x="185" y="371"/>
                  <a:pt x="182" y="372"/>
                  <a:pt x="179" y="371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1" name="Freeform 47"/>
          <p:cNvSpPr>
            <a:spLocks/>
          </p:cNvSpPr>
          <p:nvPr userDrawn="1"/>
        </p:nvSpPr>
        <p:spPr bwMode="auto">
          <a:xfrm>
            <a:off x="11041063" y="1428750"/>
            <a:ext cx="42863" cy="55563"/>
          </a:xfrm>
          <a:custGeom>
            <a:avLst/>
            <a:gdLst>
              <a:gd name="T0" fmla="*/ 22 w 27"/>
              <a:gd name="T1" fmla="*/ 3 h 35"/>
              <a:gd name="T2" fmla="*/ 17 w 27"/>
              <a:gd name="T3" fmla="*/ 0 h 35"/>
              <a:gd name="T4" fmla="*/ 2 w 27"/>
              <a:gd name="T5" fmla="*/ 26 h 35"/>
              <a:gd name="T6" fmla="*/ 4 w 27"/>
              <a:gd name="T7" fmla="*/ 34 h 35"/>
              <a:gd name="T8" fmla="*/ 12 w 27"/>
              <a:gd name="T9" fmla="*/ 32 h 35"/>
              <a:gd name="T10" fmla="*/ 27 w 27"/>
              <a:gd name="T11" fmla="*/ 6 h 35"/>
              <a:gd name="T12" fmla="*/ 22 w 27"/>
              <a:gd name="T13" fmla="*/ 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35">
                <a:moveTo>
                  <a:pt x="22" y="3"/>
                </a:moveTo>
                <a:cubicBezTo>
                  <a:pt x="20" y="2"/>
                  <a:pt x="18" y="1"/>
                  <a:pt x="17" y="0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9"/>
                  <a:pt x="1" y="32"/>
                  <a:pt x="4" y="34"/>
                </a:cubicBezTo>
                <a:cubicBezTo>
                  <a:pt x="7" y="35"/>
                  <a:pt x="10" y="34"/>
                  <a:pt x="12" y="32"/>
                </a:cubicBezTo>
                <a:cubicBezTo>
                  <a:pt x="27" y="6"/>
                  <a:pt x="27" y="6"/>
                  <a:pt x="27" y="6"/>
                </a:cubicBezTo>
                <a:cubicBezTo>
                  <a:pt x="25" y="5"/>
                  <a:pt x="24" y="4"/>
                  <a:pt x="22" y="3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2" name="Freeform 48"/>
          <p:cNvSpPr>
            <a:spLocks/>
          </p:cNvSpPr>
          <p:nvPr userDrawn="1"/>
        </p:nvSpPr>
        <p:spPr bwMode="auto">
          <a:xfrm>
            <a:off x="11006138" y="1439863"/>
            <a:ext cx="84138" cy="80963"/>
          </a:xfrm>
          <a:custGeom>
            <a:avLst/>
            <a:gdLst>
              <a:gd name="T0" fmla="*/ 47 w 53"/>
              <a:gd name="T1" fmla="*/ 37 h 51"/>
              <a:gd name="T2" fmla="*/ 16 w 53"/>
              <a:gd name="T3" fmla="*/ 44 h 51"/>
              <a:gd name="T4" fmla="*/ 6 w 53"/>
              <a:gd name="T5" fmla="*/ 14 h 51"/>
              <a:gd name="T6" fmla="*/ 37 w 53"/>
              <a:gd name="T7" fmla="*/ 7 h 51"/>
              <a:gd name="T8" fmla="*/ 47 w 53"/>
              <a:gd name="T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51">
                <a:moveTo>
                  <a:pt x="47" y="37"/>
                </a:moveTo>
                <a:cubicBezTo>
                  <a:pt x="41" y="48"/>
                  <a:pt x="27" y="51"/>
                  <a:pt x="16" y="44"/>
                </a:cubicBezTo>
                <a:cubicBezTo>
                  <a:pt x="5" y="38"/>
                  <a:pt x="0" y="24"/>
                  <a:pt x="6" y="14"/>
                </a:cubicBezTo>
                <a:cubicBezTo>
                  <a:pt x="12" y="4"/>
                  <a:pt x="26" y="0"/>
                  <a:pt x="37" y="7"/>
                </a:cubicBezTo>
                <a:cubicBezTo>
                  <a:pt x="49" y="13"/>
                  <a:pt x="53" y="27"/>
                  <a:pt x="47" y="37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3" name="Freeform 49"/>
          <p:cNvSpPr>
            <a:spLocks/>
          </p:cNvSpPr>
          <p:nvPr userDrawn="1"/>
        </p:nvSpPr>
        <p:spPr bwMode="auto">
          <a:xfrm>
            <a:off x="11006138" y="1458913"/>
            <a:ext cx="79375" cy="61913"/>
          </a:xfrm>
          <a:custGeom>
            <a:avLst/>
            <a:gdLst>
              <a:gd name="T0" fmla="*/ 50 w 50"/>
              <a:gd name="T1" fmla="*/ 15 h 39"/>
              <a:gd name="T2" fmla="*/ 20 w 50"/>
              <a:gd name="T3" fmla="*/ 21 h 39"/>
              <a:gd name="T4" fmla="*/ 8 w 50"/>
              <a:gd name="T5" fmla="*/ 0 h 39"/>
              <a:gd name="T6" fmla="*/ 6 w 50"/>
              <a:gd name="T7" fmla="*/ 2 h 39"/>
              <a:gd name="T8" fmla="*/ 16 w 50"/>
              <a:gd name="T9" fmla="*/ 32 h 39"/>
              <a:gd name="T10" fmla="*/ 47 w 50"/>
              <a:gd name="T11" fmla="*/ 25 h 39"/>
              <a:gd name="T12" fmla="*/ 50 w 50"/>
              <a:gd name="T13" fmla="*/ 1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39">
                <a:moveTo>
                  <a:pt x="50" y="15"/>
                </a:moveTo>
                <a:cubicBezTo>
                  <a:pt x="43" y="24"/>
                  <a:pt x="31" y="27"/>
                  <a:pt x="20" y="21"/>
                </a:cubicBezTo>
                <a:cubicBezTo>
                  <a:pt x="12" y="16"/>
                  <a:pt x="7" y="8"/>
                  <a:pt x="8" y="0"/>
                </a:cubicBezTo>
                <a:cubicBezTo>
                  <a:pt x="7" y="1"/>
                  <a:pt x="7" y="1"/>
                  <a:pt x="6" y="2"/>
                </a:cubicBezTo>
                <a:cubicBezTo>
                  <a:pt x="0" y="12"/>
                  <a:pt x="5" y="26"/>
                  <a:pt x="16" y="32"/>
                </a:cubicBezTo>
                <a:cubicBezTo>
                  <a:pt x="27" y="39"/>
                  <a:pt x="41" y="36"/>
                  <a:pt x="47" y="25"/>
                </a:cubicBezTo>
                <a:cubicBezTo>
                  <a:pt x="49" y="22"/>
                  <a:pt x="50" y="19"/>
                  <a:pt x="50" y="15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4" name="Freeform 50"/>
          <p:cNvSpPr>
            <a:spLocks/>
          </p:cNvSpPr>
          <p:nvPr userDrawn="1"/>
        </p:nvSpPr>
        <p:spPr bwMode="auto">
          <a:xfrm>
            <a:off x="6224588" y="1604963"/>
            <a:ext cx="552450" cy="482600"/>
          </a:xfrm>
          <a:custGeom>
            <a:avLst/>
            <a:gdLst>
              <a:gd name="T0" fmla="*/ 0 w 348"/>
              <a:gd name="T1" fmla="*/ 155 h 304"/>
              <a:gd name="T2" fmla="*/ 58 w 348"/>
              <a:gd name="T3" fmla="*/ 252 h 304"/>
              <a:gd name="T4" fmla="*/ 316 w 348"/>
              <a:gd name="T5" fmla="*/ 97 h 304"/>
              <a:gd name="T6" fmla="*/ 257 w 348"/>
              <a:gd name="T7" fmla="*/ 0 h 304"/>
              <a:gd name="T8" fmla="*/ 0 w 348"/>
              <a:gd name="T9" fmla="*/ 155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" h="304">
                <a:moveTo>
                  <a:pt x="0" y="155"/>
                </a:moveTo>
                <a:cubicBezTo>
                  <a:pt x="58" y="252"/>
                  <a:pt x="58" y="252"/>
                  <a:pt x="58" y="252"/>
                </a:cubicBezTo>
                <a:cubicBezTo>
                  <a:pt x="89" y="304"/>
                  <a:pt x="348" y="150"/>
                  <a:pt x="316" y="97"/>
                </a:cubicBezTo>
                <a:cubicBezTo>
                  <a:pt x="257" y="0"/>
                  <a:pt x="257" y="0"/>
                  <a:pt x="257" y="0"/>
                </a:cubicBezTo>
                <a:lnTo>
                  <a:pt x="0" y="155"/>
                </a:ln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5" name="Freeform 51"/>
          <p:cNvSpPr>
            <a:spLocks/>
          </p:cNvSpPr>
          <p:nvPr userDrawn="1"/>
        </p:nvSpPr>
        <p:spPr bwMode="auto">
          <a:xfrm>
            <a:off x="6224588" y="1604963"/>
            <a:ext cx="457200" cy="327025"/>
          </a:xfrm>
          <a:custGeom>
            <a:avLst/>
            <a:gdLst>
              <a:gd name="T0" fmla="*/ 30 w 288"/>
              <a:gd name="T1" fmla="*/ 206 h 206"/>
              <a:gd name="T2" fmla="*/ 181 w 288"/>
              <a:gd name="T3" fmla="*/ 166 h 206"/>
              <a:gd name="T4" fmla="*/ 288 w 288"/>
              <a:gd name="T5" fmla="*/ 50 h 206"/>
              <a:gd name="T6" fmla="*/ 257 w 288"/>
              <a:gd name="T7" fmla="*/ 0 h 206"/>
              <a:gd name="T8" fmla="*/ 0 w 288"/>
              <a:gd name="T9" fmla="*/ 155 h 206"/>
              <a:gd name="T10" fmla="*/ 30 w 288"/>
              <a:gd name="T11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8" h="206">
                <a:moveTo>
                  <a:pt x="30" y="206"/>
                </a:moveTo>
                <a:lnTo>
                  <a:pt x="181" y="166"/>
                </a:lnTo>
                <a:lnTo>
                  <a:pt x="288" y="50"/>
                </a:lnTo>
                <a:lnTo>
                  <a:pt x="257" y="0"/>
                </a:lnTo>
                <a:lnTo>
                  <a:pt x="0" y="155"/>
                </a:lnTo>
                <a:lnTo>
                  <a:pt x="30" y="206"/>
                </a:ln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6" name="Freeform 52"/>
          <p:cNvSpPr>
            <a:spLocks/>
          </p:cNvSpPr>
          <p:nvPr userDrawn="1"/>
        </p:nvSpPr>
        <p:spPr bwMode="auto">
          <a:xfrm>
            <a:off x="6073776" y="1517650"/>
            <a:ext cx="711200" cy="428625"/>
          </a:xfrm>
          <a:custGeom>
            <a:avLst/>
            <a:gdLst>
              <a:gd name="T0" fmla="*/ 0 w 448"/>
              <a:gd name="T1" fmla="*/ 270 h 270"/>
              <a:gd name="T2" fmla="*/ 264 w 448"/>
              <a:gd name="T3" fmla="*/ 201 h 270"/>
              <a:gd name="T4" fmla="*/ 448 w 448"/>
              <a:gd name="T5" fmla="*/ 0 h 270"/>
              <a:gd name="T6" fmla="*/ 184 w 448"/>
              <a:gd name="T7" fmla="*/ 69 h 270"/>
              <a:gd name="T8" fmla="*/ 0 w 448"/>
              <a:gd name="T9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8" h="270">
                <a:moveTo>
                  <a:pt x="0" y="270"/>
                </a:moveTo>
                <a:lnTo>
                  <a:pt x="264" y="201"/>
                </a:lnTo>
                <a:lnTo>
                  <a:pt x="448" y="0"/>
                </a:lnTo>
                <a:lnTo>
                  <a:pt x="184" y="69"/>
                </a:lnTo>
                <a:lnTo>
                  <a:pt x="0" y="270"/>
                </a:ln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7" name="Freeform 53"/>
          <p:cNvSpPr>
            <a:spLocks/>
          </p:cNvSpPr>
          <p:nvPr userDrawn="1"/>
        </p:nvSpPr>
        <p:spPr bwMode="auto">
          <a:xfrm>
            <a:off x="6065838" y="1504950"/>
            <a:ext cx="719138" cy="441325"/>
          </a:xfrm>
          <a:custGeom>
            <a:avLst/>
            <a:gdLst>
              <a:gd name="T0" fmla="*/ 448 w 453"/>
              <a:gd name="T1" fmla="*/ 0 h 278"/>
              <a:gd name="T2" fmla="*/ 0 w 453"/>
              <a:gd name="T3" fmla="*/ 269 h 278"/>
              <a:gd name="T4" fmla="*/ 5 w 453"/>
              <a:gd name="T5" fmla="*/ 278 h 278"/>
              <a:gd name="T6" fmla="*/ 453 w 453"/>
              <a:gd name="T7" fmla="*/ 8 h 278"/>
              <a:gd name="T8" fmla="*/ 448 w 453"/>
              <a:gd name="T9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278">
                <a:moveTo>
                  <a:pt x="448" y="0"/>
                </a:moveTo>
                <a:lnTo>
                  <a:pt x="0" y="269"/>
                </a:lnTo>
                <a:lnTo>
                  <a:pt x="5" y="278"/>
                </a:lnTo>
                <a:lnTo>
                  <a:pt x="453" y="8"/>
                </a:lnTo>
                <a:lnTo>
                  <a:pt x="448" y="0"/>
                </a:ln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8" name="Freeform 54"/>
          <p:cNvSpPr>
            <a:spLocks/>
          </p:cNvSpPr>
          <p:nvPr userDrawn="1"/>
        </p:nvSpPr>
        <p:spPr bwMode="auto">
          <a:xfrm>
            <a:off x="6065838" y="1504950"/>
            <a:ext cx="711200" cy="427038"/>
          </a:xfrm>
          <a:custGeom>
            <a:avLst/>
            <a:gdLst>
              <a:gd name="T0" fmla="*/ 0 w 448"/>
              <a:gd name="T1" fmla="*/ 269 h 269"/>
              <a:gd name="T2" fmla="*/ 264 w 448"/>
              <a:gd name="T3" fmla="*/ 201 h 269"/>
              <a:gd name="T4" fmla="*/ 448 w 448"/>
              <a:gd name="T5" fmla="*/ 0 h 269"/>
              <a:gd name="T6" fmla="*/ 184 w 448"/>
              <a:gd name="T7" fmla="*/ 68 h 269"/>
              <a:gd name="T8" fmla="*/ 0 w 448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8" h="269">
                <a:moveTo>
                  <a:pt x="0" y="269"/>
                </a:moveTo>
                <a:lnTo>
                  <a:pt x="264" y="201"/>
                </a:lnTo>
                <a:lnTo>
                  <a:pt x="448" y="0"/>
                </a:lnTo>
                <a:lnTo>
                  <a:pt x="184" y="68"/>
                </a:lnTo>
                <a:lnTo>
                  <a:pt x="0" y="269"/>
                </a:ln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9" name="Freeform 55"/>
          <p:cNvSpPr>
            <a:spLocks/>
          </p:cNvSpPr>
          <p:nvPr userDrawn="1"/>
        </p:nvSpPr>
        <p:spPr bwMode="auto">
          <a:xfrm>
            <a:off x="6416676" y="1597025"/>
            <a:ext cx="271463" cy="119063"/>
          </a:xfrm>
          <a:custGeom>
            <a:avLst/>
            <a:gdLst>
              <a:gd name="T0" fmla="*/ 167 w 171"/>
              <a:gd name="T1" fmla="*/ 1 h 75"/>
              <a:gd name="T2" fmla="*/ 2 w 171"/>
              <a:gd name="T3" fmla="*/ 69 h 75"/>
              <a:gd name="T4" fmla="*/ 0 w 171"/>
              <a:gd name="T5" fmla="*/ 73 h 75"/>
              <a:gd name="T6" fmla="*/ 4 w 171"/>
              <a:gd name="T7" fmla="*/ 74 h 75"/>
              <a:gd name="T8" fmla="*/ 167 w 171"/>
              <a:gd name="T9" fmla="*/ 8 h 75"/>
              <a:gd name="T10" fmla="*/ 171 w 171"/>
              <a:gd name="T11" fmla="*/ 2 h 75"/>
              <a:gd name="T12" fmla="*/ 171 w 171"/>
              <a:gd name="T13" fmla="*/ 2 h 75"/>
              <a:gd name="T14" fmla="*/ 167 w 171"/>
              <a:gd name="T15" fmla="*/ 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1" h="75">
                <a:moveTo>
                  <a:pt x="167" y="1"/>
                </a:moveTo>
                <a:cubicBezTo>
                  <a:pt x="2" y="69"/>
                  <a:pt x="2" y="69"/>
                  <a:pt x="2" y="69"/>
                </a:cubicBezTo>
                <a:cubicBezTo>
                  <a:pt x="1" y="69"/>
                  <a:pt x="0" y="71"/>
                  <a:pt x="0" y="73"/>
                </a:cubicBezTo>
                <a:cubicBezTo>
                  <a:pt x="1" y="74"/>
                  <a:pt x="3" y="75"/>
                  <a:pt x="4" y="74"/>
                </a:cubicBezTo>
                <a:cubicBezTo>
                  <a:pt x="167" y="8"/>
                  <a:pt x="167" y="8"/>
                  <a:pt x="167" y="8"/>
                </a:cubicBezTo>
                <a:cubicBezTo>
                  <a:pt x="171" y="2"/>
                  <a:pt x="171" y="2"/>
                  <a:pt x="171" y="2"/>
                </a:cubicBezTo>
                <a:cubicBezTo>
                  <a:pt x="171" y="2"/>
                  <a:pt x="171" y="2"/>
                  <a:pt x="171" y="2"/>
                </a:cubicBezTo>
                <a:cubicBezTo>
                  <a:pt x="170" y="1"/>
                  <a:pt x="169" y="0"/>
                  <a:pt x="167" y="1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0" name="Freeform 56"/>
          <p:cNvSpPr>
            <a:spLocks/>
          </p:cNvSpPr>
          <p:nvPr userDrawn="1"/>
        </p:nvSpPr>
        <p:spPr bwMode="auto">
          <a:xfrm>
            <a:off x="6748463" y="1704975"/>
            <a:ext cx="88900" cy="125413"/>
          </a:xfrm>
          <a:custGeom>
            <a:avLst/>
            <a:gdLst>
              <a:gd name="T0" fmla="*/ 11 w 56"/>
              <a:gd name="T1" fmla="*/ 23 h 79"/>
              <a:gd name="T2" fmla="*/ 16 w 56"/>
              <a:gd name="T3" fmla="*/ 46 h 79"/>
              <a:gd name="T4" fmla="*/ 33 w 56"/>
              <a:gd name="T5" fmla="*/ 79 h 79"/>
              <a:gd name="T6" fmla="*/ 55 w 56"/>
              <a:gd name="T7" fmla="*/ 45 h 79"/>
              <a:gd name="T8" fmla="*/ 11 w 56"/>
              <a:gd name="T9" fmla="*/ 2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79">
                <a:moveTo>
                  <a:pt x="11" y="23"/>
                </a:moveTo>
                <a:cubicBezTo>
                  <a:pt x="11" y="23"/>
                  <a:pt x="0" y="36"/>
                  <a:pt x="16" y="46"/>
                </a:cubicBezTo>
                <a:cubicBezTo>
                  <a:pt x="32" y="56"/>
                  <a:pt x="45" y="62"/>
                  <a:pt x="33" y="79"/>
                </a:cubicBezTo>
                <a:cubicBezTo>
                  <a:pt x="33" y="79"/>
                  <a:pt x="55" y="67"/>
                  <a:pt x="55" y="45"/>
                </a:cubicBezTo>
                <a:cubicBezTo>
                  <a:pt x="56" y="22"/>
                  <a:pt x="32" y="0"/>
                  <a:pt x="11" y="23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1" name="Freeform 57"/>
          <p:cNvSpPr>
            <a:spLocks/>
          </p:cNvSpPr>
          <p:nvPr userDrawn="1"/>
        </p:nvSpPr>
        <p:spPr bwMode="auto">
          <a:xfrm>
            <a:off x="6799263" y="1725613"/>
            <a:ext cx="38100" cy="104775"/>
          </a:xfrm>
          <a:custGeom>
            <a:avLst/>
            <a:gdLst>
              <a:gd name="T0" fmla="*/ 0 w 24"/>
              <a:gd name="T1" fmla="*/ 0 h 66"/>
              <a:gd name="T2" fmla="*/ 14 w 24"/>
              <a:gd name="T3" fmla="*/ 28 h 66"/>
              <a:gd name="T4" fmla="*/ 5 w 24"/>
              <a:gd name="T5" fmla="*/ 51 h 66"/>
              <a:gd name="T6" fmla="*/ 1 w 24"/>
              <a:gd name="T7" fmla="*/ 66 h 66"/>
              <a:gd name="T8" fmla="*/ 23 w 24"/>
              <a:gd name="T9" fmla="*/ 32 h 66"/>
              <a:gd name="T10" fmla="*/ 0 w 24"/>
              <a:gd name="T1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66">
                <a:moveTo>
                  <a:pt x="0" y="0"/>
                </a:moveTo>
                <a:cubicBezTo>
                  <a:pt x="8" y="6"/>
                  <a:pt x="14" y="17"/>
                  <a:pt x="14" y="28"/>
                </a:cubicBezTo>
                <a:cubicBezTo>
                  <a:pt x="14" y="38"/>
                  <a:pt x="10" y="46"/>
                  <a:pt x="5" y="51"/>
                </a:cubicBezTo>
                <a:cubicBezTo>
                  <a:pt x="6" y="55"/>
                  <a:pt x="5" y="60"/>
                  <a:pt x="1" y="66"/>
                </a:cubicBezTo>
                <a:cubicBezTo>
                  <a:pt x="1" y="66"/>
                  <a:pt x="23" y="54"/>
                  <a:pt x="23" y="32"/>
                </a:cubicBezTo>
                <a:cubicBezTo>
                  <a:pt x="24" y="17"/>
                  <a:pt x="13" y="1"/>
                  <a:pt x="0" y="0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2" name="Freeform 58"/>
          <p:cNvSpPr>
            <a:spLocks/>
          </p:cNvSpPr>
          <p:nvPr userDrawn="1"/>
        </p:nvSpPr>
        <p:spPr bwMode="auto">
          <a:xfrm>
            <a:off x="6408738" y="1589088"/>
            <a:ext cx="368300" cy="146050"/>
          </a:xfrm>
          <a:custGeom>
            <a:avLst/>
            <a:gdLst>
              <a:gd name="T0" fmla="*/ 230 w 232"/>
              <a:gd name="T1" fmla="*/ 91 h 92"/>
              <a:gd name="T2" fmla="*/ 226 w 232"/>
              <a:gd name="T3" fmla="*/ 90 h 92"/>
              <a:gd name="T4" fmla="*/ 176 w 232"/>
              <a:gd name="T5" fmla="*/ 8 h 92"/>
              <a:gd name="T6" fmla="*/ 5 w 232"/>
              <a:gd name="T7" fmla="*/ 78 h 92"/>
              <a:gd name="T8" fmla="*/ 1 w 232"/>
              <a:gd name="T9" fmla="*/ 76 h 92"/>
              <a:gd name="T10" fmla="*/ 3 w 232"/>
              <a:gd name="T11" fmla="*/ 72 h 92"/>
              <a:gd name="T12" fmla="*/ 177 w 232"/>
              <a:gd name="T13" fmla="*/ 1 h 92"/>
              <a:gd name="T14" fmla="*/ 180 w 232"/>
              <a:gd name="T15" fmla="*/ 2 h 92"/>
              <a:gd name="T16" fmla="*/ 231 w 232"/>
              <a:gd name="T17" fmla="*/ 87 h 92"/>
              <a:gd name="T18" fmla="*/ 230 w 232"/>
              <a:gd name="T19" fmla="*/ 9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2" h="92">
                <a:moveTo>
                  <a:pt x="230" y="91"/>
                </a:moveTo>
                <a:cubicBezTo>
                  <a:pt x="228" y="92"/>
                  <a:pt x="227" y="91"/>
                  <a:pt x="226" y="90"/>
                </a:cubicBezTo>
                <a:cubicBezTo>
                  <a:pt x="176" y="8"/>
                  <a:pt x="176" y="8"/>
                  <a:pt x="176" y="8"/>
                </a:cubicBezTo>
                <a:cubicBezTo>
                  <a:pt x="5" y="78"/>
                  <a:pt x="5" y="78"/>
                  <a:pt x="5" y="78"/>
                </a:cubicBezTo>
                <a:cubicBezTo>
                  <a:pt x="3" y="79"/>
                  <a:pt x="1" y="78"/>
                  <a:pt x="1" y="76"/>
                </a:cubicBezTo>
                <a:cubicBezTo>
                  <a:pt x="0" y="75"/>
                  <a:pt x="1" y="73"/>
                  <a:pt x="3" y="72"/>
                </a:cubicBezTo>
                <a:cubicBezTo>
                  <a:pt x="177" y="1"/>
                  <a:pt x="177" y="1"/>
                  <a:pt x="177" y="1"/>
                </a:cubicBezTo>
                <a:cubicBezTo>
                  <a:pt x="178" y="0"/>
                  <a:pt x="180" y="1"/>
                  <a:pt x="180" y="2"/>
                </a:cubicBezTo>
                <a:cubicBezTo>
                  <a:pt x="231" y="87"/>
                  <a:pt x="231" y="87"/>
                  <a:pt x="231" y="87"/>
                </a:cubicBezTo>
                <a:cubicBezTo>
                  <a:pt x="232" y="88"/>
                  <a:pt x="232" y="90"/>
                  <a:pt x="230" y="91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3" name="Freeform 59"/>
          <p:cNvSpPr>
            <a:spLocks/>
          </p:cNvSpPr>
          <p:nvPr userDrawn="1"/>
        </p:nvSpPr>
        <p:spPr bwMode="auto">
          <a:xfrm>
            <a:off x="6753226" y="1703388"/>
            <a:ext cx="23813" cy="31750"/>
          </a:xfrm>
          <a:custGeom>
            <a:avLst/>
            <a:gdLst>
              <a:gd name="T0" fmla="*/ 3 w 15"/>
              <a:gd name="T1" fmla="*/ 2 h 20"/>
              <a:gd name="T2" fmla="*/ 0 w 15"/>
              <a:gd name="T3" fmla="*/ 4 h 20"/>
              <a:gd name="T4" fmla="*/ 9 w 15"/>
              <a:gd name="T5" fmla="*/ 18 h 20"/>
              <a:gd name="T6" fmla="*/ 13 w 15"/>
              <a:gd name="T7" fmla="*/ 19 h 20"/>
              <a:gd name="T8" fmla="*/ 14 w 15"/>
              <a:gd name="T9" fmla="*/ 15 h 20"/>
              <a:gd name="T10" fmla="*/ 6 w 15"/>
              <a:gd name="T11" fmla="*/ 0 h 20"/>
              <a:gd name="T12" fmla="*/ 3 w 15"/>
              <a:gd name="T13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20">
                <a:moveTo>
                  <a:pt x="3" y="2"/>
                </a:moveTo>
                <a:cubicBezTo>
                  <a:pt x="2" y="2"/>
                  <a:pt x="1" y="3"/>
                  <a:pt x="0" y="4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1" y="20"/>
                  <a:pt x="13" y="19"/>
                </a:cubicBezTo>
                <a:cubicBezTo>
                  <a:pt x="15" y="18"/>
                  <a:pt x="15" y="16"/>
                  <a:pt x="14" y="15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4" y="1"/>
                  <a:pt x="3" y="2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" name="Freeform 60"/>
          <p:cNvSpPr>
            <a:spLocks/>
          </p:cNvSpPr>
          <p:nvPr userDrawn="1"/>
        </p:nvSpPr>
        <p:spPr bwMode="auto">
          <a:xfrm>
            <a:off x="6750051" y="1709738"/>
            <a:ext cx="46038" cy="44450"/>
          </a:xfrm>
          <a:custGeom>
            <a:avLst/>
            <a:gdLst>
              <a:gd name="T0" fmla="*/ 26 w 29"/>
              <a:gd name="T1" fmla="*/ 7 h 28"/>
              <a:gd name="T2" fmla="*/ 21 w 29"/>
              <a:gd name="T3" fmla="*/ 25 h 28"/>
              <a:gd name="T4" fmla="*/ 3 w 29"/>
              <a:gd name="T5" fmla="*/ 21 h 28"/>
              <a:gd name="T6" fmla="*/ 8 w 29"/>
              <a:gd name="T7" fmla="*/ 4 h 28"/>
              <a:gd name="T8" fmla="*/ 26 w 29"/>
              <a:gd name="T9" fmla="*/ 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6" y="7"/>
                </a:moveTo>
                <a:cubicBezTo>
                  <a:pt x="29" y="13"/>
                  <a:pt x="27" y="21"/>
                  <a:pt x="21" y="25"/>
                </a:cubicBezTo>
                <a:cubicBezTo>
                  <a:pt x="15" y="28"/>
                  <a:pt x="7" y="27"/>
                  <a:pt x="3" y="21"/>
                </a:cubicBezTo>
                <a:cubicBezTo>
                  <a:pt x="0" y="15"/>
                  <a:pt x="2" y="8"/>
                  <a:pt x="8" y="4"/>
                </a:cubicBezTo>
                <a:cubicBezTo>
                  <a:pt x="15" y="0"/>
                  <a:pt x="23" y="2"/>
                  <a:pt x="26" y="7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" name="Freeform 61"/>
          <p:cNvSpPr>
            <a:spLocks/>
          </p:cNvSpPr>
          <p:nvPr userDrawn="1"/>
        </p:nvSpPr>
        <p:spPr bwMode="auto">
          <a:xfrm>
            <a:off x="6754813" y="1716088"/>
            <a:ext cx="41275" cy="38100"/>
          </a:xfrm>
          <a:custGeom>
            <a:avLst/>
            <a:gdLst>
              <a:gd name="T0" fmla="*/ 19 w 26"/>
              <a:gd name="T1" fmla="*/ 0 h 24"/>
              <a:gd name="T2" fmla="*/ 13 w 26"/>
              <a:gd name="T3" fmla="*/ 16 h 24"/>
              <a:gd name="T4" fmla="*/ 0 w 26"/>
              <a:gd name="T5" fmla="*/ 16 h 24"/>
              <a:gd name="T6" fmla="*/ 0 w 26"/>
              <a:gd name="T7" fmla="*/ 17 h 24"/>
              <a:gd name="T8" fmla="*/ 18 w 26"/>
              <a:gd name="T9" fmla="*/ 21 h 24"/>
              <a:gd name="T10" fmla="*/ 23 w 26"/>
              <a:gd name="T11" fmla="*/ 3 h 24"/>
              <a:gd name="T12" fmla="*/ 19 w 26"/>
              <a:gd name="T1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4">
                <a:moveTo>
                  <a:pt x="19" y="0"/>
                </a:moveTo>
                <a:cubicBezTo>
                  <a:pt x="22" y="5"/>
                  <a:pt x="19" y="12"/>
                  <a:pt x="13" y="16"/>
                </a:cubicBezTo>
                <a:cubicBezTo>
                  <a:pt x="9" y="18"/>
                  <a:pt x="4" y="18"/>
                  <a:pt x="0" y="16"/>
                </a:cubicBezTo>
                <a:cubicBezTo>
                  <a:pt x="0" y="16"/>
                  <a:pt x="0" y="17"/>
                  <a:pt x="0" y="17"/>
                </a:cubicBezTo>
                <a:cubicBezTo>
                  <a:pt x="4" y="23"/>
                  <a:pt x="12" y="24"/>
                  <a:pt x="18" y="21"/>
                </a:cubicBezTo>
                <a:cubicBezTo>
                  <a:pt x="24" y="17"/>
                  <a:pt x="26" y="9"/>
                  <a:pt x="23" y="3"/>
                </a:cubicBezTo>
                <a:cubicBezTo>
                  <a:pt x="22" y="2"/>
                  <a:pt x="21" y="0"/>
                  <a:pt x="19" y="0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4" y="3177584"/>
            <a:ext cx="7855511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4" y="2478993"/>
            <a:ext cx="7855511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4" y="4940892"/>
            <a:ext cx="785551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4" y="5237163"/>
            <a:ext cx="785551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32" name="图形 31">
            <a:extLst>
              <a:ext uri="{FF2B5EF4-FFF2-40B4-BE49-F238E27FC236}">
                <a16:creationId xmlns:a16="http://schemas.microsoft.com/office/drawing/2014/main" id="{344DC713-5D0C-84C6-B56B-3E3B7DA1A0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175" y="1685075"/>
            <a:ext cx="4773964" cy="576000"/>
          </a:xfrm>
          <a:prstGeom prst="rect">
            <a:avLst/>
          </a:prstGeom>
        </p:spPr>
      </p:pic>
      <p:pic>
        <p:nvPicPr>
          <p:cNvPr id="34" name="图形 33">
            <a:extLst>
              <a:ext uri="{FF2B5EF4-FFF2-40B4-BE49-F238E27FC236}">
                <a16:creationId xmlns:a16="http://schemas.microsoft.com/office/drawing/2014/main" id="{A079971F-A9FA-9806-E33D-09833ACF348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97218" y="648907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3737552" y="2560786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738668" y="3456136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30DFF3A-C761-42BB-9FF9-FE75E317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1B150D4-CD0A-4CD8-933B-78B4DB4B6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59309E-37A1-47C6-88AD-0A97960F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4596" y="5359777"/>
            <a:ext cx="8239402" cy="1524000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C9ABF319-3300-A821-F6BA-8167EAB0FF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7552" y="1514245"/>
            <a:ext cx="2880205" cy="6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AC4C6C95-4539-F149-1603-8E3868D4C5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41F15F45-7A07-292C-5969-1D676B28C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" y="0"/>
            <a:ext cx="12188825" cy="6858000"/>
          </a:xfrm>
          <a:prstGeom prst="rect">
            <a:avLst/>
          </a:prstGeom>
          <a:solidFill>
            <a:srgbClr val="FFD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88" y="2416175"/>
            <a:ext cx="28098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863" y="4100513"/>
            <a:ext cx="2747963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224338"/>
            <a:ext cx="2095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1792288"/>
            <a:ext cx="25908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0"/>
          <p:cNvSpPr>
            <a:spLocks/>
          </p:cNvSpPr>
          <p:nvPr userDrawn="1"/>
        </p:nvSpPr>
        <p:spPr bwMode="auto">
          <a:xfrm>
            <a:off x="6437313" y="1797050"/>
            <a:ext cx="1250950" cy="1250950"/>
          </a:xfrm>
          <a:custGeom>
            <a:avLst/>
            <a:gdLst>
              <a:gd name="T0" fmla="*/ 660 w 788"/>
              <a:gd name="T1" fmla="*/ 0 h 788"/>
              <a:gd name="T2" fmla="*/ 250 w 788"/>
              <a:gd name="T3" fmla="*/ 498 h 788"/>
              <a:gd name="T4" fmla="*/ 134 w 788"/>
              <a:gd name="T5" fmla="*/ 602 h 788"/>
              <a:gd name="T6" fmla="*/ 0 w 788"/>
              <a:gd name="T7" fmla="*/ 676 h 788"/>
              <a:gd name="T8" fmla="*/ 68 w 788"/>
              <a:gd name="T9" fmla="*/ 788 h 788"/>
              <a:gd name="T10" fmla="*/ 196 w 788"/>
              <a:gd name="T11" fmla="*/ 680 h 788"/>
              <a:gd name="T12" fmla="*/ 319 w 788"/>
              <a:gd name="T13" fmla="*/ 576 h 788"/>
              <a:gd name="T14" fmla="*/ 788 w 788"/>
              <a:gd name="T15" fmla="*/ 132 h 788"/>
              <a:gd name="T16" fmla="*/ 660 w 788"/>
              <a:gd name="T17" fmla="*/ 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8" h="788">
                <a:moveTo>
                  <a:pt x="660" y="0"/>
                </a:moveTo>
                <a:lnTo>
                  <a:pt x="250" y="498"/>
                </a:lnTo>
                <a:lnTo>
                  <a:pt x="134" y="602"/>
                </a:lnTo>
                <a:lnTo>
                  <a:pt x="0" y="676"/>
                </a:lnTo>
                <a:lnTo>
                  <a:pt x="68" y="788"/>
                </a:lnTo>
                <a:lnTo>
                  <a:pt x="196" y="680"/>
                </a:lnTo>
                <a:lnTo>
                  <a:pt x="319" y="576"/>
                </a:lnTo>
                <a:lnTo>
                  <a:pt x="788" y="132"/>
                </a:lnTo>
                <a:lnTo>
                  <a:pt x="660" y="0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1"/>
          <p:cNvSpPr>
            <a:spLocks/>
          </p:cNvSpPr>
          <p:nvPr userDrawn="1"/>
        </p:nvSpPr>
        <p:spPr bwMode="auto">
          <a:xfrm>
            <a:off x="5967413" y="3163888"/>
            <a:ext cx="963613" cy="979488"/>
          </a:xfrm>
          <a:custGeom>
            <a:avLst/>
            <a:gdLst>
              <a:gd name="T0" fmla="*/ 0 w 607"/>
              <a:gd name="T1" fmla="*/ 583 h 617"/>
              <a:gd name="T2" fmla="*/ 21 w 607"/>
              <a:gd name="T3" fmla="*/ 617 h 617"/>
              <a:gd name="T4" fmla="*/ 320 w 607"/>
              <a:gd name="T5" fmla="*/ 363 h 617"/>
              <a:gd name="T6" fmla="*/ 600 w 607"/>
              <a:gd name="T7" fmla="*/ 31 h 617"/>
              <a:gd name="T8" fmla="*/ 607 w 607"/>
              <a:gd name="T9" fmla="*/ 0 h 617"/>
              <a:gd name="T10" fmla="*/ 364 w 607"/>
              <a:gd name="T11" fmla="*/ 102 h 617"/>
              <a:gd name="T12" fmla="*/ 234 w 607"/>
              <a:gd name="T13" fmla="*/ 213 h 617"/>
              <a:gd name="T14" fmla="*/ 0 w 607"/>
              <a:gd name="T15" fmla="*/ 583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7" h="617">
                <a:moveTo>
                  <a:pt x="0" y="583"/>
                </a:moveTo>
                <a:lnTo>
                  <a:pt x="21" y="617"/>
                </a:lnTo>
                <a:lnTo>
                  <a:pt x="320" y="363"/>
                </a:lnTo>
                <a:lnTo>
                  <a:pt x="600" y="31"/>
                </a:lnTo>
                <a:lnTo>
                  <a:pt x="607" y="0"/>
                </a:lnTo>
                <a:lnTo>
                  <a:pt x="364" y="102"/>
                </a:lnTo>
                <a:lnTo>
                  <a:pt x="234" y="213"/>
                </a:lnTo>
                <a:lnTo>
                  <a:pt x="0" y="583"/>
                </a:lnTo>
                <a:close/>
              </a:path>
            </a:pathLst>
          </a:custGeom>
          <a:solidFill>
            <a:srgbClr val="1B37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2"/>
          <p:cNvSpPr>
            <a:spLocks/>
          </p:cNvSpPr>
          <p:nvPr userDrawn="1"/>
        </p:nvSpPr>
        <p:spPr bwMode="auto">
          <a:xfrm>
            <a:off x="6000751" y="3163888"/>
            <a:ext cx="4664075" cy="3694113"/>
          </a:xfrm>
          <a:custGeom>
            <a:avLst/>
            <a:gdLst>
              <a:gd name="T0" fmla="*/ 396 w 2939"/>
              <a:gd name="T1" fmla="*/ 1102 h 2327"/>
              <a:gd name="T2" fmla="*/ 0 w 2939"/>
              <a:gd name="T3" fmla="*/ 617 h 2327"/>
              <a:gd name="T4" fmla="*/ 299 w 2939"/>
              <a:gd name="T5" fmla="*/ 363 h 2327"/>
              <a:gd name="T6" fmla="*/ 579 w 2939"/>
              <a:gd name="T7" fmla="*/ 31 h 2327"/>
              <a:gd name="T8" fmla="*/ 586 w 2939"/>
              <a:gd name="T9" fmla="*/ 0 h 2327"/>
              <a:gd name="T10" fmla="*/ 877 w 2939"/>
              <a:gd name="T11" fmla="*/ 460 h 2327"/>
              <a:gd name="T12" fmla="*/ 1164 w 2939"/>
              <a:gd name="T13" fmla="*/ 275 h 2327"/>
              <a:gd name="T14" fmla="*/ 1454 w 2939"/>
              <a:gd name="T15" fmla="*/ 380 h 2327"/>
              <a:gd name="T16" fmla="*/ 1599 w 2939"/>
              <a:gd name="T17" fmla="*/ 287 h 2327"/>
              <a:gd name="T18" fmla="*/ 1707 w 2939"/>
              <a:gd name="T19" fmla="*/ 673 h 2327"/>
              <a:gd name="T20" fmla="*/ 2035 w 2939"/>
              <a:gd name="T21" fmla="*/ 278 h 2327"/>
              <a:gd name="T22" fmla="*/ 2584 w 2939"/>
              <a:gd name="T23" fmla="*/ 593 h 2327"/>
              <a:gd name="T24" fmla="*/ 2939 w 2939"/>
              <a:gd name="T25" fmla="*/ 1834 h 2327"/>
              <a:gd name="T26" fmla="*/ 2868 w 2939"/>
              <a:gd name="T27" fmla="*/ 2327 h 2327"/>
              <a:gd name="T28" fmla="*/ 2396 w 2939"/>
              <a:gd name="T29" fmla="*/ 2327 h 2327"/>
              <a:gd name="T30" fmla="*/ 2399 w 2939"/>
              <a:gd name="T31" fmla="*/ 1911 h 2327"/>
              <a:gd name="T32" fmla="*/ 2337 w 2939"/>
              <a:gd name="T33" fmla="*/ 1417 h 2327"/>
              <a:gd name="T34" fmla="*/ 2254 w 2939"/>
              <a:gd name="T35" fmla="*/ 1929 h 2327"/>
              <a:gd name="T36" fmla="*/ 2325 w 2939"/>
              <a:gd name="T37" fmla="*/ 2327 h 2327"/>
              <a:gd name="T38" fmla="*/ 1038 w 2939"/>
              <a:gd name="T39" fmla="*/ 2327 h 2327"/>
              <a:gd name="T40" fmla="*/ 1041 w 2939"/>
              <a:gd name="T41" fmla="*/ 886 h 2327"/>
              <a:gd name="T42" fmla="*/ 396 w 2939"/>
              <a:gd name="T43" fmla="*/ 1102 h 2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39" h="2327">
                <a:moveTo>
                  <a:pt x="396" y="1102"/>
                </a:moveTo>
                <a:cubicBezTo>
                  <a:pt x="0" y="617"/>
                  <a:pt x="0" y="617"/>
                  <a:pt x="0" y="617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579" y="31"/>
                  <a:pt x="579" y="31"/>
                  <a:pt x="579" y="31"/>
                </a:cubicBezTo>
                <a:cubicBezTo>
                  <a:pt x="586" y="0"/>
                  <a:pt x="586" y="0"/>
                  <a:pt x="586" y="0"/>
                </a:cubicBezTo>
                <a:cubicBezTo>
                  <a:pt x="877" y="460"/>
                  <a:pt x="877" y="460"/>
                  <a:pt x="877" y="460"/>
                </a:cubicBezTo>
                <a:cubicBezTo>
                  <a:pt x="1164" y="275"/>
                  <a:pt x="1164" y="275"/>
                  <a:pt x="1164" y="275"/>
                </a:cubicBezTo>
                <a:cubicBezTo>
                  <a:pt x="1454" y="380"/>
                  <a:pt x="1454" y="380"/>
                  <a:pt x="1454" y="380"/>
                </a:cubicBezTo>
                <a:cubicBezTo>
                  <a:pt x="1599" y="287"/>
                  <a:pt x="1599" y="287"/>
                  <a:pt x="1599" y="287"/>
                </a:cubicBezTo>
                <a:cubicBezTo>
                  <a:pt x="1707" y="673"/>
                  <a:pt x="1707" y="673"/>
                  <a:pt x="1707" y="673"/>
                </a:cubicBezTo>
                <a:cubicBezTo>
                  <a:pt x="2035" y="278"/>
                  <a:pt x="2035" y="278"/>
                  <a:pt x="2035" y="278"/>
                </a:cubicBezTo>
                <a:cubicBezTo>
                  <a:pt x="2584" y="593"/>
                  <a:pt x="2584" y="593"/>
                  <a:pt x="2584" y="593"/>
                </a:cubicBezTo>
                <a:cubicBezTo>
                  <a:pt x="2939" y="1834"/>
                  <a:pt x="2939" y="1834"/>
                  <a:pt x="2939" y="1834"/>
                </a:cubicBezTo>
                <a:cubicBezTo>
                  <a:pt x="2868" y="2327"/>
                  <a:pt x="2868" y="2327"/>
                  <a:pt x="2868" y="2327"/>
                </a:cubicBezTo>
                <a:cubicBezTo>
                  <a:pt x="2396" y="2327"/>
                  <a:pt x="2396" y="2327"/>
                  <a:pt x="2396" y="2327"/>
                </a:cubicBezTo>
                <a:cubicBezTo>
                  <a:pt x="2399" y="1911"/>
                  <a:pt x="2399" y="1911"/>
                  <a:pt x="2399" y="1911"/>
                </a:cubicBezTo>
                <a:cubicBezTo>
                  <a:pt x="2337" y="1417"/>
                  <a:pt x="2337" y="1417"/>
                  <a:pt x="2337" y="1417"/>
                </a:cubicBezTo>
                <a:cubicBezTo>
                  <a:pt x="2337" y="1417"/>
                  <a:pt x="2220" y="1707"/>
                  <a:pt x="2254" y="1929"/>
                </a:cubicBezTo>
                <a:cubicBezTo>
                  <a:pt x="2288" y="2151"/>
                  <a:pt x="2325" y="2327"/>
                  <a:pt x="2325" y="2327"/>
                </a:cubicBezTo>
                <a:cubicBezTo>
                  <a:pt x="1038" y="2327"/>
                  <a:pt x="1038" y="2327"/>
                  <a:pt x="1038" y="2327"/>
                </a:cubicBezTo>
                <a:cubicBezTo>
                  <a:pt x="1041" y="886"/>
                  <a:pt x="1041" y="886"/>
                  <a:pt x="1041" y="886"/>
                </a:cubicBezTo>
                <a:lnTo>
                  <a:pt x="396" y="1102"/>
                </a:lnTo>
                <a:close/>
              </a:path>
            </a:pathLst>
          </a:custGeom>
          <a:solidFill>
            <a:srgbClr val="3356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3"/>
          <p:cNvSpPr>
            <a:spLocks/>
          </p:cNvSpPr>
          <p:nvPr userDrawn="1"/>
        </p:nvSpPr>
        <p:spPr bwMode="auto">
          <a:xfrm>
            <a:off x="8539163" y="3557588"/>
            <a:ext cx="690563" cy="674688"/>
          </a:xfrm>
          <a:custGeom>
            <a:avLst/>
            <a:gdLst>
              <a:gd name="T0" fmla="*/ 29 w 435"/>
              <a:gd name="T1" fmla="*/ 0 h 425"/>
              <a:gd name="T2" fmla="*/ 0 w 435"/>
              <a:gd name="T3" fmla="*/ 39 h 425"/>
              <a:gd name="T4" fmla="*/ 108 w 435"/>
              <a:gd name="T5" fmla="*/ 425 h 425"/>
              <a:gd name="T6" fmla="*/ 435 w 435"/>
              <a:gd name="T7" fmla="*/ 30 h 425"/>
              <a:gd name="T8" fmla="*/ 167 w 435"/>
              <a:gd name="T9" fmla="*/ 107 h 425"/>
              <a:gd name="T10" fmla="*/ 29 w 435"/>
              <a:gd name="T11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5" h="425">
                <a:moveTo>
                  <a:pt x="29" y="0"/>
                </a:moveTo>
                <a:lnTo>
                  <a:pt x="0" y="39"/>
                </a:lnTo>
                <a:lnTo>
                  <a:pt x="108" y="425"/>
                </a:lnTo>
                <a:lnTo>
                  <a:pt x="435" y="30"/>
                </a:lnTo>
                <a:lnTo>
                  <a:pt x="167" y="107"/>
                </a:lnTo>
                <a:lnTo>
                  <a:pt x="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4"/>
          <p:cNvSpPr>
            <a:spLocks/>
          </p:cNvSpPr>
          <p:nvPr userDrawn="1"/>
        </p:nvSpPr>
        <p:spPr bwMode="auto">
          <a:xfrm>
            <a:off x="8194676" y="1741488"/>
            <a:ext cx="1028700" cy="881063"/>
          </a:xfrm>
          <a:custGeom>
            <a:avLst/>
            <a:gdLst>
              <a:gd name="T0" fmla="*/ 331 w 648"/>
              <a:gd name="T1" fmla="*/ 0 h 555"/>
              <a:gd name="T2" fmla="*/ 0 w 648"/>
              <a:gd name="T3" fmla="*/ 347 h 555"/>
              <a:gd name="T4" fmla="*/ 181 w 648"/>
              <a:gd name="T5" fmla="*/ 555 h 555"/>
              <a:gd name="T6" fmla="*/ 420 w 648"/>
              <a:gd name="T7" fmla="*/ 555 h 555"/>
              <a:gd name="T8" fmla="*/ 623 w 648"/>
              <a:gd name="T9" fmla="*/ 476 h 555"/>
              <a:gd name="T10" fmla="*/ 648 w 648"/>
              <a:gd name="T11" fmla="*/ 239 h 555"/>
              <a:gd name="T12" fmla="*/ 331 w 648"/>
              <a:gd name="T13" fmla="*/ 0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8" h="555">
                <a:moveTo>
                  <a:pt x="331" y="0"/>
                </a:moveTo>
                <a:lnTo>
                  <a:pt x="0" y="347"/>
                </a:lnTo>
                <a:lnTo>
                  <a:pt x="181" y="555"/>
                </a:lnTo>
                <a:lnTo>
                  <a:pt x="420" y="555"/>
                </a:lnTo>
                <a:lnTo>
                  <a:pt x="623" y="476"/>
                </a:lnTo>
                <a:lnTo>
                  <a:pt x="648" y="239"/>
                </a:lnTo>
                <a:lnTo>
                  <a:pt x="331" y="0"/>
                </a:lnTo>
                <a:close/>
              </a:path>
            </a:pathLst>
          </a:custGeom>
          <a:solidFill>
            <a:srgbClr val="3054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5"/>
          <p:cNvSpPr>
            <a:spLocks/>
          </p:cNvSpPr>
          <p:nvPr userDrawn="1"/>
        </p:nvSpPr>
        <p:spPr bwMode="auto">
          <a:xfrm>
            <a:off x="6475413" y="2540000"/>
            <a:ext cx="546100" cy="1200150"/>
          </a:xfrm>
          <a:custGeom>
            <a:avLst/>
            <a:gdLst>
              <a:gd name="T0" fmla="*/ 344 w 344"/>
              <a:gd name="T1" fmla="*/ 164 h 756"/>
              <a:gd name="T2" fmla="*/ 200 w 344"/>
              <a:gd name="T3" fmla="*/ 0 h 756"/>
              <a:gd name="T4" fmla="*/ 92 w 344"/>
              <a:gd name="T5" fmla="*/ 108 h 756"/>
              <a:gd name="T6" fmla="*/ 168 w 344"/>
              <a:gd name="T7" fmla="*/ 212 h 756"/>
              <a:gd name="T8" fmla="*/ 44 w 344"/>
              <a:gd name="T9" fmla="*/ 320 h 756"/>
              <a:gd name="T10" fmla="*/ 72 w 344"/>
              <a:gd name="T11" fmla="*/ 364 h 756"/>
              <a:gd name="T12" fmla="*/ 0 w 344"/>
              <a:gd name="T13" fmla="*/ 756 h 756"/>
              <a:gd name="T14" fmla="*/ 280 w 344"/>
              <a:gd name="T15" fmla="*/ 424 h 756"/>
              <a:gd name="T16" fmla="*/ 344 w 344"/>
              <a:gd name="T17" fmla="*/ 164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4" h="756">
                <a:moveTo>
                  <a:pt x="344" y="164"/>
                </a:moveTo>
                <a:lnTo>
                  <a:pt x="200" y="0"/>
                </a:lnTo>
                <a:lnTo>
                  <a:pt x="92" y="108"/>
                </a:lnTo>
                <a:lnTo>
                  <a:pt x="168" y="212"/>
                </a:lnTo>
                <a:lnTo>
                  <a:pt x="44" y="320"/>
                </a:lnTo>
                <a:lnTo>
                  <a:pt x="72" y="364"/>
                </a:lnTo>
                <a:lnTo>
                  <a:pt x="0" y="756"/>
                </a:lnTo>
                <a:lnTo>
                  <a:pt x="280" y="424"/>
                </a:lnTo>
                <a:lnTo>
                  <a:pt x="344" y="164"/>
                </a:lnTo>
                <a:close/>
              </a:path>
            </a:pathLst>
          </a:custGeom>
          <a:solidFill>
            <a:srgbClr val="FDDF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6"/>
          <p:cNvSpPr>
            <a:spLocks/>
          </p:cNvSpPr>
          <p:nvPr userDrawn="1"/>
        </p:nvSpPr>
        <p:spPr bwMode="auto">
          <a:xfrm>
            <a:off x="9077326" y="3605213"/>
            <a:ext cx="1023938" cy="500063"/>
          </a:xfrm>
          <a:custGeom>
            <a:avLst/>
            <a:gdLst>
              <a:gd name="T0" fmla="*/ 645 w 645"/>
              <a:gd name="T1" fmla="*/ 315 h 315"/>
              <a:gd name="T2" fmla="*/ 0 w 645"/>
              <a:gd name="T3" fmla="*/ 116 h 315"/>
              <a:gd name="T4" fmla="*/ 96 w 645"/>
              <a:gd name="T5" fmla="*/ 0 h 315"/>
              <a:gd name="T6" fmla="*/ 645 w 645"/>
              <a:gd name="T7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5" h="315">
                <a:moveTo>
                  <a:pt x="645" y="315"/>
                </a:moveTo>
                <a:lnTo>
                  <a:pt x="0" y="116"/>
                </a:lnTo>
                <a:lnTo>
                  <a:pt x="96" y="0"/>
                </a:lnTo>
                <a:lnTo>
                  <a:pt x="645" y="315"/>
                </a:lnTo>
                <a:close/>
              </a:path>
            </a:pathLst>
          </a:custGeom>
          <a:solidFill>
            <a:srgbClr val="1A35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7"/>
          <p:cNvSpPr>
            <a:spLocks/>
          </p:cNvSpPr>
          <p:nvPr userDrawn="1"/>
        </p:nvSpPr>
        <p:spPr bwMode="auto">
          <a:xfrm>
            <a:off x="8847138" y="2051050"/>
            <a:ext cx="768350" cy="571500"/>
          </a:xfrm>
          <a:custGeom>
            <a:avLst/>
            <a:gdLst>
              <a:gd name="T0" fmla="*/ 0 w 485"/>
              <a:gd name="T1" fmla="*/ 29 h 360"/>
              <a:gd name="T2" fmla="*/ 0 w 485"/>
              <a:gd name="T3" fmla="*/ 279 h 360"/>
              <a:gd name="T4" fmla="*/ 265 w 485"/>
              <a:gd name="T5" fmla="*/ 360 h 360"/>
              <a:gd name="T6" fmla="*/ 485 w 485"/>
              <a:gd name="T7" fmla="*/ 233 h 360"/>
              <a:gd name="T8" fmla="*/ 238 w 485"/>
              <a:gd name="T9" fmla="*/ 44 h 360"/>
              <a:gd name="T10" fmla="*/ 134 w 485"/>
              <a:gd name="T11" fmla="*/ 0 h 360"/>
              <a:gd name="T12" fmla="*/ 96 w 485"/>
              <a:gd name="T13" fmla="*/ 78 h 360"/>
              <a:gd name="T14" fmla="*/ 0 w 485"/>
              <a:gd name="T15" fmla="*/ 29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5" h="360">
                <a:moveTo>
                  <a:pt x="0" y="29"/>
                </a:moveTo>
                <a:cubicBezTo>
                  <a:pt x="0" y="29"/>
                  <a:pt x="16" y="243"/>
                  <a:pt x="0" y="279"/>
                </a:cubicBezTo>
                <a:cubicBezTo>
                  <a:pt x="265" y="360"/>
                  <a:pt x="265" y="360"/>
                  <a:pt x="265" y="360"/>
                </a:cubicBezTo>
                <a:cubicBezTo>
                  <a:pt x="485" y="233"/>
                  <a:pt x="485" y="233"/>
                  <a:pt x="485" y="233"/>
                </a:cubicBezTo>
                <a:cubicBezTo>
                  <a:pt x="238" y="44"/>
                  <a:pt x="238" y="44"/>
                  <a:pt x="238" y="44"/>
                </a:cubicBezTo>
                <a:cubicBezTo>
                  <a:pt x="134" y="0"/>
                  <a:pt x="134" y="0"/>
                  <a:pt x="134" y="0"/>
                </a:cubicBezTo>
                <a:cubicBezTo>
                  <a:pt x="96" y="78"/>
                  <a:pt x="96" y="78"/>
                  <a:pt x="96" y="78"/>
                </a:cubicBezTo>
                <a:lnTo>
                  <a:pt x="0" y="29"/>
                </a:lnTo>
                <a:close/>
              </a:path>
            </a:pathLst>
          </a:custGeom>
          <a:solidFill>
            <a:srgbClr val="1A35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8"/>
          <p:cNvSpPr>
            <a:spLocks/>
          </p:cNvSpPr>
          <p:nvPr userDrawn="1"/>
        </p:nvSpPr>
        <p:spPr bwMode="auto">
          <a:xfrm>
            <a:off x="9158288" y="2522538"/>
            <a:ext cx="130175" cy="450850"/>
          </a:xfrm>
          <a:custGeom>
            <a:avLst/>
            <a:gdLst>
              <a:gd name="T0" fmla="*/ 65 w 82"/>
              <a:gd name="T1" fmla="*/ 29 h 284"/>
              <a:gd name="T2" fmla="*/ 82 w 82"/>
              <a:gd name="T3" fmla="*/ 226 h 284"/>
              <a:gd name="T4" fmla="*/ 11 w 82"/>
              <a:gd name="T5" fmla="*/ 284 h 284"/>
              <a:gd name="T6" fmla="*/ 0 w 82"/>
              <a:gd name="T7" fmla="*/ 0 h 284"/>
              <a:gd name="T8" fmla="*/ 65 w 82"/>
              <a:gd name="T9" fmla="*/ 29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284">
                <a:moveTo>
                  <a:pt x="65" y="29"/>
                </a:moveTo>
                <a:cubicBezTo>
                  <a:pt x="82" y="226"/>
                  <a:pt x="82" y="226"/>
                  <a:pt x="82" y="226"/>
                </a:cubicBezTo>
                <a:cubicBezTo>
                  <a:pt x="82" y="226"/>
                  <a:pt x="36" y="261"/>
                  <a:pt x="11" y="284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51" y="15"/>
                  <a:pt x="65" y="29"/>
                </a:cubicBezTo>
                <a:close/>
              </a:path>
            </a:pathLst>
          </a:custGeom>
          <a:solidFill>
            <a:srgbClr val="FBB5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9"/>
          <p:cNvSpPr>
            <a:spLocks/>
          </p:cNvSpPr>
          <p:nvPr userDrawn="1"/>
        </p:nvSpPr>
        <p:spPr bwMode="auto">
          <a:xfrm>
            <a:off x="6251576" y="4035425"/>
            <a:ext cx="1701800" cy="1947863"/>
          </a:xfrm>
          <a:custGeom>
            <a:avLst/>
            <a:gdLst>
              <a:gd name="T0" fmla="*/ 0 w 1072"/>
              <a:gd name="T1" fmla="*/ 261 h 1227"/>
              <a:gd name="T2" fmla="*/ 0 w 1072"/>
              <a:gd name="T3" fmla="*/ 261 h 1227"/>
              <a:gd name="T4" fmla="*/ 238 w 1072"/>
              <a:gd name="T5" fmla="*/ 553 h 1227"/>
              <a:gd name="T6" fmla="*/ 883 w 1072"/>
              <a:gd name="T7" fmla="*/ 337 h 1227"/>
              <a:gd name="T8" fmla="*/ 881 w 1072"/>
              <a:gd name="T9" fmla="*/ 1227 h 1227"/>
              <a:gd name="T10" fmla="*/ 1072 w 1072"/>
              <a:gd name="T11" fmla="*/ 68 h 1227"/>
              <a:gd name="T12" fmla="*/ 378 w 1072"/>
              <a:gd name="T13" fmla="*/ 396 h 1227"/>
              <a:gd name="T14" fmla="*/ 604 w 1072"/>
              <a:gd name="T15" fmla="*/ 0 h 1227"/>
              <a:gd name="T16" fmla="*/ 185 w 1072"/>
              <a:gd name="T17" fmla="*/ 340 h 1227"/>
              <a:gd name="T18" fmla="*/ 313 w 1072"/>
              <a:gd name="T19" fmla="*/ 124 h 1227"/>
              <a:gd name="T20" fmla="*/ 0 w 1072"/>
              <a:gd name="T21" fmla="*/ 261 h 1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72" h="1227">
                <a:moveTo>
                  <a:pt x="0" y="261"/>
                </a:moveTo>
                <a:lnTo>
                  <a:pt x="0" y="261"/>
                </a:lnTo>
                <a:lnTo>
                  <a:pt x="238" y="553"/>
                </a:lnTo>
                <a:lnTo>
                  <a:pt x="883" y="337"/>
                </a:lnTo>
                <a:lnTo>
                  <a:pt x="881" y="1227"/>
                </a:lnTo>
                <a:lnTo>
                  <a:pt x="1072" y="68"/>
                </a:lnTo>
                <a:lnTo>
                  <a:pt x="378" y="396"/>
                </a:lnTo>
                <a:lnTo>
                  <a:pt x="604" y="0"/>
                </a:lnTo>
                <a:lnTo>
                  <a:pt x="185" y="340"/>
                </a:lnTo>
                <a:lnTo>
                  <a:pt x="313" y="124"/>
                </a:lnTo>
                <a:lnTo>
                  <a:pt x="0" y="261"/>
                </a:lnTo>
                <a:close/>
              </a:path>
            </a:pathLst>
          </a:custGeom>
          <a:solidFill>
            <a:srgbClr val="1B37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20"/>
          <p:cNvSpPr>
            <a:spLocks/>
          </p:cNvSpPr>
          <p:nvPr userDrawn="1"/>
        </p:nvSpPr>
        <p:spPr bwMode="auto">
          <a:xfrm>
            <a:off x="6475413" y="3163888"/>
            <a:ext cx="455613" cy="576263"/>
          </a:xfrm>
          <a:custGeom>
            <a:avLst/>
            <a:gdLst>
              <a:gd name="T0" fmla="*/ 287 w 287"/>
              <a:gd name="T1" fmla="*/ 0 h 363"/>
              <a:gd name="T2" fmla="*/ 32 w 287"/>
              <a:gd name="T3" fmla="*/ 184 h 363"/>
              <a:gd name="T4" fmla="*/ 0 w 287"/>
              <a:gd name="T5" fmla="*/ 363 h 363"/>
              <a:gd name="T6" fmla="*/ 280 w 287"/>
              <a:gd name="T7" fmla="*/ 31 h 363"/>
              <a:gd name="T8" fmla="*/ 287 w 287"/>
              <a:gd name="T9" fmla="*/ 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" h="363">
                <a:moveTo>
                  <a:pt x="287" y="0"/>
                </a:moveTo>
                <a:lnTo>
                  <a:pt x="32" y="184"/>
                </a:lnTo>
                <a:lnTo>
                  <a:pt x="0" y="363"/>
                </a:lnTo>
                <a:lnTo>
                  <a:pt x="280" y="31"/>
                </a:lnTo>
                <a:lnTo>
                  <a:pt x="287" y="0"/>
                </a:lnTo>
                <a:close/>
              </a:path>
            </a:pathLst>
          </a:custGeom>
          <a:solidFill>
            <a:srgbClr val="FBC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1"/>
          <p:cNvSpPr>
            <a:spLocks/>
          </p:cNvSpPr>
          <p:nvPr userDrawn="1"/>
        </p:nvSpPr>
        <p:spPr bwMode="auto">
          <a:xfrm>
            <a:off x="6545263" y="2876550"/>
            <a:ext cx="227013" cy="241300"/>
          </a:xfrm>
          <a:custGeom>
            <a:avLst/>
            <a:gdLst>
              <a:gd name="T0" fmla="*/ 124 w 143"/>
              <a:gd name="T1" fmla="*/ 0 h 152"/>
              <a:gd name="T2" fmla="*/ 143 w 143"/>
              <a:gd name="T3" fmla="*/ 43 h 152"/>
              <a:gd name="T4" fmla="*/ 28 w 143"/>
              <a:gd name="T5" fmla="*/ 152 h 152"/>
              <a:gd name="T6" fmla="*/ 0 w 143"/>
              <a:gd name="T7" fmla="*/ 108 h 152"/>
              <a:gd name="T8" fmla="*/ 124 w 143"/>
              <a:gd name="T9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" h="152">
                <a:moveTo>
                  <a:pt x="124" y="0"/>
                </a:moveTo>
                <a:lnTo>
                  <a:pt x="143" y="43"/>
                </a:lnTo>
                <a:lnTo>
                  <a:pt x="28" y="152"/>
                </a:lnTo>
                <a:lnTo>
                  <a:pt x="0" y="108"/>
                </a:lnTo>
                <a:lnTo>
                  <a:pt x="124" y="0"/>
                </a:lnTo>
                <a:close/>
              </a:path>
            </a:pathLst>
          </a:custGeom>
          <a:solidFill>
            <a:srgbClr val="FBCD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2"/>
          <p:cNvSpPr>
            <a:spLocks/>
          </p:cNvSpPr>
          <p:nvPr userDrawn="1"/>
        </p:nvSpPr>
        <p:spPr bwMode="auto">
          <a:xfrm>
            <a:off x="6834188" y="2006600"/>
            <a:ext cx="854075" cy="704850"/>
          </a:xfrm>
          <a:custGeom>
            <a:avLst/>
            <a:gdLst>
              <a:gd name="T0" fmla="*/ 538 w 538"/>
              <a:gd name="T1" fmla="*/ 0 h 444"/>
              <a:gd name="T2" fmla="*/ 61 w 538"/>
              <a:gd name="T3" fmla="*/ 398 h 444"/>
              <a:gd name="T4" fmla="*/ 0 w 538"/>
              <a:gd name="T5" fmla="*/ 366 h 444"/>
              <a:gd name="T6" fmla="*/ 69 w 538"/>
              <a:gd name="T7" fmla="*/ 444 h 444"/>
              <a:gd name="T8" fmla="*/ 538 w 538"/>
              <a:gd name="T9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444">
                <a:moveTo>
                  <a:pt x="538" y="0"/>
                </a:moveTo>
                <a:lnTo>
                  <a:pt x="61" y="398"/>
                </a:lnTo>
                <a:lnTo>
                  <a:pt x="0" y="366"/>
                </a:lnTo>
                <a:lnTo>
                  <a:pt x="69" y="444"/>
                </a:lnTo>
                <a:lnTo>
                  <a:pt x="538" y="0"/>
                </a:lnTo>
                <a:close/>
              </a:path>
            </a:pathLst>
          </a:custGeom>
          <a:solidFill>
            <a:srgbClr val="EFE8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3"/>
          <p:cNvSpPr>
            <a:spLocks/>
          </p:cNvSpPr>
          <p:nvPr userDrawn="1"/>
        </p:nvSpPr>
        <p:spPr bwMode="auto">
          <a:xfrm>
            <a:off x="6545263" y="2752725"/>
            <a:ext cx="196850" cy="295275"/>
          </a:xfrm>
          <a:custGeom>
            <a:avLst/>
            <a:gdLst>
              <a:gd name="T0" fmla="*/ 66 w 124"/>
              <a:gd name="T1" fmla="*/ 0 h 186"/>
              <a:gd name="T2" fmla="*/ 82 w 124"/>
              <a:gd name="T3" fmla="*/ 78 h 186"/>
              <a:gd name="T4" fmla="*/ 0 w 124"/>
              <a:gd name="T5" fmla="*/ 186 h 186"/>
              <a:gd name="T6" fmla="*/ 124 w 124"/>
              <a:gd name="T7" fmla="*/ 78 h 186"/>
              <a:gd name="T8" fmla="*/ 66 w 124"/>
              <a:gd name="T9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86">
                <a:moveTo>
                  <a:pt x="66" y="0"/>
                </a:moveTo>
                <a:lnTo>
                  <a:pt x="82" y="78"/>
                </a:lnTo>
                <a:lnTo>
                  <a:pt x="0" y="186"/>
                </a:lnTo>
                <a:lnTo>
                  <a:pt x="124" y="78"/>
                </a:lnTo>
                <a:lnTo>
                  <a:pt x="66" y="0"/>
                </a:lnTo>
                <a:close/>
              </a:path>
            </a:pathLst>
          </a:custGeom>
          <a:solidFill>
            <a:srgbClr val="EFE8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4"/>
          <p:cNvSpPr>
            <a:spLocks/>
          </p:cNvSpPr>
          <p:nvPr userDrawn="1"/>
        </p:nvSpPr>
        <p:spPr bwMode="auto">
          <a:xfrm>
            <a:off x="8412163" y="2416175"/>
            <a:ext cx="965200" cy="1311275"/>
          </a:xfrm>
          <a:custGeom>
            <a:avLst/>
            <a:gdLst>
              <a:gd name="T0" fmla="*/ 0 w 609"/>
              <a:gd name="T1" fmla="*/ 116 h 826"/>
              <a:gd name="T2" fmla="*/ 0 w 609"/>
              <a:gd name="T3" fmla="*/ 638 h 826"/>
              <a:gd name="T4" fmla="*/ 109 w 609"/>
              <a:gd name="T5" fmla="*/ 719 h 826"/>
              <a:gd name="T6" fmla="*/ 247 w 609"/>
              <a:gd name="T7" fmla="*/ 826 h 826"/>
              <a:gd name="T8" fmla="*/ 493 w 609"/>
              <a:gd name="T9" fmla="*/ 755 h 826"/>
              <a:gd name="T10" fmla="*/ 493 w 609"/>
              <a:gd name="T11" fmla="*/ 435 h 826"/>
              <a:gd name="T12" fmla="*/ 580 w 609"/>
              <a:gd name="T13" fmla="*/ 415 h 826"/>
              <a:gd name="T14" fmla="*/ 580 w 609"/>
              <a:gd name="T15" fmla="*/ 283 h 826"/>
              <a:gd name="T16" fmla="*/ 482 w 609"/>
              <a:gd name="T17" fmla="*/ 351 h 826"/>
              <a:gd name="T18" fmla="*/ 471 w 609"/>
              <a:gd name="T19" fmla="*/ 67 h 826"/>
              <a:gd name="T20" fmla="*/ 140 w 609"/>
              <a:gd name="T21" fmla="*/ 44 h 826"/>
              <a:gd name="T22" fmla="*/ 0 w 609"/>
              <a:gd name="T23" fmla="*/ 116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9" h="826">
                <a:moveTo>
                  <a:pt x="0" y="116"/>
                </a:moveTo>
                <a:cubicBezTo>
                  <a:pt x="0" y="638"/>
                  <a:pt x="0" y="638"/>
                  <a:pt x="0" y="638"/>
                </a:cubicBezTo>
                <a:cubicBezTo>
                  <a:pt x="109" y="719"/>
                  <a:pt x="109" y="719"/>
                  <a:pt x="109" y="719"/>
                </a:cubicBezTo>
                <a:cubicBezTo>
                  <a:pt x="247" y="826"/>
                  <a:pt x="247" y="826"/>
                  <a:pt x="247" y="826"/>
                </a:cubicBezTo>
                <a:cubicBezTo>
                  <a:pt x="493" y="755"/>
                  <a:pt x="493" y="755"/>
                  <a:pt x="493" y="755"/>
                </a:cubicBezTo>
                <a:cubicBezTo>
                  <a:pt x="493" y="435"/>
                  <a:pt x="493" y="435"/>
                  <a:pt x="493" y="435"/>
                </a:cubicBezTo>
                <a:cubicBezTo>
                  <a:pt x="493" y="435"/>
                  <a:pt x="558" y="455"/>
                  <a:pt x="580" y="415"/>
                </a:cubicBezTo>
                <a:cubicBezTo>
                  <a:pt x="601" y="375"/>
                  <a:pt x="609" y="283"/>
                  <a:pt x="580" y="283"/>
                </a:cubicBezTo>
                <a:cubicBezTo>
                  <a:pt x="551" y="283"/>
                  <a:pt x="482" y="351"/>
                  <a:pt x="482" y="351"/>
                </a:cubicBezTo>
                <a:cubicBezTo>
                  <a:pt x="471" y="67"/>
                  <a:pt x="471" y="67"/>
                  <a:pt x="471" y="67"/>
                </a:cubicBezTo>
                <a:cubicBezTo>
                  <a:pt x="471" y="67"/>
                  <a:pt x="245" y="0"/>
                  <a:pt x="140" y="44"/>
                </a:cubicBezTo>
                <a:cubicBezTo>
                  <a:pt x="35" y="87"/>
                  <a:pt x="0" y="116"/>
                  <a:pt x="0" y="116"/>
                </a:cubicBezTo>
                <a:close/>
              </a:path>
            </a:pathLst>
          </a:custGeom>
          <a:solidFill>
            <a:srgbClr val="FDDF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5"/>
          <p:cNvSpPr>
            <a:spLocks/>
          </p:cNvSpPr>
          <p:nvPr userDrawn="1"/>
        </p:nvSpPr>
        <p:spPr bwMode="auto">
          <a:xfrm>
            <a:off x="8624888" y="2449513"/>
            <a:ext cx="752475" cy="1277938"/>
          </a:xfrm>
          <a:custGeom>
            <a:avLst/>
            <a:gdLst>
              <a:gd name="T0" fmla="*/ 359 w 475"/>
              <a:gd name="T1" fmla="*/ 414 h 805"/>
              <a:gd name="T2" fmla="*/ 446 w 475"/>
              <a:gd name="T3" fmla="*/ 394 h 805"/>
              <a:gd name="T4" fmla="*/ 446 w 475"/>
              <a:gd name="T5" fmla="*/ 262 h 805"/>
              <a:gd name="T6" fmla="*/ 348 w 475"/>
              <a:gd name="T7" fmla="*/ 330 h 805"/>
              <a:gd name="T8" fmla="*/ 337 w 475"/>
              <a:gd name="T9" fmla="*/ 46 h 805"/>
              <a:gd name="T10" fmla="*/ 67 w 475"/>
              <a:gd name="T11" fmla="*/ 9 h 805"/>
              <a:gd name="T12" fmla="*/ 67 w 475"/>
              <a:gd name="T13" fmla="*/ 9 h 805"/>
              <a:gd name="T14" fmla="*/ 67 w 475"/>
              <a:gd name="T15" fmla="*/ 269 h 805"/>
              <a:gd name="T16" fmla="*/ 0 w 475"/>
              <a:gd name="T17" fmla="*/ 399 h 805"/>
              <a:gd name="T18" fmla="*/ 77 w 475"/>
              <a:gd name="T19" fmla="*/ 399 h 805"/>
              <a:gd name="T20" fmla="*/ 74 w 475"/>
              <a:gd name="T21" fmla="*/ 698 h 805"/>
              <a:gd name="T22" fmla="*/ 269 w 475"/>
              <a:gd name="T23" fmla="*/ 671 h 805"/>
              <a:gd name="T24" fmla="*/ 113 w 475"/>
              <a:gd name="T25" fmla="*/ 805 h 805"/>
              <a:gd name="T26" fmla="*/ 359 w 475"/>
              <a:gd name="T27" fmla="*/ 734 h 805"/>
              <a:gd name="T28" fmla="*/ 359 w 475"/>
              <a:gd name="T29" fmla="*/ 414 h 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5" h="805">
                <a:moveTo>
                  <a:pt x="359" y="414"/>
                </a:moveTo>
                <a:cubicBezTo>
                  <a:pt x="359" y="414"/>
                  <a:pt x="424" y="434"/>
                  <a:pt x="446" y="394"/>
                </a:cubicBezTo>
                <a:cubicBezTo>
                  <a:pt x="467" y="354"/>
                  <a:pt x="475" y="262"/>
                  <a:pt x="446" y="262"/>
                </a:cubicBezTo>
                <a:cubicBezTo>
                  <a:pt x="417" y="262"/>
                  <a:pt x="348" y="330"/>
                  <a:pt x="348" y="330"/>
                </a:cubicBezTo>
                <a:cubicBezTo>
                  <a:pt x="337" y="46"/>
                  <a:pt x="337" y="46"/>
                  <a:pt x="337" y="46"/>
                </a:cubicBezTo>
                <a:cubicBezTo>
                  <a:pt x="337" y="46"/>
                  <a:pt x="180" y="0"/>
                  <a:pt x="67" y="9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269"/>
                  <a:pt x="67" y="269"/>
                  <a:pt x="67" y="269"/>
                </a:cubicBezTo>
                <a:cubicBezTo>
                  <a:pt x="0" y="399"/>
                  <a:pt x="0" y="399"/>
                  <a:pt x="0" y="399"/>
                </a:cubicBezTo>
                <a:cubicBezTo>
                  <a:pt x="77" y="399"/>
                  <a:pt x="77" y="399"/>
                  <a:pt x="77" y="399"/>
                </a:cubicBezTo>
                <a:cubicBezTo>
                  <a:pt x="74" y="698"/>
                  <a:pt x="74" y="698"/>
                  <a:pt x="74" y="698"/>
                </a:cubicBezTo>
                <a:cubicBezTo>
                  <a:pt x="269" y="671"/>
                  <a:pt x="269" y="671"/>
                  <a:pt x="269" y="671"/>
                </a:cubicBezTo>
                <a:cubicBezTo>
                  <a:pt x="113" y="805"/>
                  <a:pt x="113" y="805"/>
                  <a:pt x="113" y="805"/>
                </a:cubicBezTo>
                <a:cubicBezTo>
                  <a:pt x="359" y="734"/>
                  <a:pt x="359" y="734"/>
                  <a:pt x="359" y="734"/>
                </a:cubicBezTo>
                <a:lnTo>
                  <a:pt x="359" y="414"/>
                </a:lnTo>
                <a:close/>
              </a:path>
            </a:pathLst>
          </a:custGeom>
          <a:solidFill>
            <a:srgbClr val="FCCF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6"/>
          <p:cNvSpPr>
            <a:spLocks/>
          </p:cNvSpPr>
          <p:nvPr userDrawn="1"/>
        </p:nvSpPr>
        <p:spPr bwMode="auto">
          <a:xfrm>
            <a:off x="9193213" y="2901950"/>
            <a:ext cx="138113" cy="185738"/>
          </a:xfrm>
          <a:custGeom>
            <a:avLst/>
            <a:gdLst>
              <a:gd name="T0" fmla="*/ 12 w 87"/>
              <a:gd name="T1" fmla="*/ 48 h 117"/>
              <a:gd name="T2" fmla="*/ 70 w 87"/>
              <a:gd name="T3" fmla="*/ 22 h 117"/>
              <a:gd name="T4" fmla="*/ 49 w 87"/>
              <a:gd name="T5" fmla="*/ 103 h 117"/>
              <a:gd name="T6" fmla="*/ 1 w 87"/>
              <a:gd name="T7" fmla="*/ 107 h 117"/>
              <a:gd name="T8" fmla="*/ 12 w 87"/>
              <a:gd name="T9" fmla="*/ 48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117">
                <a:moveTo>
                  <a:pt x="12" y="48"/>
                </a:moveTo>
                <a:cubicBezTo>
                  <a:pt x="12" y="48"/>
                  <a:pt x="52" y="0"/>
                  <a:pt x="70" y="22"/>
                </a:cubicBezTo>
                <a:cubicBezTo>
                  <a:pt x="87" y="43"/>
                  <a:pt x="79" y="88"/>
                  <a:pt x="49" y="103"/>
                </a:cubicBezTo>
                <a:cubicBezTo>
                  <a:pt x="22" y="117"/>
                  <a:pt x="2" y="115"/>
                  <a:pt x="1" y="107"/>
                </a:cubicBezTo>
                <a:cubicBezTo>
                  <a:pt x="0" y="100"/>
                  <a:pt x="12" y="48"/>
                  <a:pt x="12" y="48"/>
                </a:cubicBezTo>
                <a:close/>
              </a:path>
            </a:pathLst>
          </a:custGeom>
          <a:solidFill>
            <a:srgbClr val="F4BA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7"/>
          <p:cNvSpPr>
            <a:spLocks/>
          </p:cNvSpPr>
          <p:nvPr userDrawn="1"/>
        </p:nvSpPr>
        <p:spPr bwMode="auto">
          <a:xfrm>
            <a:off x="8602663" y="3233738"/>
            <a:ext cx="407988" cy="117475"/>
          </a:xfrm>
          <a:custGeom>
            <a:avLst/>
            <a:gdLst>
              <a:gd name="T0" fmla="*/ 0 w 258"/>
              <a:gd name="T1" fmla="*/ 0 h 74"/>
              <a:gd name="T2" fmla="*/ 258 w 258"/>
              <a:gd name="T3" fmla="*/ 0 h 74"/>
              <a:gd name="T4" fmla="*/ 93 w 258"/>
              <a:gd name="T5" fmla="*/ 70 h 74"/>
              <a:gd name="T6" fmla="*/ 0 w 258"/>
              <a:gd name="T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" h="74">
                <a:moveTo>
                  <a:pt x="0" y="0"/>
                </a:moveTo>
                <a:cubicBezTo>
                  <a:pt x="258" y="0"/>
                  <a:pt x="258" y="0"/>
                  <a:pt x="258" y="0"/>
                </a:cubicBezTo>
                <a:cubicBezTo>
                  <a:pt x="258" y="0"/>
                  <a:pt x="172" y="74"/>
                  <a:pt x="93" y="70"/>
                </a:cubicBezTo>
                <a:cubicBezTo>
                  <a:pt x="15" y="66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Oval 28"/>
          <p:cNvSpPr>
            <a:spLocks noChangeArrowheads="1"/>
          </p:cNvSpPr>
          <p:nvPr userDrawn="1"/>
        </p:nvSpPr>
        <p:spPr bwMode="auto">
          <a:xfrm>
            <a:off x="8531226" y="2728913"/>
            <a:ext cx="87313" cy="150813"/>
          </a:xfrm>
          <a:prstGeom prst="ellipse">
            <a:avLst/>
          </a:prstGeom>
          <a:solidFill>
            <a:srgbClr val="FBCE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Oval 29"/>
          <p:cNvSpPr>
            <a:spLocks noChangeArrowheads="1"/>
          </p:cNvSpPr>
          <p:nvPr userDrawn="1"/>
        </p:nvSpPr>
        <p:spPr bwMode="auto">
          <a:xfrm>
            <a:off x="8553451" y="2728913"/>
            <a:ext cx="42863" cy="80963"/>
          </a:xfrm>
          <a:prstGeom prst="ellipse">
            <a:avLst/>
          </a:prstGeom>
          <a:solidFill>
            <a:srgbClr val="F29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Oval 30"/>
          <p:cNvSpPr>
            <a:spLocks noChangeArrowheads="1"/>
          </p:cNvSpPr>
          <p:nvPr userDrawn="1"/>
        </p:nvSpPr>
        <p:spPr bwMode="auto">
          <a:xfrm>
            <a:off x="8907463" y="2711450"/>
            <a:ext cx="84138" cy="152400"/>
          </a:xfrm>
          <a:prstGeom prst="ellipse">
            <a:avLst/>
          </a:prstGeom>
          <a:solidFill>
            <a:srgbClr val="F4BA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Oval 31"/>
          <p:cNvSpPr>
            <a:spLocks noChangeArrowheads="1"/>
          </p:cNvSpPr>
          <p:nvPr userDrawn="1"/>
        </p:nvSpPr>
        <p:spPr bwMode="auto">
          <a:xfrm>
            <a:off x="8928101" y="2711450"/>
            <a:ext cx="41275" cy="82550"/>
          </a:xfrm>
          <a:prstGeom prst="ellipse">
            <a:avLst/>
          </a:prstGeom>
          <a:solidFill>
            <a:srgbClr val="F29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32"/>
          <p:cNvSpPr>
            <a:spLocks/>
          </p:cNvSpPr>
          <p:nvPr userDrawn="1"/>
        </p:nvSpPr>
        <p:spPr bwMode="auto">
          <a:xfrm>
            <a:off x="7648576" y="4768850"/>
            <a:ext cx="2041525" cy="2089150"/>
          </a:xfrm>
          <a:custGeom>
            <a:avLst/>
            <a:gdLst>
              <a:gd name="T0" fmla="*/ 215 w 1286"/>
              <a:gd name="T1" fmla="*/ 577 h 1316"/>
              <a:gd name="T2" fmla="*/ 0 w 1286"/>
              <a:gd name="T3" fmla="*/ 1160 h 1316"/>
              <a:gd name="T4" fmla="*/ 0 w 1286"/>
              <a:gd name="T5" fmla="*/ 1316 h 1316"/>
              <a:gd name="T6" fmla="*/ 1286 w 1286"/>
              <a:gd name="T7" fmla="*/ 1316 h 1316"/>
              <a:gd name="T8" fmla="*/ 1126 w 1286"/>
              <a:gd name="T9" fmla="*/ 928 h 1316"/>
              <a:gd name="T10" fmla="*/ 1138 w 1286"/>
              <a:gd name="T11" fmla="*/ 1201 h 1316"/>
              <a:gd name="T12" fmla="*/ 996 w 1286"/>
              <a:gd name="T13" fmla="*/ 468 h 1316"/>
              <a:gd name="T14" fmla="*/ 996 w 1286"/>
              <a:gd name="T15" fmla="*/ 1172 h 1316"/>
              <a:gd name="T16" fmla="*/ 896 w 1286"/>
              <a:gd name="T17" fmla="*/ 863 h 1316"/>
              <a:gd name="T18" fmla="*/ 799 w 1286"/>
              <a:gd name="T19" fmla="*/ 1156 h 1316"/>
              <a:gd name="T20" fmla="*/ 696 w 1286"/>
              <a:gd name="T21" fmla="*/ 644 h 1316"/>
              <a:gd name="T22" fmla="*/ 489 w 1286"/>
              <a:gd name="T23" fmla="*/ 1164 h 1316"/>
              <a:gd name="T24" fmla="*/ 587 w 1286"/>
              <a:gd name="T25" fmla="*/ 0 h 1316"/>
              <a:gd name="T26" fmla="*/ 282 w 1286"/>
              <a:gd name="T27" fmla="*/ 1160 h 1316"/>
              <a:gd name="T28" fmla="*/ 215 w 1286"/>
              <a:gd name="T29" fmla="*/ 577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86" h="1316">
                <a:moveTo>
                  <a:pt x="215" y="577"/>
                </a:moveTo>
                <a:lnTo>
                  <a:pt x="0" y="1160"/>
                </a:lnTo>
                <a:lnTo>
                  <a:pt x="0" y="1316"/>
                </a:lnTo>
                <a:lnTo>
                  <a:pt x="1286" y="1316"/>
                </a:lnTo>
                <a:lnTo>
                  <a:pt x="1126" y="928"/>
                </a:lnTo>
                <a:lnTo>
                  <a:pt x="1138" y="1201"/>
                </a:lnTo>
                <a:lnTo>
                  <a:pt x="996" y="468"/>
                </a:lnTo>
                <a:lnTo>
                  <a:pt x="996" y="1172"/>
                </a:lnTo>
                <a:lnTo>
                  <a:pt x="896" y="863"/>
                </a:lnTo>
                <a:lnTo>
                  <a:pt x="799" y="1156"/>
                </a:lnTo>
                <a:lnTo>
                  <a:pt x="696" y="644"/>
                </a:lnTo>
                <a:lnTo>
                  <a:pt x="489" y="1164"/>
                </a:lnTo>
                <a:lnTo>
                  <a:pt x="587" y="0"/>
                </a:lnTo>
                <a:lnTo>
                  <a:pt x="282" y="1160"/>
                </a:lnTo>
                <a:lnTo>
                  <a:pt x="215" y="577"/>
                </a:lnTo>
                <a:close/>
              </a:path>
            </a:pathLst>
          </a:custGeom>
          <a:solidFill>
            <a:srgbClr val="1B37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8" name="Freeform 33"/>
          <p:cNvSpPr>
            <a:spLocks/>
          </p:cNvSpPr>
          <p:nvPr userDrawn="1"/>
        </p:nvSpPr>
        <p:spPr bwMode="auto">
          <a:xfrm>
            <a:off x="9556751" y="4670425"/>
            <a:ext cx="1033463" cy="2187575"/>
          </a:xfrm>
          <a:custGeom>
            <a:avLst/>
            <a:gdLst>
              <a:gd name="T0" fmla="*/ 651 w 651"/>
              <a:gd name="T1" fmla="*/ 1214 h 1378"/>
              <a:gd name="T2" fmla="*/ 503 w 651"/>
              <a:gd name="T3" fmla="*/ 840 h 1378"/>
              <a:gd name="T4" fmla="*/ 289 w 651"/>
              <a:gd name="T5" fmla="*/ 1185 h 1378"/>
              <a:gd name="T6" fmla="*/ 413 w 651"/>
              <a:gd name="T7" fmla="*/ 643 h 1378"/>
              <a:gd name="T8" fmla="*/ 246 w 651"/>
              <a:gd name="T9" fmla="*/ 918 h 1378"/>
              <a:gd name="T10" fmla="*/ 204 w 651"/>
              <a:gd name="T11" fmla="*/ 626 h 1378"/>
              <a:gd name="T12" fmla="*/ 226 w 651"/>
              <a:gd name="T13" fmla="*/ 240 h 1378"/>
              <a:gd name="T14" fmla="*/ 124 w 651"/>
              <a:gd name="T15" fmla="*/ 415 h 1378"/>
              <a:gd name="T16" fmla="*/ 155 w 651"/>
              <a:gd name="T17" fmla="*/ 0 h 1378"/>
              <a:gd name="T18" fmla="*/ 71 w 651"/>
              <a:gd name="T19" fmla="*/ 392 h 1378"/>
              <a:gd name="T20" fmla="*/ 43 w 651"/>
              <a:gd name="T21" fmla="*/ 234 h 1378"/>
              <a:gd name="T22" fmla="*/ 0 w 651"/>
              <a:gd name="T23" fmla="*/ 581 h 1378"/>
              <a:gd name="T24" fmla="*/ 29 w 651"/>
              <a:gd name="T25" fmla="*/ 697 h 1378"/>
              <a:gd name="T26" fmla="*/ 31 w 651"/>
              <a:gd name="T27" fmla="*/ 685 h 1378"/>
              <a:gd name="T28" fmla="*/ 31 w 651"/>
              <a:gd name="T29" fmla="*/ 685 h 1378"/>
              <a:gd name="T30" fmla="*/ 88 w 651"/>
              <a:gd name="T31" fmla="*/ 490 h 1378"/>
              <a:gd name="T32" fmla="*/ 88 w 651"/>
              <a:gd name="T33" fmla="*/ 490 h 1378"/>
              <a:gd name="T34" fmla="*/ 89 w 651"/>
              <a:gd name="T35" fmla="*/ 486 h 1378"/>
              <a:gd name="T36" fmla="*/ 89 w 651"/>
              <a:gd name="T37" fmla="*/ 485 h 1378"/>
              <a:gd name="T38" fmla="*/ 91 w 651"/>
              <a:gd name="T39" fmla="*/ 482 h 1378"/>
              <a:gd name="T40" fmla="*/ 91 w 651"/>
              <a:gd name="T41" fmla="*/ 481 h 1378"/>
              <a:gd name="T42" fmla="*/ 93 w 651"/>
              <a:gd name="T43" fmla="*/ 475 h 1378"/>
              <a:gd name="T44" fmla="*/ 93 w 651"/>
              <a:gd name="T45" fmla="*/ 475 h 1378"/>
              <a:gd name="T46" fmla="*/ 94 w 651"/>
              <a:gd name="T47" fmla="*/ 473 h 1378"/>
              <a:gd name="T48" fmla="*/ 94 w 651"/>
              <a:gd name="T49" fmla="*/ 472 h 1378"/>
              <a:gd name="T50" fmla="*/ 95 w 651"/>
              <a:gd name="T51" fmla="*/ 471 h 1378"/>
              <a:gd name="T52" fmla="*/ 95 w 651"/>
              <a:gd name="T53" fmla="*/ 470 h 1378"/>
              <a:gd name="T54" fmla="*/ 95 w 651"/>
              <a:gd name="T55" fmla="*/ 469 h 1378"/>
              <a:gd name="T56" fmla="*/ 96 w 651"/>
              <a:gd name="T57" fmla="*/ 469 h 1378"/>
              <a:gd name="T58" fmla="*/ 96 w 651"/>
              <a:gd name="T59" fmla="*/ 469 h 1378"/>
              <a:gd name="T60" fmla="*/ 96 w 651"/>
              <a:gd name="T61" fmla="*/ 468 h 1378"/>
              <a:gd name="T62" fmla="*/ 96 w 651"/>
              <a:gd name="T63" fmla="*/ 468 h 1378"/>
              <a:gd name="T64" fmla="*/ 96 w 651"/>
              <a:gd name="T65" fmla="*/ 468 h 1378"/>
              <a:gd name="T66" fmla="*/ 158 w 651"/>
              <a:gd name="T67" fmla="*/ 962 h 1378"/>
              <a:gd name="T68" fmla="*/ 155 w 651"/>
              <a:gd name="T69" fmla="*/ 1378 h 1378"/>
              <a:gd name="T70" fmla="*/ 627 w 651"/>
              <a:gd name="T71" fmla="*/ 1378 h 1378"/>
              <a:gd name="T72" fmla="*/ 651 w 651"/>
              <a:gd name="T73" fmla="*/ 1214 h 1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51" h="1378">
                <a:moveTo>
                  <a:pt x="651" y="1214"/>
                </a:moveTo>
                <a:cubicBezTo>
                  <a:pt x="503" y="840"/>
                  <a:pt x="503" y="840"/>
                  <a:pt x="503" y="840"/>
                </a:cubicBezTo>
                <a:cubicBezTo>
                  <a:pt x="289" y="1185"/>
                  <a:pt x="289" y="1185"/>
                  <a:pt x="289" y="1185"/>
                </a:cubicBezTo>
                <a:cubicBezTo>
                  <a:pt x="413" y="643"/>
                  <a:pt x="413" y="643"/>
                  <a:pt x="413" y="643"/>
                </a:cubicBezTo>
                <a:cubicBezTo>
                  <a:pt x="246" y="918"/>
                  <a:pt x="246" y="918"/>
                  <a:pt x="246" y="918"/>
                </a:cubicBezTo>
                <a:cubicBezTo>
                  <a:pt x="204" y="626"/>
                  <a:pt x="204" y="626"/>
                  <a:pt x="204" y="626"/>
                </a:cubicBezTo>
                <a:cubicBezTo>
                  <a:pt x="226" y="240"/>
                  <a:pt x="226" y="240"/>
                  <a:pt x="226" y="240"/>
                </a:cubicBezTo>
                <a:cubicBezTo>
                  <a:pt x="124" y="415"/>
                  <a:pt x="124" y="415"/>
                  <a:pt x="124" y="415"/>
                </a:cubicBezTo>
                <a:cubicBezTo>
                  <a:pt x="155" y="0"/>
                  <a:pt x="155" y="0"/>
                  <a:pt x="155" y="0"/>
                </a:cubicBezTo>
                <a:cubicBezTo>
                  <a:pt x="71" y="392"/>
                  <a:pt x="71" y="392"/>
                  <a:pt x="71" y="392"/>
                </a:cubicBezTo>
                <a:cubicBezTo>
                  <a:pt x="43" y="234"/>
                  <a:pt x="43" y="234"/>
                  <a:pt x="43" y="234"/>
                </a:cubicBezTo>
                <a:cubicBezTo>
                  <a:pt x="0" y="581"/>
                  <a:pt x="0" y="581"/>
                  <a:pt x="0" y="581"/>
                </a:cubicBezTo>
                <a:cubicBezTo>
                  <a:pt x="29" y="697"/>
                  <a:pt x="29" y="697"/>
                  <a:pt x="29" y="697"/>
                </a:cubicBezTo>
                <a:cubicBezTo>
                  <a:pt x="30" y="693"/>
                  <a:pt x="30" y="689"/>
                  <a:pt x="31" y="685"/>
                </a:cubicBezTo>
                <a:cubicBezTo>
                  <a:pt x="31" y="685"/>
                  <a:pt x="31" y="685"/>
                  <a:pt x="31" y="685"/>
                </a:cubicBezTo>
                <a:cubicBezTo>
                  <a:pt x="50" y="598"/>
                  <a:pt x="75" y="525"/>
                  <a:pt x="88" y="490"/>
                </a:cubicBezTo>
                <a:cubicBezTo>
                  <a:pt x="88" y="490"/>
                  <a:pt x="88" y="490"/>
                  <a:pt x="88" y="490"/>
                </a:cubicBezTo>
                <a:cubicBezTo>
                  <a:pt x="88" y="489"/>
                  <a:pt x="89" y="487"/>
                  <a:pt x="89" y="486"/>
                </a:cubicBezTo>
                <a:cubicBezTo>
                  <a:pt x="89" y="486"/>
                  <a:pt x="89" y="486"/>
                  <a:pt x="89" y="485"/>
                </a:cubicBezTo>
                <a:cubicBezTo>
                  <a:pt x="90" y="484"/>
                  <a:pt x="90" y="483"/>
                  <a:pt x="91" y="482"/>
                </a:cubicBezTo>
                <a:cubicBezTo>
                  <a:pt x="91" y="482"/>
                  <a:pt x="91" y="482"/>
                  <a:pt x="91" y="481"/>
                </a:cubicBezTo>
                <a:cubicBezTo>
                  <a:pt x="92" y="479"/>
                  <a:pt x="93" y="477"/>
                  <a:pt x="93" y="475"/>
                </a:cubicBezTo>
                <a:cubicBezTo>
                  <a:pt x="93" y="475"/>
                  <a:pt x="93" y="475"/>
                  <a:pt x="93" y="475"/>
                </a:cubicBezTo>
                <a:cubicBezTo>
                  <a:pt x="94" y="474"/>
                  <a:pt x="94" y="473"/>
                  <a:pt x="94" y="473"/>
                </a:cubicBezTo>
                <a:cubicBezTo>
                  <a:pt x="94" y="472"/>
                  <a:pt x="94" y="472"/>
                  <a:pt x="94" y="472"/>
                </a:cubicBezTo>
                <a:cubicBezTo>
                  <a:pt x="95" y="471"/>
                  <a:pt x="95" y="471"/>
                  <a:pt x="95" y="471"/>
                </a:cubicBezTo>
                <a:cubicBezTo>
                  <a:pt x="95" y="470"/>
                  <a:pt x="95" y="470"/>
                  <a:pt x="95" y="470"/>
                </a:cubicBezTo>
                <a:cubicBezTo>
                  <a:pt x="95" y="470"/>
                  <a:pt x="95" y="470"/>
                  <a:pt x="95" y="469"/>
                </a:cubicBezTo>
                <a:cubicBezTo>
                  <a:pt x="96" y="469"/>
                  <a:pt x="96" y="469"/>
                  <a:pt x="96" y="469"/>
                </a:cubicBezTo>
                <a:cubicBezTo>
                  <a:pt x="96" y="469"/>
                  <a:pt x="96" y="469"/>
                  <a:pt x="96" y="469"/>
                </a:cubicBezTo>
                <a:cubicBezTo>
                  <a:pt x="96" y="468"/>
                  <a:pt x="96" y="468"/>
                  <a:pt x="96" y="468"/>
                </a:cubicBezTo>
                <a:cubicBezTo>
                  <a:pt x="96" y="468"/>
                  <a:pt x="96" y="468"/>
                  <a:pt x="96" y="468"/>
                </a:cubicBezTo>
                <a:cubicBezTo>
                  <a:pt x="96" y="468"/>
                  <a:pt x="96" y="468"/>
                  <a:pt x="96" y="468"/>
                </a:cubicBezTo>
                <a:cubicBezTo>
                  <a:pt x="158" y="962"/>
                  <a:pt x="158" y="962"/>
                  <a:pt x="158" y="962"/>
                </a:cubicBezTo>
                <a:cubicBezTo>
                  <a:pt x="155" y="1378"/>
                  <a:pt x="155" y="1378"/>
                  <a:pt x="155" y="1378"/>
                </a:cubicBezTo>
                <a:cubicBezTo>
                  <a:pt x="627" y="1378"/>
                  <a:pt x="627" y="1378"/>
                  <a:pt x="627" y="1378"/>
                </a:cubicBezTo>
                <a:lnTo>
                  <a:pt x="651" y="1214"/>
                </a:lnTo>
                <a:close/>
              </a:path>
            </a:pathLst>
          </a:custGeom>
          <a:solidFill>
            <a:srgbClr val="1B37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9" name="Freeform 34"/>
          <p:cNvSpPr>
            <a:spLocks noEditPoints="1"/>
          </p:cNvSpPr>
          <p:nvPr userDrawn="1"/>
        </p:nvSpPr>
        <p:spPr bwMode="auto">
          <a:xfrm>
            <a:off x="4335463" y="5002213"/>
            <a:ext cx="1081088" cy="1762125"/>
          </a:xfrm>
          <a:custGeom>
            <a:avLst/>
            <a:gdLst>
              <a:gd name="T0" fmla="*/ 410 w 681"/>
              <a:gd name="T1" fmla="*/ 1055 h 1110"/>
              <a:gd name="T2" fmla="*/ 436 w 681"/>
              <a:gd name="T3" fmla="*/ 1077 h 1110"/>
              <a:gd name="T4" fmla="*/ 459 w 681"/>
              <a:gd name="T5" fmla="*/ 1100 h 1110"/>
              <a:gd name="T6" fmla="*/ 382 w 681"/>
              <a:gd name="T7" fmla="*/ 1061 h 1110"/>
              <a:gd name="T8" fmla="*/ 367 w 681"/>
              <a:gd name="T9" fmla="*/ 1052 h 1110"/>
              <a:gd name="T10" fmla="*/ 375 w 681"/>
              <a:gd name="T11" fmla="*/ 960 h 1110"/>
              <a:gd name="T12" fmla="*/ 323 w 681"/>
              <a:gd name="T13" fmla="*/ 1005 h 1110"/>
              <a:gd name="T14" fmla="*/ 314 w 681"/>
              <a:gd name="T15" fmla="*/ 1054 h 1110"/>
              <a:gd name="T16" fmla="*/ 307 w 681"/>
              <a:gd name="T17" fmla="*/ 1084 h 1110"/>
              <a:gd name="T18" fmla="*/ 240 w 681"/>
              <a:gd name="T19" fmla="*/ 1104 h 1110"/>
              <a:gd name="T20" fmla="*/ 262 w 681"/>
              <a:gd name="T21" fmla="*/ 1082 h 1110"/>
              <a:gd name="T22" fmla="*/ 261 w 681"/>
              <a:gd name="T23" fmla="*/ 1052 h 1110"/>
              <a:gd name="T24" fmla="*/ 209 w 681"/>
              <a:gd name="T25" fmla="*/ 946 h 1110"/>
              <a:gd name="T26" fmla="*/ 208 w 681"/>
              <a:gd name="T27" fmla="*/ 937 h 1110"/>
              <a:gd name="T28" fmla="*/ 206 w 681"/>
              <a:gd name="T29" fmla="*/ 460 h 1110"/>
              <a:gd name="T30" fmla="*/ 110 w 681"/>
              <a:gd name="T31" fmla="*/ 308 h 1110"/>
              <a:gd name="T32" fmla="*/ 0 w 681"/>
              <a:gd name="T33" fmla="*/ 275 h 1110"/>
              <a:gd name="T34" fmla="*/ 45 w 681"/>
              <a:gd name="T35" fmla="*/ 176 h 1110"/>
              <a:gd name="T36" fmla="*/ 28 w 681"/>
              <a:gd name="T37" fmla="*/ 48 h 1110"/>
              <a:gd name="T38" fmla="*/ 52 w 681"/>
              <a:gd name="T39" fmla="*/ 100 h 1110"/>
              <a:gd name="T40" fmla="*/ 75 w 681"/>
              <a:gd name="T41" fmla="*/ 110 h 1110"/>
              <a:gd name="T42" fmla="*/ 190 w 681"/>
              <a:gd name="T43" fmla="*/ 195 h 1110"/>
              <a:gd name="T44" fmla="*/ 232 w 681"/>
              <a:gd name="T45" fmla="*/ 233 h 1110"/>
              <a:gd name="T46" fmla="*/ 303 w 681"/>
              <a:gd name="T47" fmla="*/ 268 h 1110"/>
              <a:gd name="T48" fmla="*/ 288 w 681"/>
              <a:gd name="T49" fmla="*/ 219 h 1110"/>
              <a:gd name="T50" fmla="*/ 282 w 681"/>
              <a:gd name="T51" fmla="*/ 155 h 1110"/>
              <a:gd name="T52" fmla="*/ 237 w 681"/>
              <a:gd name="T53" fmla="*/ 107 h 1110"/>
              <a:gd name="T54" fmla="*/ 381 w 681"/>
              <a:gd name="T55" fmla="*/ 118 h 1110"/>
              <a:gd name="T56" fmla="*/ 397 w 681"/>
              <a:gd name="T57" fmla="*/ 150 h 1110"/>
              <a:gd name="T58" fmla="*/ 393 w 681"/>
              <a:gd name="T59" fmla="*/ 150 h 1110"/>
              <a:gd name="T60" fmla="*/ 366 w 681"/>
              <a:gd name="T61" fmla="*/ 170 h 1110"/>
              <a:gd name="T62" fmla="*/ 353 w 681"/>
              <a:gd name="T63" fmla="*/ 237 h 1110"/>
              <a:gd name="T64" fmla="*/ 387 w 681"/>
              <a:gd name="T65" fmla="*/ 256 h 1110"/>
              <a:gd name="T66" fmla="*/ 451 w 681"/>
              <a:gd name="T67" fmla="*/ 222 h 1110"/>
              <a:gd name="T68" fmla="*/ 471 w 681"/>
              <a:gd name="T69" fmla="*/ 189 h 1110"/>
              <a:gd name="T70" fmla="*/ 579 w 681"/>
              <a:gd name="T71" fmla="*/ 98 h 1110"/>
              <a:gd name="T72" fmla="*/ 626 w 681"/>
              <a:gd name="T73" fmla="*/ 10 h 1110"/>
              <a:gd name="T74" fmla="*/ 662 w 681"/>
              <a:gd name="T75" fmla="*/ 51 h 1110"/>
              <a:gd name="T76" fmla="*/ 638 w 681"/>
              <a:gd name="T77" fmla="*/ 100 h 1110"/>
              <a:gd name="T78" fmla="*/ 669 w 681"/>
              <a:gd name="T79" fmla="*/ 195 h 1110"/>
              <a:gd name="T80" fmla="*/ 559 w 681"/>
              <a:gd name="T81" fmla="*/ 298 h 1110"/>
              <a:gd name="T82" fmla="*/ 468 w 681"/>
              <a:gd name="T83" fmla="*/ 356 h 1110"/>
              <a:gd name="T84" fmla="*/ 464 w 681"/>
              <a:gd name="T85" fmla="*/ 536 h 1110"/>
              <a:gd name="T86" fmla="*/ 482 w 681"/>
              <a:gd name="T87" fmla="*/ 825 h 1110"/>
              <a:gd name="T88" fmla="*/ 442 w 681"/>
              <a:gd name="T89" fmla="*/ 944 h 1110"/>
              <a:gd name="T90" fmla="*/ 431 w 681"/>
              <a:gd name="T91" fmla="*/ 1053 h 1110"/>
              <a:gd name="T92" fmla="*/ 419 w 681"/>
              <a:gd name="T93" fmla="*/ 1102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81" h="1110">
                <a:moveTo>
                  <a:pt x="431" y="1053"/>
                </a:moveTo>
                <a:cubicBezTo>
                  <a:pt x="424" y="1053"/>
                  <a:pt x="417" y="1054"/>
                  <a:pt x="410" y="1054"/>
                </a:cubicBezTo>
                <a:cubicBezTo>
                  <a:pt x="410" y="1054"/>
                  <a:pt x="410" y="1054"/>
                  <a:pt x="410" y="1055"/>
                </a:cubicBezTo>
                <a:cubicBezTo>
                  <a:pt x="415" y="1060"/>
                  <a:pt x="421" y="1064"/>
                  <a:pt x="426" y="1069"/>
                </a:cubicBezTo>
                <a:cubicBezTo>
                  <a:pt x="428" y="1070"/>
                  <a:pt x="430" y="1071"/>
                  <a:pt x="432" y="1071"/>
                </a:cubicBezTo>
                <a:cubicBezTo>
                  <a:pt x="433" y="1073"/>
                  <a:pt x="435" y="1075"/>
                  <a:pt x="436" y="1077"/>
                </a:cubicBezTo>
                <a:cubicBezTo>
                  <a:pt x="443" y="1082"/>
                  <a:pt x="449" y="1087"/>
                  <a:pt x="456" y="1092"/>
                </a:cubicBezTo>
                <a:cubicBezTo>
                  <a:pt x="457" y="1092"/>
                  <a:pt x="458" y="1095"/>
                  <a:pt x="460" y="1097"/>
                </a:cubicBezTo>
                <a:cubicBezTo>
                  <a:pt x="460" y="1098"/>
                  <a:pt x="459" y="1099"/>
                  <a:pt x="459" y="1100"/>
                </a:cubicBezTo>
                <a:cubicBezTo>
                  <a:pt x="452" y="1101"/>
                  <a:pt x="429" y="1104"/>
                  <a:pt x="423" y="1102"/>
                </a:cubicBezTo>
                <a:cubicBezTo>
                  <a:pt x="411" y="1099"/>
                  <a:pt x="387" y="1078"/>
                  <a:pt x="380" y="1069"/>
                </a:cubicBezTo>
                <a:cubicBezTo>
                  <a:pt x="381" y="1066"/>
                  <a:pt x="381" y="1063"/>
                  <a:pt x="382" y="1061"/>
                </a:cubicBezTo>
                <a:cubicBezTo>
                  <a:pt x="381" y="1059"/>
                  <a:pt x="380" y="1056"/>
                  <a:pt x="379" y="1054"/>
                </a:cubicBezTo>
                <a:cubicBezTo>
                  <a:pt x="375" y="1053"/>
                  <a:pt x="371" y="1053"/>
                  <a:pt x="367" y="1052"/>
                </a:cubicBezTo>
                <a:cubicBezTo>
                  <a:pt x="367" y="1052"/>
                  <a:pt x="367" y="1052"/>
                  <a:pt x="367" y="1052"/>
                </a:cubicBezTo>
                <a:cubicBezTo>
                  <a:pt x="370" y="1044"/>
                  <a:pt x="372" y="1036"/>
                  <a:pt x="374" y="1028"/>
                </a:cubicBezTo>
                <a:cubicBezTo>
                  <a:pt x="374" y="1020"/>
                  <a:pt x="374" y="1012"/>
                  <a:pt x="374" y="1004"/>
                </a:cubicBezTo>
                <a:cubicBezTo>
                  <a:pt x="374" y="989"/>
                  <a:pt x="375" y="975"/>
                  <a:pt x="375" y="960"/>
                </a:cubicBezTo>
                <a:cubicBezTo>
                  <a:pt x="374" y="958"/>
                  <a:pt x="373" y="955"/>
                  <a:pt x="372" y="952"/>
                </a:cubicBezTo>
                <a:cubicBezTo>
                  <a:pt x="359" y="953"/>
                  <a:pt x="346" y="954"/>
                  <a:pt x="333" y="955"/>
                </a:cubicBezTo>
                <a:cubicBezTo>
                  <a:pt x="334" y="973"/>
                  <a:pt x="326" y="990"/>
                  <a:pt x="323" y="1005"/>
                </a:cubicBezTo>
                <a:cubicBezTo>
                  <a:pt x="324" y="1021"/>
                  <a:pt x="325" y="1037"/>
                  <a:pt x="326" y="1053"/>
                </a:cubicBezTo>
                <a:cubicBezTo>
                  <a:pt x="322" y="1053"/>
                  <a:pt x="318" y="1053"/>
                  <a:pt x="314" y="1053"/>
                </a:cubicBezTo>
                <a:cubicBezTo>
                  <a:pt x="314" y="1053"/>
                  <a:pt x="314" y="1054"/>
                  <a:pt x="314" y="1054"/>
                </a:cubicBezTo>
                <a:cubicBezTo>
                  <a:pt x="314" y="1060"/>
                  <a:pt x="315" y="1065"/>
                  <a:pt x="316" y="1070"/>
                </a:cubicBezTo>
                <a:cubicBezTo>
                  <a:pt x="314" y="1072"/>
                  <a:pt x="311" y="1074"/>
                  <a:pt x="309" y="1077"/>
                </a:cubicBezTo>
                <a:cubicBezTo>
                  <a:pt x="308" y="1079"/>
                  <a:pt x="308" y="1081"/>
                  <a:pt x="307" y="1084"/>
                </a:cubicBezTo>
                <a:cubicBezTo>
                  <a:pt x="303" y="1086"/>
                  <a:pt x="299" y="1089"/>
                  <a:pt x="295" y="1092"/>
                </a:cubicBezTo>
                <a:cubicBezTo>
                  <a:pt x="289" y="1097"/>
                  <a:pt x="285" y="1103"/>
                  <a:pt x="277" y="1106"/>
                </a:cubicBezTo>
                <a:cubicBezTo>
                  <a:pt x="265" y="1110"/>
                  <a:pt x="251" y="1106"/>
                  <a:pt x="240" y="1104"/>
                </a:cubicBezTo>
                <a:cubicBezTo>
                  <a:pt x="240" y="1103"/>
                  <a:pt x="240" y="1103"/>
                  <a:pt x="240" y="1102"/>
                </a:cubicBezTo>
                <a:cubicBezTo>
                  <a:pt x="241" y="1099"/>
                  <a:pt x="241" y="1097"/>
                  <a:pt x="242" y="1094"/>
                </a:cubicBezTo>
                <a:cubicBezTo>
                  <a:pt x="245" y="1087"/>
                  <a:pt x="256" y="1086"/>
                  <a:pt x="262" y="1082"/>
                </a:cubicBezTo>
                <a:cubicBezTo>
                  <a:pt x="268" y="1076"/>
                  <a:pt x="275" y="1070"/>
                  <a:pt x="281" y="1064"/>
                </a:cubicBezTo>
                <a:cubicBezTo>
                  <a:pt x="282" y="1060"/>
                  <a:pt x="282" y="1056"/>
                  <a:pt x="282" y="1052"/>
                </a:cubicBezTo>
                <a:cubicBezTo>
                  <a:pt x="275" y="1052"/>
                  <a:pt x="268" y="1052"/>
                  <a:pt x="261" y="1052"/>
                </a:cubicBezTo>
                <a:cubicBezTo>
                  <a:pt x="261" y="1042"/>
                  <a:pt x="258" y="1030"/>
                  <a:pt x="259" y="1023"/>
                </a:cubicBezTo>
                <a:cubicBezTo>
                  <a:pt x="262" y="1000"/>
                  <a:pt x="264" y="952"/>
                  <a:pt x="251" y="942"/>
                </a:cubicBezTo>
                <a:cubicBezTo>
                  <a:pt x="237" y="943"/>
                  <a:pt x="223" y="945"/>
                  <a:pt x="209" y="946"/>
                </a:cubicBezTo>
                <a:cubicBezTo>
                  <a:pt x="209" y="946"/>
                  <a:pt x="209" y="945"/>
                  <a:pt x="209" y="944"/>
                </a:cubicBezTo>
                <a:cubicBezTo>
                  <a:pt x="209" y="942"/>
                  <a:pt x="209" y="940"/>
                  <a:pt x="210" y="937"/>
                </a:cubicBezTo>
                <a:cubicBezTo>
                  <a:pt x="209" y="937"/>
                  <a:pt x="209" y="937"/>
                  <a:pt x="208" y="937"/>
                </a:cubicBezTo>
                <a:cubicBezTo>
                  <a:pt x="209" y="845"/>
                  <a:pt x="210" y="753"/>
                  <a:pt x="211" y="661"/>
                </a:cubicBezTo>
                <a:cubicBezTo>
                  <a:pt x="210" y="617"/>
                  <a:pt x="209" y="573"/>
                  <a:pt x="208" y="529"/>
                </a:cubicBezTo>
                <a:cubicBezTo>
                  <a:pt x="208" y="506"/>
                  <a:pt x="207" y="483"/>
                  <a:pt x="206" y="460"/>
                </a:cubicBezTo>
                <a:cubicBezTo>
                  <a:pt x="205" y="448"/>
                  <a:pt x="205" y="435"/>
                  <a:pt x="204" y="422"/>
                </a:cubicBezTo>
                <a:cubicBezTo>
                  <a:pt x="202" y="404"/>
                  <a:pt x="200" y="386"/>
                  <a:pt x="199" y="367"/>
                </a:cubicBezTo>
                <a:cubicBezTo>
                  <a:pt x="169" y="348"/>
                  <a:pt x="140" y="328"/>
                  <a:pt x="110" y="308"/>
                </a:cubicBezTo>
                <a:cubicBezTo>
                  <a:pt x="102" y="310"/>
                  <a:pt x="94" y="311"/>
                  <a:pt x="86" y="313"/>
                </a:cubicBezTo>
                <a:cubicBezTo>
                  <a:pt x="67" y="311"/>
                  <a:pt x="50" y="302"/>
                  <a:pt x="37" y="294"/>
                </a:cubicBezTo>
                <a:cubicBezTo>
                  <a:pt x="24" y="288"/>
                  <a:pt x="12" y="281"/>
                  <a:pt x="0" y="275"/>
                </a:cubicBezTo>
                <a:cubicBezTo>
                  <a:pt x="0" y="268"/>
                  <a:pt x="0" y="261"/>
                  <a:pt x="1" y="255"/>
                </a:cubicBezTo>
                <a:cubicBezTo>
                  <a:pt x="8" y="246"/>
                  <a:pt x="15" y="237"/>
                  <a:pt x="22" y="228"/>
                </a:cubicBezTo>
                <a:cubicBezTo>
                  <a:pt x="29" y="210"/>
                  <a:pt x="37" y="193"/>
                  <a:pt x="45" y="176"/>
                </a:cubicBezTo>
                <a:cubicBezTo>
                  <a:pt x="47" y="170"/>
                  <a:pt x="60" y="143"/>
                  <a:pt x="59" y="138"/>
                </a:cubicBezTo>
                <a:cubicBezTo>
                  <a:pt x="57" y="122"/>
                  <a:pt x="37" y="111"/>
                  <a:pt x="29" y="100"/>
                </a:cubicBezTo>
                <a:cubicBezTo>
                  <a:pt x="28" y="82"/>
                  <a:pt x="24" y="63"/>
                  <a:pt x="28" y="48"/>
                </a:cubicBezTo>
                <a:cubicBezTo>
                  <a:pt x="31" y="47"/>
                  <a:pt x="33" y="46"/>
                  <a:pt x="36" y="46"/>
                </a:cubicBezTo>
                <a:cubicBezTo>
                  <a:pt x="44" y="51"/>
                  <a:pt x="50" y="59"/>
                  <a:pt x="57" y="65"/>
                </a:cubicBezTo>
                <a:cubicBezTo>
                  <a:pt x="55" y="68"/>
                  <a:pt x="47" y="95"/>
                  <a:pt x="52" y="100"/>
                </a:cubicBezTo>
                <a:cubicBezTo>
                  <a:pt x="58" y="105"/>
                  <a:pt x="64" y="110"/>
                  <a:pt x="71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3" y="113"/>
                  <a:pt x="74" y="112"/>
                  <a:pt x="75" y="110"/>
                </a:cubicBezTo>
                <a:cubicBezTo>
                  <a:pt x="95" y="125"/>
                  <a:pt x="115" y="139"/>
                  <a:pt x="136" y="153"/>
                </a:cubicBezTo>
                <a:cubicBezTo>
                  <a:pt x="147" y="166"/>
                  <a:pt x="159" y="179"/>
                  <a:pt x="170" y="191"/>
                </a:cubicBezTo>
                <a:cubicBezTo>
                  <a:pt x="177" y="192"/>
                  <a:pt x="183" y="193"/>
                  <a:pt x="190" y="195"/>
                </a:cubicBezTo>
                <a:cubicBezTo>
                  <a:pt x="198" y="198"/>
                  <a:pt x="208" y="207"/>
                  <a:pt x="213" y="214"/>
                </a:cubicBezTo>
                <a:cubicBezTo>
                  <a:pt x="213" y="217"/>
                  <a:pt x="211" y="224"/>
                  <a:pt x="212" y="225"/>
                </a:cubicBezTo>
                <a:cubicBezTo>
                  <a:pt x="219" y="228"/>
                  <a:pt x="226" y="231"/>
                  <a:pt x="232" y="233"/>
                </a:cubicBezTo>
                <a:cubicBezTo>
                  <a:pt x="237" y="238"/>
                  <a:pt x="241" y="243"/>
                  <a:pt x="245" y="247"/>
                </a:cubicBezTo>
                <a:cubicBezTo>
                  <a:pt x="249" y="249"/>
                  <a:pt x="253" y="251"/>
                  <a:pt x="257" y="253"/>
                </a:cubicBezTo>
                <a:cubicBezTo>
                  <a:pt x="271" y="259"/>
                  <a:pt x="284" y="267"/>
                  <a:pt x="303" y="268"/>
                </a:cubicBezTo>
                <a:cubicBezTo>
                  <a:pt x="306" y="262"/>
                  <a:pt x="311" y="252"/>
                  <a:pt x="307" y="242"/>
                </a:cubicBezTo>
                <a:cubicBezTo>
                  <a:pt x="305" y="238"/>
                  <a:pt x="298" y="236"/>
                  <a:pt x="295" y="233"/>
                </a:cubicBezTo>
                <a:cubicBezTo>
                  <a:pt x="292" y="228"/>
                  <a:pt x="290" y="224"/>
                  <a:pt x="288" y="219"/>
                </a:cubicBezTo>
                <a:cubicBezTo>
                  <a:pt x="285" y="207"/>
                  <a:pt x="288" y="193"/>
                  <a:pt x="288" y="180"/>
                </a:cubicBezTo>
                <a:cubicBezTo>
                  <a:pt x="288" y="177"/>
                  <a:pt x="288" y="173"/>
                  <a:pt x="288" y="170"/>
                </a:cubicBezTo>
                <a:cubicBezTo>
                  <a:pt x="286" y="165"/>
                  <a:pt x="284" y="160"/>
                  <a:pt x="282" y="155"/>
                </a:cubicBezTo>
                <a:cubicBezTo>
                  <a:pt x="282" y="153"/>
                  <a:pt x="283" y="150"/>
                  <a:pt x="284" y="148"/>
                </a:cubicBezTo>
                <a:cubicBezTo>
                  <a:pt x="283" y="140"/>
                  <a:pt x="282" y="132"/>
                  <a:pt x="282" y="124"/>
                </a:cubicBezTo>
                <a:cubicBezTo>
                  <a:pt x="267" y="118"/>
                  <a:pt x="252" y="113"/>
                  <a:pt x="237" y="107"/>
                </a:cubicBezTo>
                <a:cubicBezTo>
                  <a:pt x="267" y="103"/>
                  <a:pt x="296" y="99"/>
                  <a:pt x="326" y="96"/>
                </a:cubicBezTo>
                <a:cubicBezTo>
                  <a:pt x="332" y="98"/>
                  <a:pt x="338" y="101"/>
                  <a:pt x="345" y="104"/>
                </a:cubicBezTo>
                <a:cubicBezTo>
                  <a:pt x="357" y="109"/>
                  <a:pt x="369" y="113"/>
                  <a:pt x="381" y="118"/>
                </a:cubicBezTo>
                <a:cubicBezTo>
                  <a:pt x="389" y="123"/>
                  <a:pt x="397" y="128"/>
                  <a:pt x="405" y="133"/>
                </a:cubicBezTo>
                <a:cubicBezTo>
                  <a:pt x="413" y="138"/>
                  <a:pt x="420" y="142"/>
                  <a:pt x="427" y="147"/>
                </a:cubicBezTo>
                <a:cubicBezTo>
                  <a:pt x="417" y="148"/>
                  <a:pt x="407" y="149"/>
                  <a:pt x="397" y="150"/>
                </a:cubicBezTo>
                <a:cubicBezTo>
                  <a:pt x="396" y="159"/>
                  <a:pt x="396" y="167"/>
                  <a:pt x="395" y="176"/>
                </a:cubicBezTo>
                <a:cubicBezTo>
                  <a:pt x="394" y="176"/>
                  <a:pt x="394" y="175"/>
                  <a:pt x="393" y="174"/>
                </a:cubicBezTo>
                <a:cubicBezTo>
                  <a:pt x="393" y="166"/>
                  <a:pt x="393" y="158"/>
                  <a:pt x="393" y="150"/>
                </a:cubicBezTo>
                <a:cubicBezTo>
                  <a:pt x="385" y="151"/>
                  <a:pt x="377" y="151"/>
                  <a:pt x="369" y="152"/>
                </a:cubicBezTo>
                <a:cubicBezTo>
                  <a:pt x="368" y="157"/>
                  <a:pt x="366" y="162"/>
                  <a:pt x="365" y="167"/>
                </a:cubicBezTo>
                <a:cubicBezTo>
                  <a:pt x="366" y="168"/>
                  <a:pt x="366" y="168"/>
                  <a:pt x="366" y="170"/>
                </a:cubicBezTo>
                <a:cubicBezTo>
                  <a:pt x="362" y="184"/>
                  <a:pt x="370" y="203"/>
                  <a:pt x="366" y="218"/>
                </a:cubicBezTo>
                <a:cubicBezTo>
                  <a:pt x="363" y="224"/>
                  <a:pt x="361" y="229"/>
                  <a:pt x="358" y="234"/>
                </a:cubicBezTo>
                <a:cubicBezTo>
                  <a:pt x="356" y="235"/>
                  <a:pt x="355" y="236"/>
                  <a:pt x="353" y="237"/>
                </a:cubicBezTo>
                <a:cubicBezTo>
                  <a:pt x="350" y="242"/>
                  <a:pt x="355" y="257"/>
                  <a:pt x="357" y="260"/>
                </a:cubicBezTo>
                <a:cubicBezTo>
                  <a:pt x="359" y="262"/>
                  <a:pt x="361" y="263"/>
                  <a:pt x="363" y="265"/>
                </a:cubicBezTo>
                <a:cubicBezTo>
                  <a:pt x="371" y="262"/>
                  <a:pt x="379" y="259"/>
                  <a:pt x="387" y="256"/>
                </a:cubicBezTo>
                <a:cubicBezTo>
                  <a:pt x="401" y="246"/>
                  <a:pt x="411" y="233"/>
                  <a:pt x="435" y="232"/>
                </a:cubicBezTo>
                <a:cubicBezTo>
                  <a:pt x="435" y="229"/>
                  <a:pt x="436" y="226"/>
                  <a:pt x="437" y="224"/>
                </a:cubicBezTo>
                <a:cubicBezTo>
                  <a:pt x="442" y="223"/>
                  <a:pt x="446" y="222"/>
                  <a:pt x="451" y="222"/>
                </a:cubicBezTo>
                <a:cubicBezTo>
                  <a:pt x="453" y="218"/>
                  <a:pt x="455" y="214"/>
                  <a:pt x="457" y="210"/>
                </a:cubicBezTo>
                <a:cubicBezTo>
                  <a:pt x="460" y="207"/>
                  <a:pt x="466" y="207"/>
                  <a:pt x="469" y="203"/>
                </a:cubicBezTo>
                <a:cubicBezTo>
                  <a:pt x="470" y="200"/>
                  <a:pt x="469" y="192"/>
                  <a:pt x="471" y="189"/>
                </a:cubicBezTo>
                <a:cubicBezTo>
                  <a:pt x="482" y="181"/>
                  <a:pt x="494" y="172"/>
                  <a:pt x="505" y="164"/>
                </a:cubicBezTo>
                <a:cubicBezTo>
                  <a:pt x="513" y="156"/>
                  <a:pt x="521" y="148"/>
                  <a:pt x="529" y="140"/>
                </a:cubicBezTo>
                <a:cubicBezTo>
                  <a:pt x="546" y="126"/>
                  <a:pt x="563" y="112"/>
                  <a:pt x="579" y="98"/>
                </a:cubicBezTo>
                <a:cubicBezTo>
                  <a:pt x="600" y="82"/>
                  <a:pt x="623" y="67"/>
                  <a:pt x="637" y="45"/>
                </a:cubicBezTo>
                <a:cubicBezTo>
                  <a:pt x="635" y="34"/>
                  <a:pt x="629" y="24"/>
                  <a:pt x="624" y="16"/>
                </a:cubicBezTo>
                <a:cubicBezTo>
                  <a:pt x="625" y="14"/>
                  <a:pt x="626" y="12"/>
                  <a:pt x="626" y="10"/>
                </a:cubicBezTo>
                <a:cubicBezTo>
                  <a:pt x="629" y="8"/>
                  <a:pt x="649" y="0"/>
                  <a:pt x="650" y="1"/>
                </a:cubicBezTo>
                <a:cubicBezTo>
                  <a:pt x="653" y="6"/>
                  <a:pt x="647" y="11"/>
                  <a:pt x="650" y="18"/>
                </a:cubicBezTo>
                <a:cubicBezTo>
                  <a:pt x="652" y="24"/>
                  <a:pt x="665" y="41"/>
                  <a:pt x="662" y="51"/>
                </a:cubicBezTo>
                <a:cubicBezTo>
                  <a:pt x="660" y="53"/>
                  <a:pt x="659" y="55"/>
                  <a:pt x="657" y="57"/>
                </a:cubicBezTo>
                <a:cubicBezTo>
                  <a:pt x="651" y="66"/>
                  <a:pt x="645" y="75"/>
                  <a:pt x="639" y="83"/>
                </a:cubicBezTo>
                <a:cubicBezTo>
                  <a:pt x="638" y="89"/>
                  <a:pt x="638" y="94"/>
                  <a:pt x="638" y="100"/>
                </a:cubicBezTo>
                <a:cubicBezTo>
                  <a:pt x="638" y="104"/>
                  <a:pt x="638" y="108"/>
                  <a:pt x="637" y="112"/>
                </a:cubicBezTo>
                <a:cubicBezTo>
                  <a:pt x="643" y="126"/>
                  <a:pt x="649" y="140"/>
                  <a:pt x="655" y="154"/>
                </a:cubicBezTo>
                <a:cubicBezTo>
                  <a:pt x="659" y="168"/>
                  <a:pt x="664" y="181"/>
                  <a:pt x="669" y="195"/>
                </a:cubicBezTo>
                <a:cubicBezTo>
                  <a:pt x="674" y="210"/>
                  <a:pt x="681" y="223"/>
                  <a:pt x="677" y="243"/>
                </a:cubicBezTo>
                <a:cubicBezTo>
                  <a:pt x="654" y="256"/>
                  <a:pt x="630" y="268"/>
                  <a:pt x="607" y="281"/>
                </a:cubicBezTo>
                <a:cubicBezTo>
                  <a:pt x="591" y="287"/>
                  <a:pt x="575" y="292"/>
                  <a:pt x="559" y="298"/>
                </a:cubicBezTo>
                <a:cubicBezTo>
                  <a:pt x="553" y="302"/>
                  <a:pt x="554" y="310"/>
                  <a:pt x="545" y="314"/>
                </a:cubicBezTo>
                <a:cubicBezTo>
                  <a:pt x="522" y="324"/>
                  <a:pt x="499" y="334"/>
                  <a:pt x="476" y="345"/>
                </a:cubicBezTo>
                <a:cubicBezTo>
                  <a:pt x="473" y="349"/>
                  <a:pt x="471" y="352"/>
                  <a:pt x="468" y="356"/>
                </a:cubicBezTo>
                <a:cubicBezTo>
                  <a:pt x="464" y="357"/>
                  <a:pt x="460" y="358"/>
                  <a:pt x="455" y="358"/>
                </a:cubicBezTo>
                <a:cubicBezTo>
                  <a:pt x="458" y="408"/>
                  <a:pt x="460" y="459"/>
                  <a:pt x="463" y="509"/>
                </a:cubicBezTo>
                <a:cubicBezTo>
                  <a:pt x="463" y="518"/>
                  <a:pt x="464" y="527"/>
                  <a:pt x="464" y="536"/>
                </a:cubicBezTo>
                <a:cubicBezTo>
                  <a:pt x="466" y="566"/>
                  <a:pt x="468" y="596"/>
                  <a:pt x="470" y="626"/>
                </a:cubicBezTo>
                <a:cubicBezTo>
                  <a:pt x="473" y="680"/>
                  <a:pt x="477" y="735"/>
                  <a:pt x="480" y="789"/>
                </a:cubicBezTo>
                <a:cubicBezTo>
                  <a:pt x="481" y="801"/>
                  <a:pt x="482" y="813"/>
                  <a:pt x="482" y="825"/>
                </a:cubicBezTo>
                <a:cubicBezTo>
                  <a:pt x="486" y="847"/>
                  <a:pt x="486" y="877"/>
                  <a:pt x="483" y="900"/>
                </a:cubicBezTo>
                <a:cubicBezTo>
                  <a:pt x="482" y="907"/>
                  <a:pt x="484" y="934"/>
                  <a:pt x="481" y="937"/>
                </a:cubicBezTo>
                <a:cubicBezTo>
                  <a:pt x="468" y="939"/>
                  <a:pt x="455" y="942"/>
                  <a:pt x="442" y="944"/>
                </a:cubicBezTo>
                <a:cubicBezTo>
                  <a:pt x="441" y="955"/>
                  <a:pt x="436" y="964"/>
                  <a:pt x="433" y="973"/>
                </a:cubicBezTo>
                <a:cubicBezTo>
                  <a:pt x="433" y="982"/>
                  <a:pt x="432" y="990"/>
                  <a:pt x="432" y="998"/>
                </a:cubicBezTo>
                <a:cubicBezTo>
                  <a:pt x="429" y="1016"/>
                  <a:pt x="430" y="1036"/>
                  <a:pt x="431" y="1053"/>
                </a:cubicBezTo>
                <a:close/>
                <a:moveTo>
                  <a:pt x="419" y="1102"/>
                </a:moveTo>
                <a:cubicBezTo>
                  <a:pt x="419" y="1102"/>
                  <a:pt x="420" y="1102"/>
                  <a:pt x="420" y="1102"/>
                </a:cubicBezTo>
                <a:cubicBezTo>
                  <a:pt x="420" y="1102"/>
                  <a:pt x="419" y="1102"/>
                  <a:pt x="419" y="1102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0" name="Freeform 35"/>
          <p:cNvSpPr>
            <a:spLocks noEditPoints="1"/>
          </p:cNvSpPr>
          <p:nvPr userDrawn="1"/>
        </p:nvSpPr>
        <p:spPr bwMode="auto">
          <a:xfrm>
            <a:off x="5675313" y="5472113"/>
            <a:ext cx="681038" cy="1239838"/>
          </a:xfrm>
          <a:custGeom>
            <a:avLst/>
            <a:gdLst>
              <a:gd name="T0" fmla="*/ 252 w 429"/>
              <a:gd name="T1" fmla="*/ 765 h 781"/>
              <a:gd name="T2" fmla="*/ 194 w 429"/>
              <a:gd name="T3" fmla="*/ 764 h 781"/>
              <a:gd name="T4" fmla="*/ 205 w 429"/>
              <a:gd name="T5" fmla="*/ 728 h 781"/>
              <a:gd name="T6" fmla="*/ 213 w 429"/>
              <a:gd name="T7" fmla="*/ 696 h 781"/>
              <a:gd name="T8" fmla="*/ 169 w 429"/>
              <a:gd name="T9" fmla="*/ 695 h 781"/>
              <a:gd name="T10" fmla="*/ 134 w 429"/>
              <a:gd name="T11" fmla="*/ 680 h 781"/>
              <a:gd name="T12" fmla="*/ 123 w 429"/>
              <a:gd name="T13" fmla="*/ 672 h 781"/>
              <a:gd name="T14" fmla="*/ 93 w 429"/>
              <a:gd name="T15" fmla="*/ 612 h 781"/>
              <a:gd name="T16" fmla="*/ 99 w 429"/>
              <a:gd name="T17" fmla="*/ 417 h 781"/>
              <a:gd name="T18" fmla="*/ 89 w 429"/>
              <a:gd name="T19" fmla="*/ 236 h 781"/>
              <a:gd name="T20" fmla="*/ 84 w 429"/>
              <a:gd name="T21" fmla="*/ 195 h 781"/>
              <a:gd name="T22" fmla="*/ 0 w 429"/>
              <a:gd name="T23" fmla="*/ 114 h 781"/>
              <a:gd name="T24" fmla="*/ 16 w 429"/>
              <a:gd name="T25" fmla="*/ 83 h 781"/>
              <a:gd name="T26" fmla="*/ 56 w 429"/>
              <a:gd name="T27" fmla="*/ 62 h 781"/>
              <a:gd name="T28" fmla="*/ 137 w 429"/>
              <a:gd name="T29" fmla="*/ 21 h 781"/>
              <a:gd name="T30" fmla="*/ 165 w 429"/>
              <a:gd name="T31" fmla="*/ 8 h 781"/>
              <a:gd name="T32" fmla="*/ 283 w 429"/>
              <a:gd name="T33" fmla="*/ 18 h 781"/>
              <a:gd name="T34" fmla="*/ 332 w 429"/>
              <a:gd name="T35" fmla="*/ 27 h 781"/>
              <a:gd name="T36" fmla="*/ 367 w 429"/>
              <a:gd name="T37" fmla="*/ 82 h 781"/>
              <a:gd name="T38" fmla="*/ 425 w 429"/>
              <a:gd name="T39" fmla="*/ 206 h 781"/>
              <a:gd name="T40" fmla="*/ 367 w 429"/>
              <a:gd name="T41" fmla="*/ 246 h 781"/>
              <a:gd name="T42" fmla="*/ 304 w 429"/>
              <a:gd name="T43" fmla="*/ 252 h 781"/>
              <a:gd name="T44" fmla="*/ 309 w 429"/>
              <a:gd name="T45" fmla="*/ 323 h 781"/>
              <a:gd name="T46" fmla="*/ 323 w 429"/>
              <a:gd name="T47" fmla="*/ 466 h 781"/>
              <a:gd name="T48" fmla="*/ 296 w 429"/>
              <a:gd name="T49" fmla="*/ 707 h 781"/>
              <a:gd name="T50" fmla="*/ 179 w 429"/>
              <a:gd name="T51" fmla="*/ 33 h 781"/>
              <a:gd name="T52" fmla="*/ 175 w 429"/>
              <a:gd name="T53" fmla="*/ 60 h 781"/>
              <a:gd name="T54" fmla="*/ 172 w 429"/>
              <a:gd name="T55" fmla="*/ 85 h 781"/>
              <a:gd name="T56" fmla="*/ 174 w 429"/>
              <a:gd name="T57" fmla="*/ 82 h 781"/>
              <a:gd name="T58" fmla="*/ 193 w 429"/>
              <a:gd name="T59" fmla="*/ 36 h 781"/>
              <a:gd name="T60" fmla="*/ 268 w 429"/>
              <a:gd name="T61" fmla="*/ 43 h 781"/>
              <a:gd name="T62" fmla="*/ 269 w 429"/>
              <a:gd name="T63" fmla="*/ 138 h 781"/>
              <a:gd name="T64" fmla="*/ 306 w 429"/>
              <a:gd name="T65" fmla="*/ 134 h 781"/>
              <a:gd name="T66" fmla="*/ 341 w 429"/>
              <a:gd name="T67" fmla="*/ 138 h 781"/>
              <a:gd name="T68" fmla="*/ 332 w 429"/>
              <a:gd name="T69" fmla="*/ 102 h 781"/>
              <a:gd name="T70" fmla="*/ 323 w 429"/>
              <a:gd name="T71" fmla="*/ 68 h 781"/>
              <a:gd name="T72" fmla="*/ 170 w 429"/>
              <a:gd name="T73" fmla="*/ 41 h 781"/>
              <a:gd name="T74" fmla="*/ 106 w 429"/>
              <a:gd name="T75" fmla="*/ 62 h 781"/>
              <a:gd name="T76" fmla="*/ 104 w 429"/>
              <a:gd name="T77" fmla="*/ 99 h 781"/>
              <a:gd name="T78" fmla="*/ 116 w 429"/>
              <a:gd name="T79" fmla="*/ 108 h 781"/>
              <a:gd name="T80" fmla="*/ 122 w 429"/>
              <a:gd name="T81" fmla="*/ 122 h 781"/>
              <a:gd name="T82" fmla="*/ 144 w 429"/>
              <a:gd name="T83" fmla="*/ 124 h 781"/>
              <a:gd name="T84" fmla="*/ 170 w 429"/>
              <a:gd name="T85" fmla="*/ 52 h 781"/>
              <a:gd name="T86" fmla="*/ 175 w 429"/>
              <a:gd name="T87" fmla="*/ 79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29" h="781">
                <a:moveTo>
                  <a:pt x="256" y="699"/>
                </a:moveTo>
                <a:cubicBezTo>
                  <a:pt x="256" y="713"/>
                  <a:pt x="254" y="726"/>
                  <a:pt x="253" y="739"/>
                </a:cubicBezTo>
                <a:cubicBezTo>
                  <a:pt x="252" y="748"/>
                  <a:pt x="257" y="758"/>
                  <a:pt x="252" y="765"/>
                </a:cubicBezTo>
                <a:cubicBezTo>
                  <a:pt x="250" y="769"/>
                  <a:pt x="230" y="781"/>
                  <a:pt x="223" y="778"/>
                </a:cubicBezTo>
                <a:cubicBezTo>
                  <a:pt x="217" y="777"/>
                  <a:pt x="215" y="769"/>
                  <a:pt x="214" y="763"/>
                </a:cubicBezTo>
                <a:cubicBezTo>
                  <a:pt x="210" y="764"/>
                  <a:pt x="199" y="767"/>
                  <a:pt x="194" y="764"/>
                </a:cubicBezTo>
                <a:cubicBezTo>
                  <a:pt x="192" y="761"/>
                  <a:pt x="193" y="756"/>
                  <a:pt x="193" y="752"/>
                </a:cubicBezTo>
                <a:cubicBezTo>
                  <a:pt x="194" y="749"/>
                  <a:pt x="194" y="746"/>
                  <a:pt x="195" y="744"/>
                </a:cubicBezTo>
                <a:cubicBezTo>
                  <a:pt x="198" y="738"/>
                  <a:pt x="202" y="733"/>
                  <a:pt x="205" y="728"/>
                </a:cubicBezTo>
                <a:cubicBezTo>
                  <a:pt x="206" y="723"/>
                  <a:pt x="207" y="718"/>
                  <a:pt x="208" y="713"/>
                </a:cubicBezTo>
                <a:cubicBezTo>
                  <a:pt x="210" y="707"/>
                  <a:pt x="212" y="702"/>
                  <a:pt x="213" y="696"/>
                </a:cubicBezTo>
                <a:cubicBezTo>
                  <a:pt x="213" y="696"/>
                  <a:pt x="213" y="696"/>
                  <a:pt x="213" y="696"/>
                </a:cubicBezTo>
                <a:cubicBezTo>
                  <a:pt x="207" y="695"/>
                  <a:pt x="200" y="694"/>
                  <a:pt x="194" y="693"/>
                </a:cubicBezTo>
                <a:cubicBezTo>
                  <a:pt x="188" y="694"/>
                  <a:pt x="182" y="695"/>
                  <a:pt x="176" y="696"/>
                </a:cubicBezTo>
                <a:cubicBezTo>
                  <a:pt x="173" y="696"/>
                  <a:pt x="171" y="695"/>
                  <a:pt x="169" y="695"/>
                </a:cubicBezTo>
                <a:cubicBezTo>
                  <a:pt x="166" y="696"/>
                  <a:pt x="163" y="697"/>
                  <a:pt x="160" y="698"/>
                </a:cubicBezTo>
                <a:cubicBezTo>
                  <a:pt x="155" y="699"/>
                  <a:pt x="140" y="690"/>
                  <a:pt x="138" y="687"/>
                </a:cubicBezTo>
                <a:cubicBezTo>
                  <a:pt x="136" y="685"/>
                  <a:pt x="135" y="683"/>
                  <a:pt x="134" y="680"/>
                </a:cubicBezTo>
                <a:cubicBezTo>
                  <a:pt x="132" y="674"/>
                  <a:pt x="137" y="668"/>
                  <a:pt x="134" y="663"/>
                </a:cubicBezTo>
                <a:cubicBezTo>
                  <a:pt x="133" y="663"/>
                  <a:pt x="132" y="663"/>
                  <a:pt x="131" y="663"/>
                </a:cubicBezTo>
                <a:cubicBezTo>
                  <a:pt x="128" y="666"/>
                  <a:pt x="128" y="670"/>
                  <a:pt x="123" y="672"/>
                </a:cubicBezTo>
                <a:cubicBezTo>
                  <a:pt x="113" y="673"/>
                  <a:pt x="103" y="674"/>
                  <a:pt x="94" y="675"/>
                </a:cubicBezTo>
                <a:cubicBezTo>
                  <a:pt x="92" y="662"/>
                  <a:pt x="90" y="646"/>
                  <a:pt x="92" y="632"/>
                </a:cubicBezTo>
                <a:cubicBezTo>
                  <a:pt x="92" y="625"/>
                  <a:pt x="93" y="619"/>
                  <a:pt x="93" y="612"/>
                </a:cubicBezTo>
                <a:cubicBezTo>
                  <a:pt x="93" y="602"/>
                  <a:pt x="93" y="592"/>
                  <a:pt x="93" y="582"/>
                </a:cubicBezTo>
                <a:cubicBezTo>
                  <a:pt x="94" y="542"/>
                  <a:pt x="95" y="501"/>
                  <a:pt x="96" y="460"/>
                </a:cubicBezTo>
                <a:cubicBezTo>
                  <a:pt x="97" y="446"/>
                  <a:pt x="98" y="431"/>
                  <a:pt x="99" y="417"/>
                </a:cubicBezTo>
                <a:cubicBezTo>
                  <a:pt x="99" y="408"/>
                  <a:pt x="100" y="400"/>
                  <a:pt x="100" y="391"/>
                </a:cubicBezTo>
                <a:cubicBezTo>
                  <a:pt x="105" y="361"/>
                  <a:pt x="101" y="330"/>
                  <a:pt x="96" y="302"/>
                </a:cubicBezTo>
                <a:cubicBezTo>
                  <a:pt x="94" y="280"/>
                  <a:pt x="91" y="258"/>
                  <a:pt x="89" y="236"/>
                </a:cubicBezTo>
                <a:cubicBezTo>
                  <a:pt x="89" y="229"/>
                  <a:pt x="95" y="216"/>
                  <a:pt x="92" y="208"/>
                </a:cubicBezTo>
                <a:cubicBezTo>
                  <a:pt x="91" y="206"/>
                  <a:pt x="89" y="203"/>
                  <a:pt x="88" y="201"/>
                </a:cubicBezTo>
                <a:cubicBezTo>
                  <a:pt x="86" y="199"/>
                  <a:pt x="85" y="197"/>
                  <a:pt x="84" y="195"/>
                </a:cubicBezTo>
                <a:cubicBezTo>
                  <a:pt x="68" y="191"/>
                  <a:pt x="52" y="186"/>
                  <a:pt x="36" y="182"/>
                </a:cubicBezTo>
                <a:cubicBezTo>
                  <a:pt x="32" y="167"/>
                  <a:pt x="29" y="153"/>
                  <a:pt x="28" y="134"/>
                </a:cubicBezTo>
                <a:cubicBezTo>
                  <a:pt x="18" y="129"/>
                  <a:pt x="8" y="121"/>
                  <a:pt x="0" y="114"/>
                </a:cubicBezTo>
                <a:cubicBezTo>
                  <a:pt x="0" y="111"/>
                  <a:pt x="0" y="108"/>
                  <a:pt x="0" y="105"/>
                </a:cubicBezTo>
                <a:cubicBezTo>
                  <a:pt x="3" y="103"/>
                  <a:pt x="5" y="100"/>
                  <a:pt x="7" y="97"/>
                </a:cubicBezTo>
                <a:cubicBezTo>
                  <a:pt x="10" y="93"/>
                  <a:pt x="13" y="88"/>
                  <a:pt x="16" y="83"/>
                </a:cubicBezTo>
                <a:cubicBezTo>
                  <a:pt x="18" y="80"/>
                  <a:pt x="21" y="76"/>
                  <a:pt x="23" y="72"/>
                </a:cubicBezTo>
                <a:cubicBezTo>
                  <a:pt x="30" y="69"/>
                  <a:pt x="36" y="66"/>
                  <a:pt x="43" y="63"/>
                </a:cubicBezTo>
                <a:cubicBezTo>
                  <a:pt x="47" y="62"/>
                  <a:pt x="52" y="62"/>
                  <a:pt x="56" y="62"/>
                </a:cubicBezTo>
                <a:cubicBezTo>
                  <a:pt x="60" y="58"/>
                  <a:pt x="64" y="55"/>
                  <a:pt x="68" y="52"/>
                </a:cubicBezTo>
                <a:cubicBezTo>
                  <a:pt x="86" y="45"/>
                  <a:pt x="103" y="38"/>
                  <a:pt x="121" y="31"/>
                </a:cubicBezTo>
                <a:cubicBezTo>
                  <a:pt x="126" y="28"/>
                  <a:pt x="132" y="24"/>
                  <a:pt x="137" y="21"/>
                </a:cubicBezTo>
                <a:cubicBezTo>
                  <a:pt x="141" y="18"/>
                  <a:pt x="144" y="15"/>
                  <a:pt x="148" y="12"/>
                </a:cubicBezTo>
                <a:cubicBezTo>
                  <a:pt x="151" y="12"/>
                  <a:pt x="154" y="12"/>
                  <a:pt x="157" y="12"/>
                </a:cubicBezTo>
                <a:cubicBezTo>
                  <a:pt x="160" y="11"/>
                  <a:pt x="162" y="9"/>
                  <a:pt x="165" y="8"/>
                </a:cubicBezTo>
                <a:cubicBezTo>
                  <a:pt x="182" y="7"/>
                  <a:pt x="199" y="5"/>
                  <a:pt x="216" y="4"/>
                </a:cubicBezTo>
                <a:cubicBezTo>
                  <a:pt x="223" y="3"/>
                  <a:pt x="238" y="0"/>
                  <a:pt x="245" y="2"/>
                </a:cubicBezTo>
                <a:cubicBezTo>
                  <a:pt x="258" y="7"/>
                  <a:pt x="271" y="13"/>
                  <a:pt x="283" y="18"/>
                </a:cubicBezTo>
                <a:cubicBezTo>
                  <a:pt x="288" y="21"/>
                  <a:pt x="293" y="23"/>
                  <a:pt x="298" y="26"/>
                </a:cubicBezTo>
                <a:cubicBezTo>
                  <a:pt x="300" y="25"/>
                  <a:pt x="301" y="25"/>
                  <a:pt x="303" y="25"/>
                </a:cubicBezTo>
                <a:cubicBezTo>
                  <a:pt x="310" y="25"/>
                  <a:pt x="327" y="25"/>
                  <a:pt x="332" y="27"/>
                </a:cubicBezTo>
                <a:cubicBezTo>
                  <a:pt x="337" y="30"/>
                  <a:pt x="337" y="37"/>
                  <a:pt x="340" y="43"/>
                </a:cubicBezTo>
                <a:cubicBezTo>
                  <a:pt x="348" y="56"/>
                  <a:pt x="355" y="70"/>
                  <a:pt x="362" y="83"/>
                </a:cubicBezTo>
                <a:cubicBezTo>
                  <a:pt x="364" y="83"/>
                  <a:pt x="365" y="83"/>
                  <a:pt x="367" y="82"/>
                </a:cubicBezTo>
                <a:cubicBezTo>
                  <a:pt x="372" y="104"/>
                  <a:pt x="387" y="119"/>
                  <a:pt x="397" y="137"/>
                </a:cubicBezTo>
                <a:cubicBezTo>
                  <a:pt x="403" y="151"/>
                  <a:pt x="409" y="166"/>
                  <a:pt x="415" y="180"/>
                </a:cubicBezTo>
                <a:cubicBezTo>
                  <a:pt x="418" y="189"/>
                  <a:pt x="422" y="197"/>
                  <a:pt x="425" y="206"/>
                </a:cubicBezTo>
                <a:cubicBezTo>
                  <a:pt x="426" y="207"/>
                  <a:pt x="429" y="213"/>
                  <a:pt x="428" y="214"/>
                </a:cubicBezTo>
                <a:cubicBezTo>
                  <a:pt x="416" y="220"/>
                  <a:pt x="405" y="226"/>
                  <a:pt x="393" y="231"/>
                </a:cubicBezTo>
                <a:cubicBezTo>
                  <a:pt x="384" y="236"/>
                  <a:pt x="376" y="241"/>
                  <a:pt x="367" y="246"/>
                </a:cubicBezTo>
                <a:cubicBezTo>
                  <a:pt x="362" y="247"/>
                  <a:pt x="357" y="248"/>
                  <a:pt x="352" y="248"/>
                </a:cubicBezTo>
                <a:cubicBezTo>
                  <a:pt x="343" y="250"/>
                  <a:pt x="335" y="251"/>
                  <a:pt x="326" y="252"/>
                </a:cubicBezTo>
                <a:cubicBezTo>
                  <a:pt x="319" y="252"/>
                  <a:pt x="311" y="252"/>
                  <a:pt x="304" y="252"/>
                </a:cubicBezTo>
                <a:cubicBezTo>
                  <a:pt x="305" y="256"/>
                  <a:pt x="306" y="260"/>
                  <a:pt x="307" y="264"/>
                </a:cubicBezTo>
                <a:cubicBezTo>
                  <a:pt x="307" y="271"/>
                  <a:pt x="306" y="277"/>
                  <a:pt x="305" y="283"/>
                </a:cubicBezTo>
                <a:cubicBezTo>
                  <a:pt x="307" y="297"/>
                  <a:pt x="308" y="310"/>
                  <a:pt x="309" y="323"/>
                </a:cubicBezTo>
                <a:cubicBezTo>
                  <a:pt x="313" y="346"/>
                  <a:pt x="313" y="369"/>
                  <a:pt x="317" y="392"/>
                </a:cubicBezTo>
                <a:cubicBezTo>
                  <a:pt x="318" y="404"/>
                  <a:pt x="319" y="416"/>
                  <a:pt x="320" y="428"/>
                </a:cubicBezTo>
                <a:cubicBezTo>
                  <a:pt x="321" y="441"/>
                  <a:pt x="322" y="453"/>
                  <a:pt x="323" y="466"/>
                </a:cubicBezTo>
                <a:cubicBezTo>
                  <a:pt x="323" y="503"/>
                  <a:pt x="324" y="539"/>
                  <a:pt x="324" y="576"/>
                </a:cubicBezTo>
                <a:cubicBezTo>
                  <a:pt x="325" y="620"/>
                  <a:pt x="326" y="664"/>
                  <a:pt x="326" y="707"/>
                </a:cubicBezTo>
                <a:cubicBezTo>
                  <a:pt x="316" y="707"/>
                  <a:pt x="305" y="708"/>
                  <a:pt x="296" y="707"/>
                </a:cubicBezTo>
                <a:cubicBezTo>
                  <a:pt x="283" y="704"/>
                  <a:pt x="270" y="699"/>
                  <a:pt x="256" y="699"/>
                </a:cubicBezTo>
                <a:close/>
                <a:moveTo>
                  <a:pt x="192" y="28"/>
                </a:moveTo>
                <a:cubicBezTo>
                  <a:pt x="184" y="28"/>
                  <a:pt x="183" y="30"/>
                  <a:pt x="179" y="33"/>
                </a:cubicBezTo>
                <a:cubicBezTo>
                  <a:pt x="177" y="35"/>
                  <a:pt x="173" y="37"/>
                  <a:pt x="172" y="39"/>
                </a:cubicBezTo>
                <a:cubicBezTo>
                  <a:pt x="172" y="39"/>
                  <a:pt x="172" y="54"/>
                  <a:pt x="172" y="55"/>
                </a:cubicBezTo>
                <a:cubicBezTo>
                  <a:pt x="173" y="56"/>
                  <a:pt x="174" y="58"/>
                  <a:pt x="175" y="60"/>
                </a:cubicBezTo>
                <a:cubicBezTo>
                  <a:pt x="176" y="62"/>
                  <a:pt x="176" y="64"/>
                  <a:pt x="176" y="67"/>
                </a:cubicBezTo>
                <a:cubicBezTo>
                  <a:pt x="176" y="72"/>
                  <a:pt x="173" y="80"/>
                  <a:pt x="172" y="85"/>
                </a:cubicBezTo>
                <a:cubicBezTo>
                  <a:pt x="172" y="85"/>
                  <a:pt x="172" y="85"/>
                  <a:pt x="172" y="85"/>
                </a:cubicBezTo>
                <a:cubicBezTo>
                  <a:pt x="173" y="83"/>
                  <a:pt x="174" y="81"/>
                  <a:pt x="174" y="80"/>
                </a:cubicBezTo>
                <a:cubicBezTo>
                  <a:pt x="174" y="80"/>
                  <a:pt x="174" y="80"/>
                  <a:pt x="174" y="80"/>
                </a:cubicBezTo>
                <a:cubicBezTo>
                  <a:pt x="174" y="80"/>
                  <a:pt x="174" y="81"/>
                  <a:pt x="174" y="82"/>
                </a:cubicBezTo>
                <a:cubicBezTo>
                  <a:pt x="174" y="81"/>
                  <a:pt x="174" y="81"/>
                  <a:pt x="174" y="81"/>
                </a:cubicBezTo>
                <a:cubicBezTo>
                  <a:pt x="178" y="76"/>
                  <a:pt x="179" y="67"/>
                  <a:pt x="181" y="60"/>
                </a:cubicBezTo>
                <a:cubicBezTo>
                  <a:pt x="185" y="52"/>
                  <a:pt x="189" y="44"/>
                  <a:pt x="193" y="36"/>
                </a:cubicBezTo>
                <a:cubicBezTo>
                  <a:pt x="192" y="33"/>
                  <a:pt x="192" y="31"/>
                  <a:pt x="192" y="28"/>
                </a:cubicBezTo>
                <a:close/>
                <a:moveTo>
                  <a:pt x="289" y="40"/>
                </a:moveTo>
                <a:cubicBezTo>
                  <a:pt x="282" y="41"/>
                  <a:pt x="275" y="42"/>
                  <a:pt x="268" y="43"/>
                </a:cubicBezTo>
                <a:cubicBezTo>
                  <a:pt x="267" y="49"/>
                  <a:pt x="265" y="55"/>
                  <a:pt x="263" y="60"/>
                </a:cubicBezTo>
                <a:cubicBezTo>
                  <a:pt x="264" y="69"/>
                  <a:pt x="265" y="77"/>
                  <a:pt x="266" y="85"/>
                </a:cubicBezTo>
                <a:cubicBezTo>
                  <a:pt x="267" y="102"/>
                  <a:pt x="268" y="120"/>
                  <a:pt x="269" y="138"/>
                </a:cubicBezTo>
                <a:cubicBezTo>
                  <a:pt x="272" y="140"/>
                  <a:pt x="293" y="151"/>
                  <a:pt x="298" y="145"/>
                </a:cubicBezTo>
                <a:cubicBezTo>
                  <a:pt x="298" y="143"/>
                  <a:pt x="299" y="141"/>
                  <a:pt x="300" y="139"/>
                </a:cubicBezTo>
                <a:cubicBezTo>
                  <a:pt x="302" y="137"/>
                  <a:pt x="304" y="136"/>
                  <a:pt x="306" y="134"/>
                </a:cubicBezTo>
                <a:cubicBezTo>
                  <a:pt x="312" y="134"/>
                  <a:pt x="327" y="142"/>
                  <a:pt x="329" y="147"/>
                </a:cubicBezTo>
                <a:cubicBezTo>
                  <a:pt x="330" y="145"/>
                  <a:pt x="331" y="144"/>
                  <a:pt x="332" y="143"/>
                </a:cubicBezTo>
                <a:cubicBezTo>
                  <a:pt x="334" y="141"/>
                  <a:pt x="342" y="139"/>
                  <a:pt x="341" y="138"/>
                </a:cubicBezTo>
                <a:cubicBezTo>
                  <a:pt x="338" y="133"/>
                  <a:pt x="334" y="128"/>
                  <a:pt x="330" y="123"/>
                </a:cubicBezTo>
                <a:cubicBezTo>
                  <a:pt x="331" y="122"/>
                  <a:pt x="332" y="120"/>
                  <a:pt x="333" y="118"/>
                </a:cubicBezTo>
                <a:cubicBezTo>
                  <a:pt x="335" y="113"/>
                  <a:pt x="333" y="108"/>
                  <a:pt x="332" y="102"/>
                </a:cubicBezTo>
                <a:cubicBezTo>
                  <a:pt x="335" y="99"/>
                  <a:pt x="338" y="96"/>
                  <a:pt x="340" y="92"/>
                </a:cubicBezTo>
                <a:cubicBezTo>
                  <a:pt x="338" y="87"/>
                  <a:pt x="335" y="82"/>
                  <a:pt x="332" y="77"/>
                </a:cubicBezTo>
                <a:cubicBezTo>
                  <a:pt x="329" y="74"/>
                  <a:pt x="326" y="71"/>
                  <a:pt x="323" y="68"/>
                </a:cubicBezTo>
                <a:cubicBezTo>
                  <a:pt x="317" y="62"/>
                  <a:pt x="312" y="55"/>
                  <a:pt x="304" y="50"/>
                </a:cubicBezTo>
                <a:cubicBezTo>
                  <a:pt x="300" y="47"/>
                  <a:pt x="295" y="41"/>
                  <a:pt x="289" y="40"/>
                </a:cubicBezTo>
                <a:close/>
                <a:moveTo>
                  <a:pt x="170" y="41"/>
                </a:moveTo>
                <a:cubicBezTo>
                  <a:pt x="159" y="46"/>
                  <a:pt x="145" y="46"/>
                  <a:pt x="134" y="50"/>
                </a:cubicBezTo>
                <a:cubicBezTo>
                  <a:pt x="124" y="54"/>
                  <a:pt x="115" y="58"/>
                  <a:pt x="106" y="62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09" y="64"/>
                  <a:pt x="112" y="65"/>
                  <a:pt x="114" y="66"/>
                </a:cubicBezTo>
                <a:cubicBezTo>
                  <a:pt x="114" y="71"/>
                  <a:pt x="114" y="77"/>
                  <a:pt x="114" y="82"/>
                </a:cubicBezTo>
                <a:cubicBezTo>
                  <a:pt x="112" y="88"/>
                  <a:pt x="106" y="93"/>
                  <a:pt x="104" y="99"/>
                </a:cubicBezTo>
                <a:cubicBezTo>
                  <a:pt x="102" y="100"/>
                  <a:pt x="100" y="101"/>
                  <a:pt x="97" y="102"/>
                </a:cubicBezTo>
                <a:cubicBezTo>
                  <a:pt x="100" y="104"/>
                  <a:pt x="102" y="107"/>
                  <a:pt x="105" y="109"/>
                </a:cubicBezTo>
                <a:cubicBezTo>
                  <a:pt x="108" y="109"/>
                  <a:pt x="115" y="107"/>
                  <a:pt x="116" y="108"/>
                </a:cubicBezTo>
                <a:cubicBezTo>
                  <a:pt x="119" y="110"/>
                  <a:pt x="121" y="112"/>
                  <a:pt x="123" y="114"/>
                </a:cubicBezTo>
                <a:cubicBezTo>
                  <a:pt x="123" y="116"/>
                  <a:pt x="122" y="119"/>
                  <a:pt x="122" y="122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31" y="118"/>
                  <a:pt x="135" y="123"/>
                  <a:pt x="140" y="128"/>
                </a:cubicBezTo>
                <a:cubicBezTo>
                  <a:pt x="141" y="127"/>
                  <a:pt x="142" y="126"/>
                  <a:pt x="143" y="125"/>
                </a:cubicBezTo>
                <a:cubicBezTo>
                  <a:pt x="143" y="125"/>
                  <a:pt x="144" y="124"/>
                  <a:pt x="144" y="124"/>
                </a:cubicBezTo>
                <a:cubicBezTo>
                  <a:pt x="148" y="125"/>
                  <a:pt x="152" y="127"/>
                  <a:pt x="156" y="129"/>
                </a:cubicBezTo>
                <a:cubicBezTo>
                  <a:pt x="161" y="117"/>
                  <a:pt x="165" y="104"/>
                  <a:pt x="170" y="92"/>
                </a:cubicBezTo>
                <a:cubicBezTo>
                  <a:pt x="159" y="79"/>
                  <a:pt x="173" y="68"/>
                  <a:pt x="170" y="52"/>
                </a:cubicBezTo>
                <a:cubicBezTo>
                  <a:pt x="170" y="49"/>
                  <a:pt x="171" y="43"/>
                  <a:pt x="170" y="41"/>
                </a:cubicBezTo>
                <a:close/>
                <a:moveTo>
                  <a:pt x="174" y="79"/>
                </a:moveTo>
                <a:cubicBezTo>
                  <a:pt x="174" y="79"/>
                  <a:pt x="174" y="79"/>
                  <a:pt x="175" y="79"/>
                </a:cubicBezTo>
                <a:cubicBezTo>
                  <a:pt x="174" y="79"/>
                  <a:pt x="174" y="79"/>
                  <a:pt x="174" y="79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1" name="Freeform 36"/>
          <p:cNvSpPr>
            <a:spLocks noEditPoints="1"/>
          </p:cNvSpPr>
          <p:nvPr userDrawn="1"/>
        </p:nvSpPr>
        <p:spPr bwMode="auto">
          <a:xfrm>
            <a:off x="6613526" y="5584825"/>
            <a:ext cx="646113" cy="1176338"/>
          </a:xfrm>
          <a:custGeom>
            <a:avLst/>
            <a:gdLst>
              <a:gd name="T0" fmla="*/ 323 w 407"/>
              <a:gd name="T1" fmla="*/ 612 h 741"/>
              <a:gd name="T2" fmla="*/ 305 w 407"/>
              <a:gd name="T3" fmla="*/ 628 h 741"/>
              <a:gd name="T4" fmla="*/ 264 w 407"/>
              <a:gd name="T5" fmla="*/ 673 h 741"/>
              <a:gd name="T6" fmla="*/ 271 w 407"/>
              <a:gd name="T7" fmla="*/ 702 h 741"/>
              <a:gd name="T8" fmla="*/ 278 w 407"/>
              <a:gd name="T9" fmla="*/ 720 h 741"/>
              <a:gd name="T10" fmla="*/ 232 w 407"/>
              <a:gd name="T11" fmla="*/ 714 h 741"/>
              <a:gd name="T12" fmla="*/ 214 w 407"/>
              <a:gd name="T13" fmla="*/ 741 h 741"/>
              <a:gd name="T14" fmla="*/ 191 w 407"/>
              <a:gd name="T15" fmla="*/ 702 h 741"/>
              <a:gd name="T16" fmla="*/ 181 w 407"/>
              <a:gd name="T17" fmla="*/ 647 h 741"/>
              <a:gd name="T18" fmla="*/ 145 w 407"/>
              <a:gd name="T19" fmla="*/ 641 h 741"/>
              <a:gd name="T20" fmla="*/ 117 w 407"/>
              <a:gd name="T21" fmla="*/ 562 h 741"/>
              <a:gd name="T22" fmla="*/ 127 w 407"/>
              <a:gd name="T23" fmla="*/ 474 h 741"/>
              <a:gd name="T24" fmla="*/ 154 w 407"/>
              <a:gd name="T25" fmla="*/ 267 h 741"/>
              <a:gd name="T26" fmla="*/ 103 w 407"/>
              <a:gd name="T27" fmla="*/ 267 h 741"/>
              <a:gd name="T28" fmla="*/ 66 w 407"/>
              <a:gd name="T29" fmla="*/ 263 h 741"/>
              <a:gd name="T30" fmla="*/ 19 w 407"/>
              <a:gd name="T31" fmla="*/ 160 h 741"/>
              <a:gd name="T32" fmla="*/ 54 w 407"/>
              <a:gd name="T33" fmla="*/ 109 h 741"/>
              <a:gd name="T34" fmla="*/ 69 w 407"/>
              <a:gd name="T35" fmla="*/ 76 h 741"/>
              <a:gd name="T36" fmla="*/ 75 w 407"/>
              <a:gd name="T37" fmla="*/ 61 h 741"/>
              <a:gd name="T38" fmla="*/ 79 w 407"/>
              <a:gd name="T39" fmla="*/ 80 h 741"/>
              <a:gd name="T40" fmla="*/ 72 w 407"/>
              <a:gd name="T41" fmla="*/ 114 h 741"/>
              <a:gd name="T42" fmla="*/ 93 w 407"/>
              <a:gd name="T43" fmla="*/ 155 h 741"/>
              <a:gd name="T44" fmla="*/ 120 w 407"/>
              <a:gd name="T45" fmla="*/ 169 h 741"/>
              <a:gd name="T46" fmla="*/ 164 w 407"/>
              <a:gd name="T47" fmla="*/ 160 h 741"/>
              <a:gd name="T48" fmla="*/ 202 w 407"/>
              <a:gd name="T49" fmla="*/ 154 h 741"/>
              <a:gd name="T50" fmla="*/ 189 w 407"/>
              <a:gd name="T51" fmla="*/ 105 h 741"/>
              <a:gd name="T52" fmla="*/ 197 w 407"/>
              <a:gd name="T53" fmla="*/ 81 h 741"/>
              <a:gd name="T54" fmla="*/ 174 w 407"/>
              <a:gd name="T55" fmla="*/ 122 h 741"/>
              <a:gd name="T56" fmla="*/ 181 w 407"/>
              <a:gd name="T57" fmla="*/ 138 h 741"/>
              <a:gd name="T58" fmla="*/ 178 w 407"/>
              <a:gd name="T59" fmla="*/ 140 h 741"/>
              <a:gd name="T60" fmla="*/ 171 w 407"/>
              <a:gd name="T61" fmla="*/ 145 h 741"/>
              <a:gd name="T62" fmla="*/ 168 w 407"/>
              <a:gd name="T63" fmla="*/ 93 h 741"/>
              <a:gd name="T64" fmla="*/ 155 w 407"/>
              <a:gd name="T65" fmla="*/ 79 h 741"/>
              <a:gd name="T66" fmla="*/ 220 w 407"/>
              <a:gd name="T67" fmla="*/ 32 h 741"/>
              <a:gd name="T68" fmla="*/ 286 w 407"/>
              <a:gd name="T69" fmla="*/ 24 h 741"/>
              <a:gd name="T70" fmla="*/ 260 w 407"/>
              <a:gd name="T71" fmla="*/ 80 h 741"/>
              <a:gd name="T72" fmla="*/ 274 w 407"/>
              <a:gd name="T73" fmla="*/ 144 h 741"/>
              <a:gd name="T74" fmla="*/ 315 w 407"/>
              <a:gd name="T75" fmla="*/ 126 h 741"/>
              <a:gd name="T76" fmla="*/ 335 w 407"/>
              <a:gd name="T77" fmla="*/ 40 h 741"/>
              <a:gd name="T78" fmla="*/ 301 w 407"/>
              <a:gd name="T79" fmla="*/ 20 h 741"/>
              <a:gd name="T80" fmla="*/ 304 w 407"/>
              <a:gd name="T81" fmla="*/ 8 h 741"/>
              <a:gd name="T82" fmla="*/ 318 w 407"/>
              <a:gd name="T83" fmla="*/ 0 h 741"/>
              <a:gd name="T84" fmla="*/ 348 w 407"/>
              <a:gd name="T85" fmla="*/ 12 h 741"/>
              <a:gd name="T86" fmla="*/ 379 w 407"/>
              <a:gd name="T87" fmla="*/ 39 h 741"/>
              <a:gd name="T88" fmla="*/ 404 w 407"/>
              <a:gd name="T89" fmla="*/ 130 h 741"/>
              <a:gd name="T90" fmla="*/ 392 w 407"/>
              <a:gd name="T91" fmla="*/ 193 h 741"/>
              <a:gd name="T92" fmla="*/ 344 w 407"/>
              <a:gd name="T93" fmla="*/ 341 h 741"/>
              <a:gd name="T94" fmla="*/ 183 w 407"/>
              <a:gd name="T95" fmla="*/ 141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7" h="741">
                <a:moveTo>
                  <a:pt x="349" y="611"/>
                </a:moveTo>
                <a:cubicBezTo>
                  <a:pt x="345" y="611"/>
                  <a:pt x="340" y="612"/>
                  <a:pt x="335" y="613"/>
                </a:cubicBezTo>
                <a:cubicBezTo>
                  <a:pt x="334" y="613"/>
                  <a:pt x="332" y="613"/>
                  <a:pt x="331" y="613"/>
                </a:cubicBezTo>
                <a:cubicBezTo>
                  <a:pt x="328" y="612"/>
                  <a:pt x="326" y="612"/>
                  <a:pt x="323" y="612"/>
                </a:cubicBezTo>
                <a:cubicBezTo>
                  <a:pt x="321" y="612"/>
                  <a:pt x="318" y="611"/>
                  <a:pt x="316" y="611"/>
                </a:cubicBezTo>
                <a:cubicBezTo>
                  <a:pt x="316" y="614"/>
                  <a:pt x="316" y="616"/>
                  <a:pt x="315" y="619"/>
                </a:cubicBezTo>
                <a:cubicBezTo>
                  <a:pt x="315" y="620"/>
                  <a:pt x="316" y="622"/>
                  <a:pt x="315" y="622"/>
                </a:cubicBezTo>
                <a:cubicBezTo>
                  <a:pt x="312" y="624"/>
                  <a:pt x="308" y="626"/>
                  <a:pt x="305" y="628"/>
                </a:cubicBezTo>
                <a:cubicBezTo>
                  <a:pt x="297" y="633"/>
                  <a:pt x="286" y="637"/>
                  <a:pt x="276" y="639"/>
                </a:cubicBezTo>
                <a:cubicBezTo>
                  <a:pt x="273" y="639"/>
                  <a:pt x="270" y="639"/>
                  <a:pt x="266" y="639"/>
                </a:cubicBezTo>
                <a:cubicBezTo>
                  <a:pt x="267" y="645"/>
                  <a:pt x="267" y="652"/>
                  <a:pt x="267" y="658"/>
                </a:cubicBezTo>
                <a:cubicBezTo>
                  <a:pt x="266" y="663"/>
                  <a:pt x="265" y="668"/>
                  <a:pt x="264" y="673"/>
                </a:cubicBezTo>
                <a:cubicBezTo>
                  <a:pt x="265" y="675"/>
                  <a:pt x="266" y="678"/>
                  <a:pt x="267" y="681"/>
                </a:cubicBezTo>
                <a:cubicBezTo>
                  <a:pt x="269" y="683"/>
                  <a:pt x="270" y="685"/>
                  <a:pt x="272" y="687"/>
                </a:cubicBezTo>
                <a:cubicBezTo>
                  <a:pt x="272" y="688"/>
                  <a:pt x="271" y="690"/>
                  <a:pt x="271" y="691"/>
                </a:cubicBezTo>
                <a:cubicBezTo>
                  <a:pt x="271" y="695"/>
                  <a:pt x="270" y="699"/>
                  <a:pt x="271" y="702"/>
                </a:cubicBezTo>
                <a:cubicBezTo>
                  <a:pt x="271" y="703"/>
                  <a:pt x="271" y="704"/>
                  <a:pt x="271" y="704"/>
                </a:cubicBezTo>
                <a:cubicBezTo>
                  <a:pt x="273" y="706"/>
                  <a:pt x="276" y="709"/>
                  <a:pt x="278" y="711"/>
                </a:cubicBezTo>
                <a:cubicBezTo>
                  <a:pt x="279" y="713"/>
                  <a:pt x="279" y="717"/>
                  <a:pt x="279" y="720"/>
                </a:cubicBezTo>
                <a:cubicBezTo>
                  <a:pt x="279" y="720"/>
                  <a:pt x="278" y="720"/>
                  <a:pt x="278" y="720"/>
                </a:cubicBezTo>
                <a:cubicBezTo>
                  <a:pt x="273" y="720"/>
                  <a:pt x="268" y="720"/>
                  <a:pt x="263" y="719"/>
                </a:cubicBezTo>
                <a:cubicBezTo>
                  <a:pt x="259" y="718"/>
                  <a:pt x="254" y="717"/>
                  <a:pt x="250" y="716"/>
                </a:cubicBezTo>
                <a:cubicBezTo>
                  <a:pt x="246" y="716"/>
                  <a:pt x="243" y="716"/>
                  <a:pt x="239" y="716"/>
                </a:cubicBezTo>
                <a:cubicBezTo>
                  <a:pt x="237" y="715"/>
                  <a:pt x="234" y="715"/>
                  <a:pt x="232" y="714"/>
                </a:cubicBezTo>
                <a:cubicBezTo>
                  <a:pt x="230" y="714"/>
                  <a:pt x="227" y="714"/>
                  <a:pt x="225" y="714"/>
                </a:cubicBezTo>
                <a:cubicBezTo>
                  <a:pt x="226" y="718"/>
                  <a:pt x="226" y="722"/>
                  <a:pt x="226" y="726"/>
                </a:cubicBezTo>
                <a:cubicBezTo>
                  <a:pt x="225" y="729"/>
                  <a:pt x="223" y="732"/>
                  <a:pt x="222" y="735"/>
                </a:cubicBezTo>
                <a:cubicBezTo>
                  <a:pt x="219" y="737"/>
                  <a:pt x="216" y="739"/>
                  <a:pt x="214" y="741"/>
                </a:cubicBezTo>
                <a:cubicBezTo>
                  <a:pt x="211" y="740"/>
                  <a:pt x="209" y="740"/>
                  <a:pt x="206" y="740"/>
                </a:cubicBezTo>
                <a:cubicBezTo>
                  <a:pt x="202" y="735"/>
                  <a:pt x="198" y="730"/>
                  <a:pt x="195" y="726"/>
                </a:cubicBezTo>
                <a:cubicBezTo>
                  <a:pt x="192" y="721"/>
                  <a:pt x="192" y="717"/>
                  <a:pt x="191" y="710"/>
                </a:cubicBezTo>
                <a:cubicBezTo>
                  <a:pt x="191" y="708"/>
                  <a:pt x="191" y="705"/>
                  <a:pt x="191" y="702"/>
                </a:cubicBezTo>
                <a:cubicBezTo>
                  <a:pt x="190" y="697"/>
                  <a:pt x="188" y="692"/>
                  <a:pt x="186" y="687"/>
                </a:cubicBezTo>
                <a:cubicBezTo>
                  <a:pt x="185" y="684"/>
                  <a:pt x="184" y="682"/>
                  <a:pt x="182" y="679"/>
                </a:cubicBezTo>
                <a:cubicBezTo>
                  <a:pt x="182" y="677"/>
                  <a:pt x="182" y="674"/>
                  <a:pt x="182" y="672"/>
                </a:cubicBezTo>
                <a:cubicBezTo>
                  <a:pt x="180" y="664"/>
                  <a:pt x="181" y="655"/>
                  <a:pt x="181" y="647"/>
                </a:cubicBezTo>
                <a:cubicBezTo>
                  <a:pt x="175" y="647"/>
                  <a:pt x="170" y="648"/>
                  <a:pt x="165" y="648"/>
                </a:cubicBezTo>
                <a:cubicBezTo>
                  <a:pt x="163" y="648"/>
                  <a:pt x="161" y="647"/>
                  <a:pt x="159" y="647"/>
                </a:cubicBezTo>
                <a:cubicBezTo>
                  <a:pt x="155" y="645"/>
                  <a:pt x="151" y="644"/>
                  <a:pt x="147" y="642"/>
                </a:cubicBezTo>
                <a:cubicBezTo>
                  <a:pt x="147" y="642"/>
                  <a:pt x="146" y="641"/>
                  <a:pt x="145" y="641"/>
                </a:cubicBezTo>
                <a:cubicBezTo>
                  <a:pt x="144" y="638"/>
                  <a:pt x="142" y="635"/>
                  <a:pt x="140" y="632"/>
                </a:cubicBezTo>
                <a:cubicBezTo>
                  <a:pt x="133" y="631"/>
                  <a:pt x="125" y="631"/>
                  <a:pt x="117" y="630"/>
                </a:cubicBezTo>
                <a:cubicBezTo>
                  <a:pt x="115" y="629"/>
                  <a:pt x="113" y="629"/>
                  <a:pt x="111" y="628"/>
                </a:cubicBezTo>
                <a:cubicBezTo>
                  <a:pt x="113" y="606"/>
                  <a:pt x="115" y="584"/>
                  <a:pt x="117" y="562"/>
                </a:cubicBezTo>
                <a:cubicBezTo>
                  <a:pt x="117" y="558"/>
                  <a:pt x="117" y="555"/>
                  <a:pt x="118" y="552"/>
                </a:cubicBezTo>
                <a:cubicBezTo>
                  <a:pt x="119" y="543"/>
                  <a:pt x="119" y="535"/>
                  <a:pt x="121" y="526"/>
                </a:cubicBezTo>
                <a:cubicBezTo>
                  <a:pt x="121" y="519"/>
                  <a:pt x="122" y="512"/>
                  <a:pt x="123" y="504"/>
                </a:cubicBezTo>
                <a:cubicBezTo>
                  <a:pt x="125" y="494"/>
                  <a:pt x="126" y="484"/>
                  <a:pt x="127" y="474"/>
                </a:cubicBezTo>
                <a:cubicBezTo>
                  <a:pt x="129" y="459"/>
                  <a:pt x="131" y="444"/>
                  <a:pt x="133" y="429"/>
                </a:cubicBezTo>
                <a:cubicBezTo>
                  <a:pt x="136" y="406"/>
                  <a:pt x="138" y="383"/>
                  <a:pt x="141" y="361"/>
                </a:cubicBezTo>
                <a:cubicBezTo>
                  <a:pt x="145" y="336"/>
                  <a:pt x="148" y="311"/>
                  <a:pt x="151" y="287"/>
                </a:cubicBezTo>
                <a:cubicBezTo>
                  <a:pt x="152" y="280"/>
                  <a:pt x="153" y="274"/>
                  <a:pt x="154" y="267"/>
                </a:cubicBezTo>
                <a:cubicBezTo>
                  <a:pt x="154" y="265"/>
                  <a:pt x="155" y="260"/>
                  <a:pt x="155" y="259"/>
                </a:cubicBezTo>
                <a:cubicBezTo>
                  <a:pt x="155" y="259"/>
                  <a:pt x="154" y="259"/>
                  <a:pt x="154" y="259"/>
                </a:cubicBezTo>
                <a:cubicBezTo>
                  <a:pt x="144" y="261"/>
                  <a:pt x="134" y="263"/>
                  <a:pt x="124" y="265"/>
                </a:cubicBezTo>
                <a:cubicBezTo>
                  <a:pt x="117" y="266"/>
                  <a:pt x="110" y="266"/>
                  <a:pt x="103" y="267"/>
                </a:cubicBezTo>
                <a:cubicBezTo>
                  <a:pt x="102" y="267"/>
                  <a:pt x="100" y="267"/>
                  <a:pt x="99" y="267"/>
                </a:cubicBezTo>
                <a:cubicBezTo>
                  <a:pt x="92" y="267"/>
                  <a:pt x="84" y="268"/>
                  <a:pt x="77" y="268"/>
                </a:cubicBezTo>
                <a:cubicBezTo>
                  <a:pt x="76" y="267"/>
                  <a:pt x="74" y="266"/>
                  <a:pt x="73" y="266"/>
                </a:cubicBezTo>
                <a:cubicBezTo>
                  <a:pt x="70" y="265"/>
                  <a:pt x="68" y="264"/>
                  <a:pt x="66" y="263"/>
                </a:cubicBezTo>
                <a:cubicBezTo>
                  <a:pt x="61" y="257"/>
                  <a:pt x="55" y="252"/>
                  <a:pt x="50" y="247"/>
                </a:cubicBezTo>
                <a:cubicBezTo>
                  <a:pt x="34" y="231"/>
                  <a:pt x="17" y="216"/>
                  <a:pt x="0" y="200"/>
                </a:cubicBezTo>
                <a:cubicBezTo>
                  <a:pt x="3" y="193"/>
                  <a:pt x="5" y="186"/>
                  <a:pt x="7" y="180"/>
                </a:cubicBezTo>
                <a:cubicBezTo>
                  <a:pt x="11" y="173"/>
                  <a:pt x="15" y="166"/>
                  <a:pt x="19" y="160"/>
                </a:cubicBezTo>
                <a:cubicBezTo>
                  <a:pt x="24" y="153"/>
                  <a:pt x="28" y="146"/>
                  <a:pt x="32" y="138"/>
                </a:cubicBezTo>
                <a:cubicBezTo>
                  <a:pt x="37" y="133"/>
                  <a:pt x="41" y="128"/>
                  <a:pt x="46" y="122"/>
                </a:cubicBezTo>
                <a:cubicBezTo>
                  <a:pt x="49" y="120"/>
                  <a:pt x="52" y="118"/>
                  <a:pt x="54" y="115"/>
                </a:cubicBezTo>
                <a:cubicBezTo>
                  <a:pt x="54" y="113"/>
                  <a:pt x="54" y="111"/>
                  <a:pt x="54" y="109"/>
                </a:cubicBezTo>
                <a:cubicBezTo>
                  <a:pt x="53" y="104"/>
                  <a:pt x="52" y="99"/>
                  <a:pt x="53" y="94"/>
                </a:cubicBezTo>
                <a:cubicBezTo>
                  <a:pt x="53" y="92"/>
                  <a:pt x="53" y="91"/>
                  <a:pt x="53" y="90"/>
                </a:cubicBezTo>
                <a:cubicBezTo>
                  <a:pt x="55" y="86"/>
                  <a:pt x="57" y="83"/>
                  <a:pt x="59" y="80"/>
                </a:cubicBezTo>
                <a:cubicBezTo>
                  <a:pt x="65" y="80"/>
                  <a:pt x="65" y="78"/>
                  <a:pt x="69" y="76"/>
                </a:cubicBezTo>
                <a:cubicBezTo>
                  <a:pt x="69" y="73"/>
                  <a:pt x="69" y="70"/>
                  <a:pt x="69" y="67"/>
                </a:cubicBezTo>
                <a:cubicBezTo>
                  <a:pt x="70" y="66"/>
                  <a:pt x="71" y="65"/>
                  <a:pt x="71" y="64"/>
                </a:cubicBezTo>
                <a:cubicBezTo>
                  <a:pt x="71" y="63"/>
                  <a:pt x="72" y="63"/>
                  <a:pt x="72" y="62"/>
                </a:cubicBezTo>
                <a:cubicBezTo>
                  <a:pt x="73" y="62"/>
                  <a:pt x="74" y="61"/>
                  <a:pt x="75" y="61"/>
                </a:cubicBezTo>
                <a:cubicBezTo>
                  <a:pt x="78" y="59"/>
                  <a:pt x="80" y="59"/>
                  <a:pt x="84" y="61"/>
                </a:cubicBezTo>
                <a:cubicBezTo>
                  <a:pt x="85" y="62"/>
                  <a:pt x="85" y="62"/>
                  <a:pt x="86" y="62"/>
                </a:cubicBezTo>
                <a:cubicBezTo>
                  <a:pt x="86" y="64"/>
                  <a:pt x="87" y="65"/>
                  <a:pt x="87" y="66"/>
                </a:cubicBezTo>
                <a:cubicBezTo>
                  <a:pt x="85" y="71"/>
                  <a:pt x="82" y="75"/>
                  <a:pt x="79" y="80"/>
                </a:cubicBezTo>
                <a:cubicBezTo>
                  <a:pt x="77" y="84"/>
                  <a:pt x="75" y="88"/>
                  <a:pt x="73" y="92"/>
                </a:cubicBezTo>
                <a:cubicBezTo>
                  <a:pt x="72" y="94"/>
                  <a:pt x="71" y="96"/>
                  <a:pt x="70" y="97"/>
                </a:cubicBezTo>
                <a:cubicBezTo>
                  <a:pt x="70" y="102"/>
                  <a:pt x="70" y="107"/>
                  <a:pt x="70" y="111"/>
                </a:cubicBezTo>
                <a:cubicBezTo>
                  <a:pt x="71" y="112"/>
                  <a:pt x="72" y="113"/>
                  <a:pt x="72" y="114"/>
                </a:cubicBezTo>
                <a:cubicBezTo>
                  <a:pt x="75" y="118"/>
                  <a:pt x="79" y="121"/>
                  <a:pt x="82" y="125"/>
                </a:cubicBezTo>
                <a:cubicBezTo>
                  <a:pt x="83" y="126"/>
                  <a:pt x="84" y="127"/>
                  <a:pt x="86" y="129"/>
                </a:cubicBezTo>
                <a:cubicBezTo>
                  <a:pt x="86" y="130"/>
                  <a:pt x="87" y="131"/>
                  <a:pt x="87" y="133"/>
                </a:cubicBezTo>
                <a:cubicBezTo>
                  <a:pt x="89" y="140"/>
                  <a:pt x="91" y="148"/>
                  <a:pt x="93" y="155"/>
                </a:cubicBezTo>
                <a:cubicBezTo>
                  <a:pt x="94" y="159"/>
                  <a:pt x="95" y="162"/>
                  <a:pt x="96" y="166"/>
                </a:cubicBezTo>
                <a:cubicBezTo>
                  <a:pt x="97" y="168"/>
                  <a:pt x="99" y="169"/>
                  <a:pt x="101" y="171"/>
                </a:cubicBezTo>
                <a:cubicBezTo>
                  <a:pt x="105" y="170"/>
                  <a:pt x="110" y="168"/>
                  <a:pt x="115" y="166"/>
                </a:cubicBezTo>
                <a:cubicBezTo>
                  <a:pt x="117" y="167"/>
                  <a:pt x="119" y="168"/>
                  <a:pt x="120" y="169"/>
                </a:cubicBezTo>
                <a:cubicBezTo>
                  <a:pt x="125" y="171"/>
                  <a:pt x="128" y="173"/>
                  <a:pt x="133" y="174"/>
                </a:cubicBezTo>
                <a:cubicBezTo>
                  <a:pt x="135" y="175"/>
                  <a:pt x="137" y="175"/>
                  <a:pt x="139" y="176"/>
                </a:cubicBezTo>
                <a:cubicBezTo>
                  <a:pt x="142" y="174"/>
                  <a:pt x="144" y="173"/>
                  <a:pt x="146" y="171"/>
                </a:cubicBezTo>
                <a:cubicBezTo>
                  <a:pt x="152" y="167"/>
                  <a:pt x="158" y="164"/>
                  <a:pt x="164" y="160"/>
                </a:cubicBezTo>
                <a:cubicBezTo>
                  <a:pt x="167" y="159"/>
                  <a:pt x="169" y="158"/>
                  <a:pt x="171" y="157"/>
                </a:cubicBezTo>
                <a:cubicBezTo>
                  <a:pt x="173" y="156"/>
                  <a:pt x="175" y="156"/>
                  <a:pt x="177" y="156"/>
                </a:cubicBezTo>
                <a:cubicBezTo>
                  <a:pt x="181" y="155"/>
                  <a:pt x="184" y="154"/>
                  <a:pt x="188" y="154"/>
                </a:cubicBezTo>
                <a:cubicBezTo>
                  <a:pt x="192" y="154"/>
                  <a:pt x="197" y="154"/>
                  <a:pt x="202" y="154"/>
                </a:cubicBezTo>
                <a:cubicBezTo>
                  <a:pt x="200" y="151"/>
                  <a:pt x="199" y="148"/>
                  <a:pt x="197" y="145"/>
                </a:cubicBezTo>
                <a:cubicBezTo>
                  <a:pt x="197" y="140"/>
                  <a:pt x="197" y="136"/>
                  <a:pt x="197" y="131"/>
                </a:cubicBezTo>
                <a:cubicBezTo>
                  <a:pt x="196" y="126"/>
                  <a:pt x="194" y="120"/>
                  <a:pt x="193" y="115"/>
                </a:cubicBezTo>
                <a:cubicBezTo>
                  <a:pt x="192" y="111"/>
                  <a:pt x="190" y="108"/>
                  <a:pt x="189" y="105"/>
                </a:cubicBezTo>
                <a:cubicBezTo>
                  <a:pt x="189" y="104"/>
                  <a:pt x="189" y="103"/>
                  <a:pt x="189" y="101"/>
                </a:cubicBezTo>
                <a:cubicBezTo>
                  <a:pt x="189" y="100"/>
                  <a:pt x="189" y="98"/>
                  <a:pt x="189" y="97"/>
                </a:cubicBezTo>
                <a:cubicBezTo>
                  <a:pt x="189" y="96"/>
                  <a:pt x="190" y="94"/>
                  <a:pt x="191" y="93"/>
                </a:cubicBezTo>
                <a:cubicBezTo>
                  <a:pt x="193" y="89"/>
                  <a:pt x="195" y="85"/>
                  <a:pt x="197" y="81"/>
                </a:cubicBezTo>
                <a:cubicBezTo>
                  <a:pt x="194" y="78"/>
                  <a:pt x="192" y="74"/>
                  <a:pt x="190" y="70"/>
                </a:cubicBezTo>
                <a:cubicBezTo>
                  <a:pt x="184" y="72"/>
                  <a:pt x="178" y="74"/>
                  <a:pt x="172" y="76"/>
                </a:cubicBezTo>
                <a:cubicBezTo>
                  <a:pt x="171" y="87"/>
                  <a:pt x="171" y="98"/>
                  <a:pt x="171" y="109"/>
                </a:cubicBezTo>
                <a:cubicBezTo>
                  <a:pt x="172" y="113"/>
                  <a:pt x="173" y="118"/>
                  <a:pt x="174" y="122"/>
                </a:cubicBezTo>
                <a:cubicBezTo>
                  <a:pt x="176" y="126"/>
                  <a:pt x="178" y="130"/>
                  <a:pt x="180" y="135"/>
                </a:cubicBezTo>
                <a:cubicBezTo>
                  <a:pt x="181" y="137"/>
                  <a:pt x="182" y="139"/>
                  <a:pt x="183" y="141"/>
                </a:cubicBezTo>
                <a:cubicBezTo>
                  <a:pt x="182" y="140"/>
                  <a:pt x="182" y="139"/>
                  <a:pt x="181" y="138"/>
                </a:cubicBezTo>
                <a:cubicBezTo>
                  <a:pt x="181" y="138"/>
                  <a:pt x="181" y="138"/>
                  <a:pt x="181" y="138"/>
                </a:cubicBezTo>
                <a:cubicBezTo>
                  <a:pt x="180" y="140"/>
                  <a:pt x="180" y="141"/>
                  <a:pt x="179" y="143"/>
                </a:cubicBezTo>
                <a:cubicBezTo>
                  <a:pt x="179" y="143"/>
                  <a:pt x="179" y="143"/>
                  <a:pt x="179" y="143"/>
                </a:cubicBezTo>
                <a:cubicBezTo>
                  <a:pt x="178" y="142"/>
                  <a:pt x="178" y="141"/>
                  <a:pt x="178" y="140"/>
                </a:cubicBezTo>
                <a:cubicBezTo>
                  <a:pt x="178" y="140"/>
                  <a:pt x="178" y="140"/>
                  <a:pt x="178" y="140"/>
                </a:cubicBezTo>
                <a:cubicBezTo>
                  <a:pt x="177" y="141"/>
                  <a:pt x="177" y="142"/>
                  <a:pt x="176" y="143"/>
                </a:cubicBezTo>
                <a:cubicBezTo>
                  <a:pt x="176" y="143"/>
                  <a:pt x="175" y="142"/>
                  <a:pt x="174" y="142"/>
                </a:cubicBezTo>
                <a:cubicBezTo>
                  <a:pt x="173" y="143"/>
                  <a:pt x="172" y="144"/>
                  <a:pt x="171" y="145"/>
                </a:cubicBezTo>
                <a:cubicBezTo>
                  <a:pt x="171" y="145"/>
                  <a:pt x="171" y="145"/>
                  <a:pt x="171" y="145"/>
                </a:cubicBezTo>
                <a:cubicBezTo>
                  <a:pt x="170" y="142"/>
                  <a:pt x="167" y="138"/>
                  <a:pt x="166" y="135"/>
                </a:cubicBezTo>
                <a:cubicBezTo>
                  <a:pt x="166" y="129"/>
                  <a:pt x="166" y="123"/>
                  <a:pt x="167" y="118"/>
                </a:cubicBezTo>
                <a:cubicBezTo>
                  <a:pt x="167" y="115"/>
                  <a:pt x="167" y="113"/>
                  <a:pt x="167" y="111"/>
                </a:cubicBezTo>
                <a:cubicBezTo>
                  <a:pt x="168" y="105"/>
                  <a:pt x="167" y="99"/>
                  <a:pt x="168" y="93"/>
                </a:cubicBezTo>
                <a:cubicBezTo>
                  <a:pt x="168" y="91"/>
                  <a:pt x="168" y="88"/>
                  <a:pt x="168" y="86"/>
                </a:cubicBezTo>
                <a:cubicBezTo>
                  <a:pt x="168" y="83"/>
                  <a:pt x="169" y="80"/>
                  <a:pt x="169" y="76"/>
                </a:cubicBezTo>
                <a:cubicBezTo>
                  <a:pt x="164" y="77"/>
                  <a:pt x="159" y="78"/>
                  <a:pt x="155" y="79"/>
                </a:cubicBezTo>
                <a:cubicBezTo>
                  <a:pt x="155" y="79"/>
                  <a:pt x="155" y="79"/>
                  <a:pt x="155" y="79"/>
                </a:cubicBezTo>
                <a:cubicBezTo>
                  <a:pt x="161" y="73"/>
                  <a:pt x="166" y="67"/>
                  <a:pt x="172" y="62"/>
                </a:cubicBezTo>
                <a:cubicBezTo>
                  <a:pt x="178" y="54"/>
                  <a:pt x="186" y="48"/>
                  <a:pt x="194" y="42"/>
                </a:cubicBezTo>
                <a:cubicBezTo>
                  <a:pt x="197" y="40"/>
                  <a:pt x="201" y="37"/>
                  <a:pt x="204" y="35"/>
                </a:cubicBezTo>
                <a:cubicBezTo>
                  <a:pt x="209" y="34"/>
                  <a:pt x="214" y="33"/>
                  <a:pt x="220" y="32"/>
                </a:cubicBezTo>
                <a:cubicBezTo>
                  <a:pt x="228" y="30"/>
                  <a:pt x="236" y="28"/>
                  <a:pt x="245" y="26"/>
                </a:cubicBezTo>
                <a:cubicBezTo>
                  <a:pt x="258" y="25"/>
                  <a:pt x="272" y="24"/>
                  <a:pt x="286" y="23"/>
                </a:cubicBezTo>
                <a:cubicBezTo>
                  <a:pt x="286" y="23"/>
                  <a:pt x="286" y="24"/>
                  <a:pt x="286" y="24"/>
                </a:cubicBezTo>
                <a:cubicBezTo>
                  <a:pt x="286" y="24"/>
                  <a:pt x="286" y="24"/>
                  <a:pt x="286" y="24"/>
                </a:cubicBezTo>
                <a:cubicBezTo>
                  <a:pt x="274" y="30"/>
                  <a:pt x="262" y="36"/>
                  <a:pt x="251" y="42"/>
                </a:cubicBezTo>
                <a:cubicBezTo>
                  <a:pt x="253" y="49"/>
                  <a:pt x="255" y="56"/>
                  <a:pt x="257" y="63"/>
                </a:cubicBezTo>
                <a:cubicBezTo>
                  <a:pt x="257" y="65"/>
                  <a:pt x="256" y="66"/>
                  <a:pt x="255" y="68"/>
                </a:cubicBezTo>
                <a:cubicBezTo>
                  <a:pt x="257" y="72"/>
                  <a:pt x="258" y="76"/>
                  <a:pt x="260" y="80"/>
                </a:cubicBezTo>
                <a:cubicBezTo>
                  <a:pt x="262" y="89"/>
                  <a:pt x="265" y="99"/>
                  <a:pt x="268" y="108"/>
                </a:cubicBezTo>
                <a:cubicBezTo>
                  <a:pt x="269" y="113"/>
                  <a:pt x="270" y="119"/>
                  <a:pt x="271" y="124"/>
                </a:cubicBezTo>
                <a:cubicBezTo>
                  <a:pt x="272" y="128"/>
                  <a:pt x="274" y="132"/>
                  <a:pt x="275" y="136"/>
                </a:cubicBezTo>
                <a:cubicBezTo>
                  <a:pt x="274" y="139"/>
                  <a:pt x="274" y="141"/>
                  <a:pt x="274" y="144"/>
                </a:cubicBezTo>
                <a:cubicBezTo>
                  <a:pt x="274" y="144"/>
                  <a:pt x="274" y="144"/>
                  <a:pt x="274" y="144"/>
                </a:cubicBezTo>
                <a:cubicBezTo>
                  <a:pt x="276" y="140"/>
                  <a:pt x="279" y="136"/>
                  <a:pt x="281" y="132"/>
                </a:cubicBezTo>
                <a:cubicBezTo>
                  <a:pt x="288" y="132"/>
                  <a:pt x="295" y="131"/>
                  <a:pt x="302" y="131"/>
                </a:cubicBezTo>
                <a:cubicBezTo>
                  <a:pt x="306" y="129"/>
                  <a:pt x="310" y="128"/>
                  <a:pt x="315" y="126"/>
                </a:cubicBezTo>
                <a:cubicBezTo>
                  <a:pt x="318" y="125"/>
                  <a:pt x="321" y="124"/>
                  <a:pt x="324" y="123"/>
                </a:cubicBezTo>
                <a:cubicBezTo>
                  <a:pt x="326" y="119"/>
                  <a:pt x="329" y="114"/>
                  <a:pt x="331" y="110"/>
                </a:cubicBezTo>
                <a:cubicBezTo>
                  <a:pt x="332" y="90"/>
                  <a:pt x="332" y="71"/>
                  <a:pt x="333" y="51"/>
                </a:cubicBezTo>
                <a:cubicBezTo>
                  <a:pt x="334" y="47"/>
                  <a:pt x="334" y="44"/>
                  <a:pt x="335" y="40"/>
                </a:cubicBezTo>
                <a:cubicBezTo>
                  <a:pt x="335" y="37"/>
                  <a:pt x="336" y="33"/>
                  <a:pt x="337" y="30"/>
                </a:cubicBezTo>
                <a:cubicBezTo>
                  <a:pt x="328" y="29"/>
                  <a:pt x="319" y="29"/>
                  <a:pt x="310" y="29"/>
                </a:cubicBezTo>
                <a:cubicBezTo>
                  <a:pt x="308" y="26"/>
                  <a:pt x="305" y="24"/>
                  <a:pt x="302" y="22"/>
                </a:cubicBezTo>
                <a:cubicBezTo>
                  <a:pt x="302" y="22"/>
                  <a:pt x="301" y="21"/>
                  <a:pt x="301" y="20"/>
                </a:cubicBezTo>
                <a:cubicBezTo>
                  <a:pt x="300" y="18"/>
                  <a:pt x="298" y="17"/>
                  <a:pt x="298" y="13"/>
                </a:cubicBezTo>
                <a:cubicBezTo>
                  <a:pt x="299" y="13"/>
                  <a:pt x="300" y="12"/>
                  <a:pt x="301" y="12"/>
                </a:cubicBezTo>
                <a:cubicBezTo>
                  <a:pt x="302" y="12"/>
                  <a:pt x="303" y="12"/>
                  <a:pt x="304" y="12"/>
                </a:cubicBezTo>
                <a:cubicBezTo>
                  <a:pt x="304" y="11"/>
                  <a:pt x="304" y="9"/>
                  <a:pt x="304" y="8"/>
                </a:cubicBezTo>
                <a:cubicBezTo>
                  <a:pt x="306" y="8"/>
                  <a:pt x="308" y="7"/>
                  <a:pt x="310" y="7"/>
                </a:cubicBezTo>
                <a:cubicBezTo>
                  <a:pt x="311" y="5"/>
                  <a:pt x="311" y="4"/>
                  <a:pt x="311" y="3"/>
                </a:cubicBezTo>
                <a:cubicBezTo>
                  <a:pt x="312" y="3"/>
                  <a:pt x="314" y="3"/>
                  <a:pt x="315" y="3"/>
                </a:cubicBezTo>
                <a:cubicBezTo>
                  <a:pt x="316" y="2"/>
                  <a:pt x="317" y="1"/>
                  <a:pt x="318" y="0"/>
                </a:cubicBezTo>
                <a:cubicBezTo>
                  <a:pt x="320" y="1"/>
                  <a:pt x="321" y="2"/>
                  <a:pt x="322" y="3"/>
                </a:cubicBezTo>
                <a:cubicBezTo>
                  <a:pt x="323" y="4"/>
                  <a:pt x="325" y="4"/>
                  <a:pt x="326" y="5"/>
                </a:cubicBezTo>
                <a:cubicBezTo>
                  <a:pt x="331" y="6"/>
                  <a:pt x="336" y="7"/>
                  <a:pt x="341" y="8"/>
                </a:cubicBezTo>
                <a:cubicBezTo>
                  <a:pt x="343" y="9"/>
                  <a:pt x="346" y="11"/>
                  <a:pt x="348" y="12"/>
                </a:cubicBezTo>
                <a:cubicBezTo>
                  <a:pt x="349" y="14"/>
                  <a:pt x="350" y="16"/>
                  <a:pt x="351" y="18"/>
                </a:cubicBezTo>
                <a:cubicBezTo>
                  <a:pt x="356" y="20"/>
                  <a:pt x="361" y="22"/>
                  <a:pt x="366" y="24"/>
                </a:cubicBezTo>
                <a:cubicBezTo>
                  <a:pt x="368" y="26"/>
                  <a:pt x="369" y="28"/>
                  <a:pt x="371" y="29"/>
                </a:cubicBezTo>
                <a:cubicBezTo>
                  <a:pt x="373" y="33"/>
                  <a:pt x="376" y="36"/>
                  <a:pt x="379" y="39"/>
                </a:cubicBezTo>
                <a:cubicBezTo>
                  <a:pt x="380" y="43"/>
                  <a:pt x="382" y="47"/>
                  <a:pt x="384" y="50"/>
                </a:cubicBezTo>
                <a:cubicBezTo>
                  <a:pt x="388" y="58"/>
                  <a:pt x="392" y="66"/>
                  <a:pt x="395" y="74"/>
                </a:cubicBezTo>
                <a:cubicBezTo>
                  <a:pt x="398" y="84"/>
                  <a:pt x="400" y="93"/>
                  <a:pt x="402" y="103"/>
                </a:cubicBezTo>
                <a:cubicBezTo>
                  <a:pt x="403" y="112"/>
                  <a:pt x="403" y="121"/>
                  <a:pt x="404" y="130"/>
                </a:cubicBezTo>
                <a:cubicBezTo>
                  <a:pt x="406" y="141"/>
                  <a:pt x="407" y="154"/>
                  <a:pt x="405" y="165"/>
                </a:cubicBezTo>
                <a:cubicBezTo>
                  <a:pt x="404" y="170"/>
                  <a:pt x="404" y="174"/>
                  <a:pt x="404" y="178"/>
                </a:cubicBezTo>
                <a:cubicBezTo>
                  <a:pt x="402" y="180"/>
                  <a:pt x="400" y="182"/>
                  <a:pt x="398" y="184"/>
                </a:cubicBezTo>
                <a:cubicBezTo>
                  <a:pt x="396" y="187"/>
                  <a:pt x="394" y="190"/>
                  <a:pt x="392" y="193"/>
                </a:cubicBezTo>
                <a:cubicBezTo>
                  <a:pt x="380" y="199"/>
                  <a:pt x="368" y="205"/>
                  <a:pt x="357" y="211"/>
                </a:cubicBezTo>
                <a:cubicBezTo>
                  <a:pt x="353" y="213"/>
                  <a:pt x="349" y="215"/>
                  <a:pt x="345" y="217"/>
                </a:cubicBezTo>
                <a:cubicBezTo>
                  <a:pt x="344" y="218"/>
                  <a:pt x="343" y="218"/>
                  <a:pt x="341" y="219"/>
                </a:cubicBezTo>
                <a:cubicBezTo>
                  <a:pt x="342" y="260"/>
                  <a:pt x="343" y="301"/>
                  <a:pt x="344" y="341"/>
                </a:cubicBezTo>
                <a:cubicBezTo>
                  <a:pt x="345" y="372"/>
                  <a:pt x="345" y="402"/>
                  <a:pt x="346" y="433"/>
                </a:cubicBezTo>
                <a:cubicBezTo>
                  <a:pt x="347" y="492"/>
                  <a:pt x="348" y="551"/>
                  <a:pt x="349" y="611"/>
                </a:cubicBezTo>
                <a:close/>
                <a:moveTo>
                  <a:pt x="183" y="141"/>
                </a:moveTo>
                <a:cubicBezTo>
                  <a:pt x="183" y="141"/>
                  <a:pt x="183" y="141"/>
                  <a:pt x="183" y="141"/>
                </a:cubicBezTo>
                <a:cubicBezTo>
                  <a:pt x="183" y="141"/>
                  <a:pt x="183" y="141"/>
                  <a:pt x="183" y="141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2" name="Freeform 37"/>
          <p:cNvSpPr>
            <a:spLocks/>
          </p:cNvSpPr>
          <p:nvPr userDrawn="1"/>
        </p:nvSpPr>
        <p:spPr bwMode="auto">
          <a:xfrm>
            <a:off x="10855326" y="4452938"/>
            <a:ext cx="1333500" cy="2405063"/>
          </a:xfrm>
          <a:custGeom>
            <a:avLst/>
            <a:gdLst>
              <a:gd name="T0" fmla="*/ 840 w 840"/>
              <a:gd name="T1" fmla="*/ 489 h 1515"/>
              <a:gd name="T2" fmla="*/ 796 w 840"/>
              <a:gd name="T3" fmla="*/ 243 h 1515"/>
              <a:gd name="T4" fmla="*/ 772 w 840"/>
              <a:gd name="T5" fmla="*/ 277 h 1515"/>
              <a:gd name="T6" fmla="*/ 738 w 840"/>
              <a:gd name="T7" fmla="*/ 300 h 1515"/>
              <a:gd name="T8" fmla="*/ 651 w 840"/>
              <a:gd name="T9" fmla="*/ 354 h 1515"/>
              <a:gd name="T10" fmla="*/ 641 w 840"/>
              <a:gd name="T11" fmla="*/ 293 h 1515"/>
              <a:gd name="T12" fmla="*/ 617 w 840"/>
              <a:gd name="T13" fmla="*/ 206 h 1515"/>
              <a:gd name="T14" fmla="*/ 665 w 840"/>
              <a:gd name="T15" fmla="*/ 176 h 1515"/>
              <a:gd name="T16" fmla="*/ 657 w 840"/>
              <a:gd name="T17" fmla="*/ 293 h 1515"/>
              <a:gd name="T18" fmla="*/ 645 w 840"/>
              <a:gd name="T19" fmla="*/ 322 h 1515"/>
              <a:gd name="T20" fmla="*/ 677 w 840"/>
              <a:gd name="T21" fmla="*/ 304 h 1515"/>
              <a:gd name="T22" fmla="*/ 668 w 840"/>
              <a:gd name="T23" fmla="*/ 229 h 1515"/>
              <a:gd name="T24" fmla="*/ 722 w 840"/>
              <a:gd name="T25" fmla="*/ 170 h 1515"/>
              <a:gd name="T26" fmla="*/ 645 w 840"/>
              <a:gd name="T27" fmla="*/ 122 h 1515"/>
              <a:gd name="T28" fmla="*/ 550 w 840"/>
              <a:gd name="T29" fmla="*/ 84 h 1515"/>
              <a:gd name="T30" fmla="*/ 476 w 840"/>
              <a:gd name="T31" fmla="*/ 133 h 1515"/>
              <a:gd name="T32" fmla="*/ 464 w 840"/>
              <a:gd name="T33" fmla="*/ 262 h 1515"/>
              <a:gd name="T34" fmla="*/ 415 w 840"/>
              <a:gd name="T35" fmla="*/ 341 h 1515"/>
              <a:gd name="T36" fmla="*/ 359 w 840"/>
              <a:gd name="T37" fmla="*/ 303 h 1515"/>
              <a:gd name="T38" fmla="*/ 321 w 840"/>
              <a:gd name="T39" fmla="*/ 251 h 1515"/>
              <a:gd name="T40" fmla="*/ 230 w 840"/>
              <a:gd name="T41" fmla="*/ 182 h 1515"/>
              <a:gd name="T42" fmla="*/ 121 w 840"/>
              <a:gd name="T43" fmla="*/ 117 h 1515"/>
              <a:gd name="T44" fmla="*/ 89 w 840"/>
              <a:gd name="T45" fmla="*/ 92 h 1515"/>
              <a:gd name="T46" fmla="*/ 62 w 840"/>
              <a:gd name="T47" fmla="*/ 0 h 1515"/>
              <a:gd name="T48" fmla="*/ 49 w 840"/>
              <a:gd name="T49" fmla="*/ 91 h 1515"/>
              <a:gd name="T50" fmla="*/ 76 w 840"/>
              <a:gd name="T51" fmla="*/ 219 h 1515"/>
              <a:gd name="T52" fmla="*/ 2 w 840"/>
              <a:gd name="T53" fmla="*/ 353 h 1515"/>
              <a:gd name="T54" fmla="*/ 62 w 840"/>
              <a:gd name="T55" fmla="*/ 419 h 1515"/>
              <a:gd name="T56" fmla="*/ 187 w 840"/>
              <a:gd name="T57" fmla="*/ 443 h 1515"/>
              <a:gd name="T58" fmla="*/ 345 w 840"/>
              <a:gd name="T59" fmla="*/ 635 h 1515"/>
              <a:gd name="T60" fmla="*/ 352 w 840"/>
              <a:gd name="T61" fmla="*/ 816 h 1515"/>
              <a:gd name="T62" fmla="*/ 352 w 840"/>
              <a:gd name="T63" fmla="*/ 1506 h 1515"/>
              <a:gd name="T64" fmla="*/ 354 w 840"/>
              <a:gd name="T65" fmla="*/ 1515 h 1515"/>
              <a:gd name="T66" fmla="*/ 469 w 840"/>
              <a:gd name="T67" fmla="*/ 1512 h 1515"/>
              <a:gd name="T68" fmla="*/ 677 w 840"/>
              <a:gd name="T69" fmla="*/ 1515 h 1515"/>
              <a:gd name="T70" fmla="*/ 715 w 840"/>
              <a:gd name="T71" fmla="*/ 1515 h 1515"/>
              <a:gd name="T72" fmla="*/ 813 w 840"/>
              <a:gd name="T73" fmla="*/ 1506 h 1515"/>
              <a:gd name="T74" fmla="*/ 815 w 840"/>
              <a:gd name="T75" fmla="*/ 1317 h 1515"/>
              <a:gd name="T76" fmla="*/ 794 w 840"/>
              <a:gd name="T77" fmla="*/ 981 h 1515"/>
              <a:gd name="T78" fmla="*/ 782 w 840"/>
              <a:gd name="T79" fmla="*/ 782 h 1515"/>
              <a:gd name="T80" fmla="*/ 791 w 840"/>
              <a:gd name="T81" fmla="*/ 525 h 1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40" h="1515">
                <a:moveTo>
                  <a:pt x="805" y="505"/>
                </a:moveTo>
                <a:cubicBezTo>
                  <a:pt x="817" y="499"/>
                  <a:pt x="828" y="494"/>
                  <a:pt x="840" y="489"/>
                </a:cubicBezTo>
                <a:cubicBezTo>
                  <a:pt x="840" y="210"/>
                  <a:pt x="840" y="210"/>
                  <a:pt x="840" y="210"/>
                </a:cubicBezTo>
                <a:cubicBezTo>
                  <a:pt x="825" y="221"/>
                  <a:pt x="811" y="232"/>
                  <a:pt x="796" y="243"/>
                </a:cubicBezTo>
                <a:cubicBezTo>
                  <a:pt x="792" y="247"/>
                  <a:pt x="795" y="260"/>
                  <a:pt x="792" y="266"/>
                </a:cubicBezTo>
                <a:cubicBezTo>
                  <a:pt x="788" y="273"/>
                  <a:pt x="777" y="272"/>
                  <a:pt x="772" y="277"/>
                </a:cubicBezTo>
                <a:cubicBezTo>
                  <a:pt x="769" y="284"/>
                  <a:pt x="766" y="290"/>
                  <a:pt x="763" y="297"/>
                </a:cubicBezTo>
                <a:cubicBezTo>
                  <a:pt x="755" y="298"/>
                  <a:pt x="746" y="299"/>
                  <a:pt x="738" y="300"/>
                </a:cubicBezTo>
                <a:cubicBezTo>
                  <a:pt x="737" y="305"/>
                  <a:pt x="736" y="310"/>
                  <a:pt x="735" y="315"/>
                </a:cubicBezTo>
                <a:cubicBezTo>
                  <a:pt x="695" y="315"/>
                  <a:pt x="677" y="338"/>
                  <a:pt x="651" y="354"/>
                </a:cubicBezTo>
                <a:cubicBezTo>
                  <a:pt x="645" y="347"/>
                  <a:pt x="636" y="329"/>
                  <a:pt x="635" y="319"/>
                </a:cubicBezTo>
                <a:cubicBezTo>
                  <a:pt x="637" y="311"/>
                  <a:pt x="639" y="302"/>
                  <a:pt x="641" y="293"/>
                </a:cubicBezTo>
                <a:cubicBezTo>
                  <a:pt x="645" y="270"/>
                  <a:pt x="643" y="246"/>
                  <a:pt x="643" y="221"/>
                </a:cubicBezTo>
                <a:cubicBezTo>
                  <a:pt x="635" y="216"/>
                  <a:pt x="626" y="211"/>
                  <a:pt x="617" y="206"/>
                </a:cubicBezTo>
                <a:cubicBezTo>
                  <a:pt x="620" y="197"/>
                  <a:pt x="622" y="188"/>
                  <a:pt x="625" y="179"/>
                </a:cubicBezTo>
                <a:cubicBezTo>
                  <a:pt x="638" y="178"/>
                  <a:pt x="652" y="177"/>
                  <a:pt x="665" y="176"/>
                </a:cubicBezTo>
                <a:cubicBezTo>
                  <a:pt x="665" y="204"/>
                  <a:pt x="663" y="228"/>
                  <a:pt x="659" y="252"/>
                </a:cubicBezTo>
                <a:cubicBezTo>
                  <a:pt x="659" y="266"/>
                  <a:pt x="658" y="280"/>
                  <a:pt x="657" y="293"/>
                </a:cubicBezTo>
                <a:cubicBezTo>
                  <a:pt x="653" y="303"/>
                  <a:pt x="649" y="312"/>
                  <a:pt x="645" y="321"/>
                </a:cubicBezTo>
                <a:cubicBezTo>
                  <a:pt x="645" y="321"/>
                  <a:pt x="645" y="321"/>
                  <a:pt x="645" y="322"/>
                </a:cubicBezTo>
                <a:cubicBezTo>
                  <a:pt x="653" y="322"/>
                  <a:pt x="661" y="322"/>
                  <a:pt x="668" y="322"/>
                </a:cubicBezTo>
                <a:cubicBezTo>
                  <a:pt x="671" y="316"/>
                  <a:pt x="674" y="310"/>
                  <a:pt x="677" y="304"/>
                </a:cubicBezTo>
                <a:cubicBezTo>
                  <a:pt x="676" y="280"/>
                  <a:pt x="676" y="256"/>
                  <a:pt x="675" y="232"/>
                </a:cubicBezTo>
                <a:cubicBezTo>
                  <a:pt x="673" y="231"/>
                  <a:pt x="670" y="230"/>
                  <a:pt x="668" y="229"/>
                </a:cubicBezTo>
                <a:cubicBezTo>
                  <a:pt x="669" y="211"/>
                  <a:pt x="670" y="194"/>
                  <a:pt x="671" y="176"/>
                </a:cubicBezTo>
                <a:cubicBezTo>
                  <a:pt x="688" y="174"/>
                  <a:pt x="705" y="172"/>
                  <a:pt x="722" y="170"/>
                </a:cubicBezTo>
                <a:cubicBezTo>
                  <a:pt x="710" y="163"/>
                  <a:pt x="697" y="155"/>
                  <a:pt x="685" y="148"/>
                </a:cubicBezTo>
                <a:cubicBezTo>
                  <a:pt x="672" y="139"/>
                  <a:pt x="658" y="131"/>
                  <a:pt x="645" y="122"/>
                </a:cubicBezTo>
                <a:cubicBezTo>
                  <a:pt x="624" y="114"/>
                  <a:pt x="604" y="106"/>
                  <a:pt x="583" y="98"/>
                </a:cubicBezTo>
                <a:cubicBezTo>
                  <a:pt x="572" y="94"/>
                  <a:pt x="561" y="89"/>
                  <a:pt x="550" y="84"/>
                </a:cubicBezTo>
                <a:cubicBezTo>
                  <a:pt x="501" y="90"/>
                  <a:pt x="451" y="97"/>
                  <a:pt x="401" y="103"/>
                </a:cubicBezTo>
                <a:cubicBezTo>
                  <a:pt x="426" y="113"/>
                  <a:pt x="451" y="123"/>
                  <a:pt x="476" y="133"/>
                </a:cubicBezTo>
                <a:cubicBezTo>
                  <a:pt x="487" y="173"/>
                  <a:pt x="470" y="191"/>
                  <a:pt x="462" y="221"/>
                </a:cubicBezTo>
                <a:cubicBezTo>
                  <a:pt x="463" y="235"/>
                  <a:pt x="463" y="248"/>
                  <a:pt x="464" y="262"/>
                </a:cubicBezTo>
                <a:cubicBezTo>
                  <a:pt x="457" y="298"/>
                  <a:pt x="465" y="334"/>
                  <a:pt x="469" y="366"/>
                </a:cubicBezTo>
                <a:cubicBezTo>
                  <a:pt x="451" y="357"/>
                  <a:pt x="433" y="349"/>
                  <a:pt x="415" y="341"/>
                </a:cubicBezTo>
                <a:cubicBezTo>
                  <a:pt x="408" y="333"/>
                  <a:pt x="401" y="325"/>
                  <a:pt x="393" y="317"/>
                </a:cubicBezTo>
                <a:cubicBezTo>
                  <a:pt x="382" y="312"/>
                  <a:pt x="370" y="308"/>
                  <a:pt x="359" y="303"/>
                </a:cubicBezTo>
                <a:cubicBezTo>
                  <a:pt x="357" y="300"/>
                  <a:pt x="360" y="290"/>
                  <a:pt x="360" y="285"/>
                </a:cubicBezTo>
                <a:cubicBezTo>
                  <a:pt x="352" y="272"/>
                  <a:pt x="336" y="257"/>
                  <a:pt x="321" y="251"/>
                </a:cubicBezTo>
                <a:cubicBezTo>
                  <a:pt x="310" y="249"/>
                  <a:pt x="299" y="247"/>
                  <a:pt x="289" y="246"/>
                </a:cubicBezTo>
                <a:cubicBezTo>
                  <a:pt x="269" y="224"/>
                  <a:pt x="249" y="203"/>
                  <a:pt x="230" y="182"/>
                </a:cubicBezTo>
                <a:cubicBezTo>
                  <a:pt x="196" y="157"/>
                  <a:pt x="161" y="133"/>
                  <a:pt x="127" y="109"/>
                </a:cubicBezTo>
                <a:cubicBezTo>
                  <a:pt x="125" y="111"/>
                  <a:pt x="123" y="114"/>
                  <a:pt x="121" y="117"/>
                </a:cubicBezTo>
                <a:cubicBezTo>
                  <a:pt x="121" y="117"/>
                  <a:pt x="120" y="117"/>
                  <a:pt x="120" y="117"/>
                </a:cubicBezTo>
                <a:cubicBezTo>
                  <a:pt x="109" y="108"/>
                  <a:pt x="99" y="100"/>
                  <a:pt x="89" y="92"/>
                </a:cubicBezTo>
                <a:cubicBezTo>
                  <a:pt x="80" y="82"/>
                  <a:pt x="94" y="38"/>
                  <a:pt x="96" y="33"/>
                </a:cubicBezTo>
                <a:cubicBezTo>
                  <a:pt x="84" y="22"/>
                  <a:pt x="75" y="9"/>
                  <a:pt x="62" y="0"/>
                </a:cubicBezTo>
                <a:cubicBezTo>
                  <a:pt x="57" y="1"/>
                  <a:pt x="52" y="2"/>
                  <a:pt x="48" y="4"/>
                </a:cubicBezTo>
                <a:cubicBezTo>
                  <a:pt x="40" y="29"/>
                  <a:pt x="48" y="61"/>
                  <a:pt x="49" y="91"/>
                </a:cubicBezTo>
                <a:cubicBezTo>
                  <a:pt x="63" y="110"/>
                  <a:pt x="97" y="128"/>
                  <a:pt x="100" y="156"/>
                </a:cubicBezTo>
                <a:cubicBezTo>
                  <a:pt x="101" y="164"/>
                  <a:pt x="80" y="210"/>
                  <a:pt x="76" y="219"/>
                </a:cubicBezTo>
                <a:cubicBezTo>
                  <a:pt x="63" y="248"/>
                  <a:pt x="50" y="278"/>
                  <a:pt x="37" y="307"/>
                </a:cubicBezTo>
                <a:cubicBezTo>
                  <a:pt x="25" y="322"/>
                  <a:pt x="14" y="337"/>
                  <a:pt x="2" y="353"/>
                </a:cubicBezTo>
                <a:cubicBezTo>
                  <a:pt x="1" y="364"/>
                  <a:pt x="1" y="376"/>
                  <a:pt x="0" y="387"/>
                </a:cubicBezTo>
                <a:cubicBezTo>
                  <a:pt x="21" y="398"/>
                  <a:pt x="42" y="408"/>
                  <a:pt x="62" y="419"/>
                </a:cubicBezTo>
                <a:cubicBezTo>
                  <a:pt x="85" y="432"/>
                  <a:pt x="114" y="448"/>
                  <a:pt x="146" y="451"/>
                </a:cubicBezTo>
                <a:cubicBezTo>
                  <a:pt x="160" y="448"/>
                  <a:pt x="173" y="446"/>
                  <a:pt x="187" y="443"/>
                </a:cubicBezTo>
                <a:cubicBezTo>
                  <a:pt x="237" y="476"/>
                  <a:pt x="287" y="510"/>
                  <a:pt x="336" y="543"/>
                </a:cubicBezTo>
                <a:cubicBezTo>
                  <a:pt x="339" y="574"/>
                  <a:pt x="342" y="605"/>
                  <a:pt x="345" y="635"/>
                </a:cubicBezTo>
                <a:cubicBezTo>
                  <a:pt x="346" y="657"/>
                  <a:pt x="347" y="679"/>
                  <a:pt x="348" y="700"/>
                </a:cubicBezTo>
                <a:cubicBezTo>
                  <a:pt x="350" y="739"/>
                  <a:pt x="351" y="777"/>
                  <a:pt x="352" y="816"/>
                </a:cubicBezTo>
                <a:cubicBezTo>
                  <a:pt x="354" y="890"/>
                  <a:pt x="356" y="965"/>
                  <a:pt x="358" y="1040"/>
                </a:cubicBezTo>
                <a:cubicBezTo>
                  <a:pt x="356" y="1195"/>
                  <a:pt x="354" y="1351"/>
                  <a:pt x="352" y="1506"/>
                </a:cubicBezTo>
                <a:cubicBezTo>
                  <a:pt x="353" y="1506"/>
                  <a:pt x="354" y="1506"/>
                  <a:pt x="355" y="1506"/>
                </a:cubicBezTo>
                <a:cubicBezTo>
                  <a:pt x="354" y="1509"/>
                  <a:pt x="354" y="1512"/>
                  <a:pt x="354" y="1515"/>
                </a:cubicBezTo>
                <a:cubicBezTo>
                  <a:pt x="409" y="1515"/>
                  <a:pt x="409" y="1515"/>
                  <a:pt x="409" y="1515"/>
                </a:cubicBezTo>
                <a:cubicBezTo>
                  <a:pt x="428" y="1513"/>
                  <a:pt x="448" y="1511"/>
                  <a:pt x="469" y="1512"/>
                </a:cubicBezTo>
                <a:cubicBezTo>
                  <a:pt x="470" y="1513"/>
                  <a:pt x="470" y="1514"/>
                  <a:pt x="471" y="1515"/>
                </a:cubicBezTo>
                <a:cubicBezTo>
                  <a:pt x="677" y="1515"/>
                  <a:pt x="677" y="1515"/>
                  <a:pt x="677" y="1515"/>
                </a:cubicBezTo>
                <a:cubicBezTo>
                  <a:pt x="677" y="1511"/>
                  <a:pt x="677" y="1506"/>
                  <a:pt x="677" y="1502"/>
                </a:cubicBezTo>
                <a:cubicBezTo>
                  <a:pt x="689" y="1506"/>
                  <a:pt x="702" y="1511"/>
                  <a:pt x="715" y="1515"/>
                </a:cubicBezTo>
                <a:cubicBezTo>
                  <a:pt x="760" y="1515"/>
                  <a:pt x="760" y="1515"/>
                  <a:pt x="760" y="1515"/>
                </a:cubicBezTo>
                <a:cubicBezTo>
                  <a:pt x="778" y="1512"/>
                  <a:pt x="795" y="1509"/>
                  <a:pt x="813" y="1506"/>
                </a:cubicBezTo>
                <a:cubicBezTo>
                  <a:pt x="818" y="1500"/>
                  <a:pt x="815" y="1455"/>
                  <a:pt x="816" y="1442"/>
                </a:cubicBezTo>
                <a:cubicBezTo>
                  <a:pt x="822" y="1405"/>
                  <a:pt x="821" y="1353"/>
                  <a:pt x="815" y="1317"/>
                </a:cubicBezTo>
                <a:cubicBezTo>
                  <a:pt x="814" y="1296"/>
                  <a:pt x="813" y="1276"/>
                  <a:pt x="812" y="1255"/>
                </a:cubicBezTo>
                <a:cubicBezTo>
                  <a:pt x="806" y="1163"/>
                  <a:pt x="800" y="1072"/>
                  <a:pt x="794" y="981"/>
                </a:cubicBezTo>
                <a:cubicBezTo>
                  <a:pt x="791" y="930"/>
                  <a:pt x="787" y="879"/>
                  <a:pt x="784" y="829"/>
                </a:cubicBezTo>
                <a:cubicBezTo>
                  <a:pt x="784" y="813"/>
                  <a:pt x="783" y="798"/>
                  <a:pt x="782" y="782"/>
                </a:cubicBezTo>
                <a:cubicBezTo>
                  <a:pt x="778" y="697"/>
                  <a:pt x="774" y="612"/>
                  <a:pt x="770" y="528"/>
                </a:cubicBezTo>
                <a:cubicBezTo>
                  <a:pt x="777" y="527"/>
                  <a:pt x="784" y="526"/>
                  <a:pt x="791" y="525"/>
                </a:cubicBezTo>
                <a:cubicBezTo>
                  <a:pt x="796" y="518"/>
                  <a:pt x="800" y="511"/>
                  <a:pt x="805" y="505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3" name="Freeform 38"/>
          <p:cNvSpPr>
            <a:spLocks/>
          </p:cNvSpPr>
          <p:nvPr userDrawn="1"/>
        </p:nvSpPr>
        <p:spPr bwMode="auto">
          <a:xfrm>
            <a:off x="10140951" y="731838"/>
            <a:ext cx="981075" cy="849313"/>
          </a:xfrm>
          <a:custGeom>
            <a:avLst/>
            <a:gdLst>
              <a:gd name="T0" fmla="*/ 154 w 618"/>
              <a:gd name="T1" fmla="*/ 0 h 535"/>
              <a:gd name="T2" fmla="*/ 54 w 618"/>
              <a:gd name="T3" fmla="*/ 175 h 535"/>
              <a:gd name="T4" fmla="*/ 519 w 618"/>
              <a:gd name="T5" fmla="*/ 439 h 535"/>
              <a:gd name="T6" fmla="*/ 618 w 618"/>
              <a:gd name="T7" fmla="*/ 265 h 535"/>
              <a:gd name="T8" fmla="*/ 154 w 618"/>
              <a:gd name="T9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8" h="535">
                <a:moveTo>
                  <a:pt x="154" y="0"/>
                </a:moveTo>
                <a:cubicBezTo>
                  <a:pt x="54" y="175"/>
                  <a:pt x="54" y="175"/>
                  <a:pt x="54" y="175"/>
                </a:cubicBezTo>
                <a:cubicBezTo>
                  <a:pt x="0" y="269"/>
                  <a:pt x="464" y="535"/>
                  <a:pt x="519" y="439"/>
                </a:cubicBezTo>
                <a:cubicBezTo>
                  <a:pt x="618" y="265"/>
                  <a:pt x="618" y="265"/>
                  <a:pt x="618" y="265"/>
                </a:cubicBezTo>
                <a:lnTo>
                  <a:pt x="154" y="0"/>
                </a:ln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8" name="Freeform 39"/>
          <p:cNvSpPr>
            <a:spLocks/>
          </p:cNvSpPr>
          <p:nvPr userDrawn="1"/>
        </p:nvSpPr>
        <p:spPr bwMode="auto">
          <a:xfrm>
            <a:off x="10302876" y="731838"/>
            <a:ext cx="819150" cy="563563"/>
          </a:xfrm>
          <a:custGeom>
            <a:avLst/>
            <a:gdLst>
              <a:gd name="T0" fmla="*/ 0 w 516"/>
              <a:gd name="T1" fmla="*/ 91 h 355"/>
              <a:gd name="T2" fmla="*/ 192 w 516"/>
              <a:gd name="T3" fmla="*/ 291 h 355"/>
              <a:gd name="T4" fmla="*/ 465 w 516"/>
              <a:gd name="T5" fmla="*/ 355 h 355"/>
              <a:gd name="T6" fmla="*/ 516 w 516"/>
              <a:gd name="T7" fmla="*/ 265 h 355"/>
              <a:gd name="T8" fmla="*/ 52 w 516"/>
              <a:gd name="T9" fmla="*/ 0 h 355"/>
              <a:gd name="T10" fmla="*/ 0 w 516"/>
              <a:gd name="T11" fmla="*/ 91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6" h="355">
                <a:moveTo>
                  <a:pt x="0" y="91"/>
                </a:moveTo>
                <a:lnTo>
                  <a:pt x="192" y="291"/>
                </a:lnTo>
                <a:lnTo>
                  <a:pt x="465" y="355"/>
                </a:lnTo>
                <a:lnTo>
                  <a:pt x="516" y="265"/>
                </a:lnTo>
                <a:lnTo>
                  <a:pt x="52" y="0"/>
                </a:lnTo>
                <a:lnTo>
                  <a:pt x="0" y="91"/>
                </a:ln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9" name="Freeform 40"/>
          <p:cNvSpPr>
            <a:spLocks/>
          </p:cNvSpPr>
          <p:nvPr userDrawn="1"/>
        </p:nvSpPr>
        <p:spPr bwMode="auto">
          <a:xfrm>
            <a:off x="10107613" y="581025"/>
            <a:ext cx="1281113" cy="730250"/>
          </a:xfrm>
          <a:custGeom>
            <a:avLst/>
            <a:gdLst>
              <a:gd name="T0" fmla="*/ 0 w 807"/>
              <a:gd name="T1" fmla="*/ 0 h 460"/>
              <a:gd name="T2" fmla="*/ 335 w 807"/>
              <a:gd name="T3" fmla="*/ 349 h 460"/>
              <a:gd name="T4" fmla="*/ 807 w 807"/>
              <a:gd name="T5" fmla="*/ 460 h 460"/>
              <a:gd name="T6" fmla="*/ 471 w 807"/>
              <a:gd name="T7" fmla="*/ 111 h 460"/>
              <a:gd name="T8" fmla="*/ 0 w 807"/>
              <a:gd name="T9" fmla="*/ 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7" h="460">
                <a:moveTo>
                  <a:pt x="0" y="0"/>
                </a:moveTo>
                <a:lnTo>
                  <a:pt x="335" y="349"/>
                </a:lnTo>
                <a:lnTo>
                  <a:pt x="807" y="460"/>
                </a:lnTo>
                <a:lnTo>
                  <a:pt x="471" y="111"/>
                </a:lnTo>
                <a:lnTo>
                  <a:pt x="0" y="0"/>
                </a:ln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0" name="Freeform 41"/>
          <p:cNvSpPr>
            <a:spLocks/>
          </p:cNvSpPr>
          <p:nvPr userDrawn="1"/>
        </p:nvSpPr>
        <p:spPr bwMode="auto">
          <a:xfrm>
            <a:off x="10107613" y="557213"/>
            <a:ext cx="1295400" cy="754063"/>
          </a:xfrm>
          <a:custGeom>
            <a:avLst/>
            <a:gdLst>
              <a:gd name="T0" fmla="*/ 816 w 816"/>
              <a:gd name="T1" fmla="*/ 460 h 475"/>
              <a:gd name="T2" fmla="*/ 8 w 816"/>
              <a:gd name="T3" fmla="*/ 0 h 475"/>
              <a:gd name="T4" fmla="*/ 0 w 816"/>
              <a:gd name="T5" fmla="*/ 15 h 475"/>
              <a:gd name="T6" fmla="*/ 807 w 816"/>
              <a:gd name="T7" fmla="*/ 475 h 475"/>
              <a:gd name="T8" fmla="*/ 816 w 816"/>
              <a:gd name="T9" fmla="*/ 46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6" h="475">
                <a:moveTo>
                  <a:pt x="816" y="460"/>
                </a:moveTo>
                <a:lnTo>
                  <a:pt x="8" y="0"/>
                </a:lnTo>
                <a:lnTo>
                  <a:pt x="0" y="15"/>
                </a:lnTo>
                <a:lnTo>
                  <a:pt x="807" y="475"/>
                </a:lnTo>
                <a:lnTo>
                  <a:pt x="816" y="460"/>
                </a:ln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1" name="Freeform 42"/>
          <p:cNvSpPr>
            <a:spLocks/>
          </p:cNvSpPr>
          <p:nvPr userDrawn="1"/>
        </p:nvSpPr>
        <p:spPr bwMode="auto">
          <a:xfrm>
            <a:off x="10120313" y="557213"/>
            <a:ext cx="1282700" cy="730250"/>
          </a:xfrm>
          <a:custGeom>
            <a:avLst/>
            <a:gdLst>
              <a:gd name="T0" fmla="*/ 0 w 808"/>
              <a:gd name="T1" fmla="*/ 0 h 460"/>
              <a:gd name="T2" fmla="*/ 336 w 808"/>
              <a:gd name="T3" fmla="*/ 349 h 460"/>
              <a:gd name="T4" fmla="*/ 808 w 808"/>
              <a:gd name="T5" fmla="*/ 460 h 460"/>
              <a:gd name="T6" fmla="*/ 472 w 808"/>
              <a:gd name="T7" fmla="*/ 110 h 460"/>
              <a:gd name="T8" fmla="*/ 0 w 808"/>
              <a:gd name="T9" fmla="*/ 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8" h="460">
                <a:moveTo>
                  <a:pt x="0" y="0"/>
                </a:moveTo>
                <a:lnTo>
                  <a:pt x="336" y="349"/>
                </a:lnTo>
                <a:lnTo>
                  <a:pt x="808" y="460"/>
                </a:lnTo>
                <a:lnTo>
                  <a:pt x="472" y="110"/>
                </a:lnTo>
                <a:lnTo>
                  <a:pt x="0" y="0"/>
                </a:ln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2" name="Freeform 43"/>
          <p:cNvSpPr>
            <a:spLocks/>
          </p:cNvSpPr>
          <p:nvPr userDrawn="1"/>
        </p:nvSpPr>
        <p:spPr bwMode="auto">
          <a:xfrm>
            <a:off x="10764838" y="906463"/>
            <a:ext cx="415925" cy="328613"/>
          </a:xfrm>
          <a:custGeom>
            <a:avLst/>
            <a:gdLst>
              <a:gd name="T0" fmla="*/ 259 w 262"/>
              <a:gd name="T1" fmla="*/ 199 h 207"/>
              <a:gd name="T2" fmla="*/ 10 w 262"/>
              <a:gd name="T3" fmla="*/ 2 h 207"/>
              <a:gd name="T4" fmla="*/ 2 w 262"/>
              <a:gd name="T5" fmla="*/ 3 h 207"/>
              <a:gd name="T6" fmla="*/ 3 w 262"/>
              <a:gd name="T7" fmla="*/ 10 h 207"/>
              <a:gd name="T8" fmla="*/ 248 w 262"/>
              <a:gd name="T9" fmla="*/ 204 h 207"/>
              <a:gd name="T10" fmla="*/ 260 w 262"/>
              <a:gd name="T11" fmla="*/ 207 h 207"/>
              <a:gd name="T12" fmla="*/ 260 w 262"/>
              <a:gd name="T13" fmla="*/ 206 h 207"/>
              <a:gd name="T14" fmla="*/ 259 w 262"/>
              <a:gd name="T15" fmla="*/ 19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" h="207">
                <a:moveTo>
                  <a:pt x="259" y="199"/>
                </a:moveTo>
                <a:cubicBezTo>
                  <a:pt x="10" y="2"/>
                  <a:pt x="10" y="2"/>
                  <a:pt x="10" y="2"/>
                </a:cubicBezTo>
                <a:cubicBezTo>
                  <a:pt x="8" y="0"/>
                  <a:pt x="4" y="0"/>
                  <a:pt x="2" y="3"/>
                </a:cubicBezTo>
                <a:cubicBezTo>
                  <a:pt x="0" y="5"/>
                  <a:pt x="1" y="8"/>
                  <a:pt x="3" y="10"/>
                </a:cubicBezTo>
                <a:cubicBezTo>
                  <a:pt x="248" y="204"/>
                  <a:pt x="248" y="204"/>
                  <a:pt x="248" y="204"/>
                </a:cubicBezTo>
                <a:cubicBezTo>
                  <a:pt x="260" y="207"/>
                  <a:pt x="260" y="207"/>
                  <a:pt x="260" y="207"/>
                </a:cubicBezTo>
                <a:cubicBezTo>
                  <a:pt x="260" y="206"/>
                  <a:pt x="260" y="206"/>
                  <a:pt x="260" y="206"/>
                </a:cubicBezTo>
                <a:cubicBezTo>
                  <a:pt x="262" y="204"/>
                  <a:pt x="261" y="201"/>
                  <a:pt x="259" y="199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3" name="Freeform 44"/>
          <p:cNvSpPr>
            <a:spLocks/>
          </p:cNvSpPr>
          <p:nvPr userDrawn="1"/>
        </p:nvSpPr>
        <p:spPr bwMode="auto">
          <a:xfrm>
            <a:off x="10918826" y="1468438"/>
            <a:ext cx="193675" cy="177800"/>
          </a:xfrm>
          <a:custGeom>
            <a:avLst/>
            <a:gdLst>
              <a:gd name="T0" fmla="*/ 68 w 122"/>
              <a:gd name="T1" fmla="*/ 6 h 112"/>
              <a:gd name="T2" fmla="*/ 36 w 122"/>
              <a:gd name="T3" fmla="*/ 33 h 112"/>
              <a:gd name="T4" fmla="*/ 0 w 122"/>
              <a:gd name="T5" fmla="*/ 87 h 112"/>
              <a:gd name="T6" fmla="*/ 73 w 122"/>
              <a:gd name="T7" fmla="*/ 93 h 112"/>
              <a:gd name="T8" fmla="*/ 68 w 122"/>
              <a:gd name="T9" fmla="*/ 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12">
                <a:moveTo>
                  <a:pt x="68" y="6"/>
                </a:moveTo>
                <a:cubicBezTo>
                  <a:pt x="68" y="6"/>
                  <a:pt x="38" y="0"/>
                  <a:pt x="36" y="33"/>
                </a:cubicBezTo>
                <a:cubicBezTo>
                  <a:pt x="34" y="67"/>
                  <a:pt x="37" y="91"/>
                  <a:pt x="0" y="87"/>
                </a:cubicBezTo>
                <a:cubicBezTo>
                  <a:pt x="0" y="87"/>
                  <a:pt x="38" y="112"/>
                  <a:pt x="73" y="93"/>
                </a:cubicBezTo>
                <a:cubicBezTo>
                  <a:pt x="108" y="74"/>
                  <a:pt x="122" y="18"/>
                  <a:pt x="68" y="6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4" name="Freeform 45"/>
          <p:cNvSpPr>
            <a:spLocks/>
          </p:cNvSpPr>
          <p:nvPr userDrawn="1"/>
        </p:nvSpPr>
        <p:spPr bwMode="auto">
          <a:xfrm>
            <a:off x="10918826" y="1514475"/>
            <a:ext cx="176213" cy="131763"/>
          </a:xfrm>
          <a:custGeom>
            <a:avLst/>
            <a:gdLst>
              <a:gd name="T0" fmla="*/ 101 w 111"/>
              <a:gd name="T1" fmla="*/ 0 h 83"/>
              <a:gd name="T2" fmla="*/ 70 w 111"/>
              <a:gd name="T3" fmla="*/ 47 h 83"/>
              <a:gd name="T4" fmla="*/ 27 w 111"/>
              <a:gd name="T5" fmla="*/ 52 h 83"/>
              <a:gd name="T6" fmla="*/ 0 w 111"/>
              <a:gd name="T7" fmla="*/ 58 h 83"/>
              <a:gd name="T8" fmla="*/ 73 w 111"/>
              <a:gd name="T9" fmla="*/ 64 h 83"/>
              <a:gd name="T10" fmla="*/ 101 w 111"/>
              <a:gd name="T1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83">
                <a:moveTo>
                  <a:pt x="101" y="0"/>
                </a:moveTo>
                <a:cubicBezTo>
                  <a:pt x="100" y="18"/>
                  <a:pt x="87" y="37"/>
                  <a:pt x="70" y="47"/>
                </a:cubicBezTo>
                <a:cubicBezTo>
                  <a:pt x="55" y="55"/>
                  <a:pt x="39" y="55"/>
                  <a:pt x="27" y="52"/>
                </a:cubicBezTo>
                <a:cubicBezTo>
                  <a:pt x="22" y="57"/>
                  <a:pt x="14" y="60"/>
                  <a:pt x="0" y="58"/>
                </a:cubicBezTo>
                <a:cubicBezTo>
                  <a:pt x="0" y="58"/>
                  <a:pt x="38" y="83"/>
                  <a:pt x="73" y="64"/>
                </a:cubicBezTo>
                <a:cubicBezTo>
                  <a:pt x="97" y="51"/>
                  <a:pt x="111" y="21"/>
                  <a:pt x="101" y="0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5" name="Freeform 46"/>
          <p:cNvSpPr>
            <a:spLocks/>
          </p:cNvSpPr>
          <p:nvPr userDrawn="1"/>
        </p:nvSpPr>
        <p:spPr bwMode="auto">
          <a:xfrm>
            <a:off x="10761663" y="893763"/>
            <a:ext cx="436563" cy="590550"/>
          </a:xfrm>
          <a:custGeom>
            <a:avLst/>
            <a:gdLst>
              <a:gd name="T0" fmla="*/ 179 w 275"/>
              <a:gd name="T1" fmla="*/ 371 h 372"/>
              <a:gd name="T2" fmla="*/ 177 w 275"/>
              <a:gd name="T3" fmla="*/ 363 h 372"/>
              <a:gd name="T4" fmla="*/ 261 w 275"/>
              <a:gd name="T5" fmla="*/ 215 h 372"/>
              <a:gd name="T6" fmla="*/ 3 w 275"/>
              <a:gd name="T7" fmla="*/ 10 h 372"/>
              <a:gd name="T8" fmla="*/ 2 w 275"/>
              <a:gd name="T9" fmla="*/ 2 h 372"/>
              <a:gd name="T10" fmla="*/ 10 w 275"/>
              <a:gd name="T11" fmla="*/ 2 h 372"/>
              <a:gd name="T12" fmla="*/ 272 w 275"/>
              <a:gd name="T13" fmla="*/ 210 h 372"/>
              <a:gd name="T14" fmla="*/ 274 w 275"/>
              <a:gd name="T15" fmla="*/ 217 h 372"/>
              <a:gd name="T16" fmla="*/ 187 w 275"/>
              <a:gd name="T17" fmla="*/ 369 h 372"/>
              <a:gd name="T18" fmla="*/ 179 w 275"/>
              <a:gd name="T19" fmla="*/ 371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5" h="372">
                <a:moveTo>
                  <a:pt x="179" y="371"/>
                </a:moveTo>
                <a:cubicBezTo>
                  <a:pt x="176" y="369"/>
                  <a:pt x="175" y="366"/>
                  <a:pt x="177" y="363"/>
                </a:cubicBezTo>
                <a:cubicBezTo>
                  <a:pt x="261" y="215"/>
                  <a:pt x="261" y="215"/>
                  <a:pt x="261" y="215"/>
                </a:cubicBezTo>
                <a:cubicBezTo>
                  <a:pt x="3" y="10"/>
                  <a:pt x="3" y="10"/>
                  <a:pt x="3" y="10"/>
                </a:cubicBezTo>
                <a:cubicBezTo>
                  <a:pt x="0" y="8"/>
                  <a:pt x="0" y="5"/>
                  <a:pt x="2" y="2"/>
                </a:cubicBezTo>
                <a:cubicBezTo>
                  <a:pt x="4" y="0"/>
                  <a:pt x="7" y="0"/>
                  <a:pt x="10" y="2"/>
                </a:cubicBezTo>
                <a:cubicBezTo>
                  <a:pt x="272" y="210"/>
                  <a:pt x="272" y="210"/>
                  <a:pt x="272" y="210"/>
                </a:cubicBezTo>
                <a:cubicBezTo>
                  <a:pt x="274" y="211"/>
                  <a:pt x="275" y="214"/>
                  <a:pt x="274" y="217"/>
                </a:cubicBezTo>
                <a:cubicBezTo>
                  <a:pt x="187" y="369"/>
                  <a:pt x="187" y="369"/>
                  <a:pt x="187" y="369"/>
                </a:cubicBezTo>
                <a:cubicBezTo>
                  <a:pt x="185" y="371"/>
                  <a:pt x="182" y="372"/>
                  <a:pt x="179" y="371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6" name="Freeform 47"/>
          <p:cNvSpPr>
            <a:spLocks/>
          </p:cNvSpPr>
          <p:nvPr userDrawn="1"/>
        </p:nvSpPr>
        <p:spPr bwMode="auto">
          <a:xfrm>
            <a:off x="11039476" y="1428750"/>
            <a:ext cx="41275" cy="55563"/>
          </a:xfrm>
          <a:custGeom>
            <a:avLst/>
            <a:gdLst>
              <a:gd name="T0" fmla="*/ 22 w 26"/>
              <a:gd name="T1" fmla="*/ 3 h 35"/>
              <a:gd name="T2" fmla="*/ 16 w 26"/>
              <a:gd name="T3" fmla="*/ 0 h 35"/>
              <a:gd name="T4" fmla="*/ 2 w 26"/>
              <a:gd name="T5" fmla="*/ 26 h 35"/>
              <a:gd name="T6" fmla="*/ 4 w 26"/>
              <a:gd name="T7" fmla="*/ 34 h 35"/>
              <a:gd name="T8" fmla="*/ 12 w 26"/>
              <a:gd name="T9" fmla="*/ 32 h 35"/>
              <a:gd name="T10" fmla="*/ 26 w 26"/>
              <a:gd name="T11" fmla="*/ 6 h 35"/>
              <a:gd name="T12" fmla="*/ 22 w 26"/>
              <a:gd name="T13" fmla="*/ 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35">
                <a:moveTo>
                  <a:pt x="22" y="3"/>
                </a:moveTo>
                <a:cubicBezTo>
                  <a:pt x="20" y="2"/>
                  <a:pt x="18" y="1"/>
                  <a:pt x="16" y="0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9"/>
                  <a:pt x="1" y="32"/>
                  <a:pt x="4" y="34"/>
                </a:cubicBezTo>
                <a:cubicBezTo>
                  <a:pt x="7" y="35"/>
                  <a:pt x="10" y="34"/>
                  <a:pt x="12" y="32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5"/>
                  <a:pt x="24" y="4"/>
                  <a:pt x="22" y="3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7" name="Freeform 48"/>
          <p:cNvSpPr>
            <a:spLocks/>
          </p:cNvSpPr>
          <p:nvPr userDrawn="1"/>
        </p:nvSpPr>
        <p:spPr bwMode="auto">
          <a:xfrm>
            <a:off x="11004551" y="1439863"/>
            <a:ext cx="84138" cy="80963"/>
          </a:xfrm>
          <a:custGeom>
            <a:avLst/>
            <a:gdLst>
              <a:gd name="T0" fmla="*/ 47 w 53"/>
              <a:gd name="T1" fmla="*/ 37 h 51"/>
              <a:gd name="T2" fmla="*/ 16 w 53"/>
              <a:gd name="T3" fmla="*/ 44 h 51"/>
              <a:gd name="T4" fmla="*/ 6 w 53"/>
              <a:gd name="T5" fmla="*/ 14 h 51"/>
              <a:gd name="T6" fmla="*/ 37 w 53"/>
              <a:gd name="T7" fmla="*/ 7 h 51"/>
              <a:gd name="T8" fmla="*/ 47 w 53"/>
              <a:gd name="T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51">
                <a:moveTo>
                  <a:pt x="47" y="37"/>
                </a:moveTo>
                <a:cubicBezTo>
                  <a:pt x="41" y="48"/>
                  <a:pt x="27" y="51"/>
                  <a:pt x="16" y="44"/>
                </a:cubicBezTo>
                <a:cubicBezTo>
                  <a:pt x="5" y="38"/>
                  <a:pt x="0" y="24"/>
                  <a:pt x="6" y="14"/>
                </a:cubicBezTo>
                <a:cubicBezTo>
                  <a:pt x="12" y="4"/>
                  <a:pt x="26" y="0"/>
                  <a:pt x="37" y="7"/>
                </a:cubicBezTo>
                <a:cubicBezTo>
                  <a:pt x="49" y="13"/>
                  <a:pt x="53" y="27"/>
                  <a:pt x="47" y="37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8" name="Freeform 49"/>
          <p:cNvSpPr>
            <a:spLocks/>
          </p:cNvSpPr>
          <p:nvPr userDrawn="1"/>
        </p:nvSpPr>
        <p:spPr bwMode="auto">
          <a:xfrm>
            <a:off x="11004551" y="1458913"/>
            <a:ext cx="79375" cy="61913"/>
          </a:xfrm>
          <a:custGeom>
            <a:avLst/>
            <a:gdLst>
              <a:gd name="T0" fmla="*/ 50 w 50"/>
              <a:gd name="T1" fmla="*/ 15 h 39"/>
              <a:gd name="T2" fmla="*/ 20 w 50"/>
              <a:gd name="T3" fmla="*/ 21 h 39"/>
              <a:gd name="T4" fmla="*/ 7 w 50"/>
              <a:gd name="T5" fmla="*/ 0 h 39"/>
              <a:gd name="T6" fmla="*/ 6 w 50"/>
              <a:gd name="T7" fmla="*/ 2 h 39"/>
              <a:gd name="T8" fmla="*/ 16 w 50"/>
              <a:gd name="T9" fmla="*/ 32 h 39"/>
              <a:gd name="T10" fmla="*/ 47 w 50"/>
              <a:gd name="T11" fmla="*/ 25 h 39"/>
              <a:gd name="T12" fmla="*/ 50 w 50"/>
              <a:gd name="T13" fmla="*/ 1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39">
                <a:moveTo>
                  <a:pt x="50" y="15"/>
                </a:moveTo>
                <a:cubicBezTo>
                  <a:pt x="43" y="24"/>
                  <a:pt x="30" y="27"/>
                  <a:pt x="20" y="21"/>
                </a:cubicBezTo>
                <a:cubicBezTo>
                  <a:pt x="12" y="16"/>
                  <a:pt x="7" y="8"/>
                  <a:pt x="7" y="0"/>
                </a:cubicBezTo>
                <a:cubicBezTo>
                  <a:pt x="7" y="1"/>
                  <a:pt x="7" y="1"/>
                  <a:pt x="6" y="2"/>
                </a:cubicBezTo>
                <a:cubicBezTo>
                  <a:pt x="0" y="12"/>
                  <a:pt x="5" y="26"/>
                  <a:pt x="16" y="32"/>
                </a:cubicBezTo>
                <a:cubicBezTo>
                  <a:pt x="27" y="39"/>
                  <a:pt x="41" y="36"/>
                  <a:pt x="47" y="25"/>
                </a:cubicBezTo>
                <a:cubicBezTo>
                  <a:pt x="49" y="22"/>
                  <a:pt x="50" y="19"/>
                  <a:pt x="50" y="15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9" name="Freeform 50"/>
          <p:cNvSpPr>
            <a:spLocks/>
          </p:cNvSpPr>
          <p:nvPr userDrawn="1"/>
        </p:nvSpPr>
        <p:spPr bwMode="auto">
          <a:xfrm>
            <a:off x="6223001" y="1604963"/>
            <a:ext cx="550863" cy="482600"/>
          </a:xfrm>
          <a:custGeom>
            <a:avLst/>
            <a:gdLst>
              <a:gd name="T0" fmla="*/ 0 w 347"/>
              <a:gd name="T1" fmla="*/ 155 h 304"/>
              <a:gd name="T2" fmla="*/ 58 w 347"/>
              <a:gd name="T3" fmla="*/ 252 h 304"/>
              <a:gd name="T4" fmla="*/ 316 w 347"/>
              <a:gd name="T5" fmla="*/ 97 h 304"/>
              <a:gd name="T6" fmla="*/ 257 w 347"/>
              <a:gd name="T7" fmla="*/ 0 h 304"/>
              <a:gd name="T8" fmla="*/ 0 w 347"/>
              <a:gd name="T9" fmla="*/ 155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7" h="304">
                <a:moveTo>
                  <a:pt x="0" y="155"/>
                </a:moveTo>
                <a:cubicBezTo>
                  <a:pt x="58" y="252"/>
                  <a:pt x="58" y="252"/>
                  <a:pt x="58" y="252"/>
                </a:cubicBezTo>
                <a:cubicBezTo>
                  <a:pt x="89" y="304"/>
                  <a:pt x="347" y="150"/>
                  <a:pt x="316" y="97"/>
                </a:cubicBezTo>
                <a:cubicBezTo>
                  <a:pt x="257" y="0"/>
                  <a:pt x="257" y="0"/>
                  <a:pt x="257" y="0"/>
                </a:cubicBezTo>
                <a:lnTo>
                  <a:pt x="0" y="155"/>
                </a:ln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0" name="Freeform 51"/>
          <p:cNvSpPr>
            <a:spLocks/>
          </p:cNvSpPr>
          <p:nvPr userDrawn="1"/>
        </p:nvSpPr>
        <p:spPr bwMode="auto">
          <a:xfrm>
            <a:off x="6223001" y="1604963"/>
            <a:ext cx="455613" cy="327025"/>
          </a:xfrm>
          <a:custGeom>
            <a:avLst/>
            <a:gdLst>
              <a:gd name="T0" fmla="*/ 30 w 287"/>
              <a:gd name="T1" fmla="*/ 206 h 206"/>
              <a:gd name="T2" fmla="*/ 181 w 287"/>
              <a:gd name="T3" fmla="*/ 166 h 206"/>
              <a:gd name="T4" fmla="*/ 287 w 287"/>
              <a:gd name="T5" fmla="*/ 50 h 206"/>
              <a:gd name="T6" fmla="*/ 257 w 287"/>
              <a:gd name="T7" fmla="*/ 0 h 206"/>
              <a:gd name="T8" fmla="*/ 0 w 287"/>
              <a:gd name="T9" fmla="*/ 155 h 206"/>
              <a:gd name="T10" fmla="*/ 30 w 287"/>
              <a:gd name="T11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7" h="206">
                <a:moveTo>
                  <a:pt x="30" y="206"/>
                </a:moveTo>
                <a:lnTo>
                  <a:pt x="181" y="166"/>
                </a:lnTo>
                <a:lnTo>
                  <a:pt x="287" y="50"/>
                </a:lnTo>
                <a:lnTo>
                  <a:pt x="257" y="0"/>
                </a:lnTo>
                <a:lnTo>
                  <a:pt x="0" y="155"/>
                </a:lnTo>
                <a:lnTo>
                  <a:pt x="30" y="206"/>
                </a:ln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1" name="Freeform 52"/>
          <p:cNvSpPr>
            <a:spLocks/>
          </p:cNvSpPr>
          <p:nvPr userDrawn="1"/>
        </p:nvSpPr>
        <p:spPr bwMode="auto">
          <a:xfrm>
            <a:off x="6072188" y="1517650"/>
            <a:ext cx="711200" cy="428625"/>
          </a:xfrm>
          <a:custGeom>
            <a:avLst/>
            <a:gdLst>
              <a:gd name="T0" fmla="*/ 0 w 448"/>
              <a:gd name="T1" fmla="*/ 270 h 270"/>
              <a:gd name="T2" fmla="*/ 264 w 448"/>
              <a:gd name="T3" fmla="*/ 201 h 270"/>
              <a:gd name="T4" fmla="*/ 448 w 448"/>
              <a:gd name="T5" fmla="*/ 0 h 270"/>
              <a:gd name="T6" fmla="*/ 184 w 448"/>
              <a:gd name="T7" fmla="*/ 69 h 270"/>
              <a:gd name="T8" fmla="*/ 0 w 448"/>
              <a:gd name="T9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8" h="270">
                <a:moveTo>
                  <a:pt x="0" y="270"/>
                </a:moveTo>
                <a:lnTo>
                  <a:pt x="264" y="201"/>
                </a:lnTo>
                <a:lnTo>
                  <a:pt x="448" y="0"/>
                </a:lnTo>
                <a:lnTo>
                  <a:pt x="184" y="69"/>
                </a:lnTo>
                <a:lnTo>
                  <a:pt x="0" y="270"/>
                </a:ln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2" name="Freeform 53"/>
          <p:cNvSpPr>
            <a:spLocks/>
          </p:cNvSpPr>
          <p:nvPr userDrawn="1"/>
        </p:nvSpPr>
        <p:spPr bwMode="auto">
          <a:xfrm>
            <a:off x="6064251" y="1504950"/>
            <a:ext cx="719138" cy="441325"/>
          </a:xfrm>
          <a:custGeom>
            <a:avLst/>
            <a:gdLst>
              <a:gd name="T0" fmla="*/ 448 w 453"/>
              <a:gd name="T1" fmla="*/ 0 h 278"/>
              <a:gd name="T2" fmla="*/ 0 w 453"/>
              <a:gd name="T3" fmla="*/ 269 h 278"/>
              <a:gd name="T4" fmla="*/ 5 w 453"/>
              <a:gd name="T5" fmla="*/ 278 h 278"/>
              <a:gd name="T6" fmla="*/ 453 w 453"/>
              <a:gd name="T7" fmla="*/ 8 h 278"/>
              <a:gd name="T8" fmla="*/ 448 w 453"/>
              <a:gd name="T9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278">
                <a:moveTo>
                  <a:pt x="448" y="0"/>
                </a:moveTo>
                <a:lnTo>
                  <a:pt x="0" y="269"/>
                </a:lnTo>
                <a:lnTo>
                  <a:pt x="5" y="278"/>
                </a:lnTo>
                <a:lnTo>
                  <a:pt x="453" y="8"/>
                </a:lnTo>
                <a:lnTo>
                  <a:pt x="448" y="0"/>
                </a:ln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3" name="Freeform 54"/>
          <p:cNvSpPr>
            <a:spLocks/>
          </p:cNvSpPr>
          <p:nvPr userDrawn="1"/>
        </p:nvSpPr>
        <p:spPr bwMode="auto">
          <a:xfrm>
            <a:off x="6064251" y="1504950"/>
            <a:ext cx="711200" cy="427038"/>
          </a:xfrm>
          <a:custGeom>
            <a:avLst/>
            <a:gdLst>
              <a:gd name="T0" fmla="*/ 0 w 448"/>
              <a:gd name="T1" fmla="*/ 269 h 269"/>
              <a:gd name="T2" fmla="*/ 263 w 448"/>
              <a:gd name="T3" fmla="*/ 201 h 269"/>
              <a:gd name="T4" fmla="*/ 448 w 448"/>
              <a:gd name="T5" fmla="*/ 0 h 269"/>
              <a:gd name="T6" fmla="*/ 184 w 448"/>
              <a:gd name="T7" fmla="*/ 68 h 269"/>
              <a:gd name="T8" fmla="*/ 0 w 448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8" h="269">
                <a:moveTo>
                  <a:pt x="0" y="269"/>
                </a:moveTo>
                <a:lnTo>
                  <a:pt x="263" y="201"/>
                </a:lnTo>
                <a:lnTo>
                  <a:pt x="448" y="0"/>
                </a:lnTo>
                <a:lnTo>
                  <a:pt x="184" y="68"/>
                </a:lnTo>
                <a:lnTo>
                  <a:pt x="0" y="269"/>
                </a:ln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4" name="Freeform 55"/>
          <p:cNvSpPr>
            <a:spLocks/>
          </p:cNvSpPr>
          <p:nvPr userDrawn="1"/>
        </p:nvSpPr>
        <p:spPr bwMode="auto">
          <a:xfrm>
            <a:off x="6415088" y="1597025"/>
            <a:ext cx="271463" cy="119063"/>
          </a:xfrm>
          <a:custGeom>
            <a:avLst/>
            <a:gdLst>
              <a:gd name="T0" fmla="*/ 167 w 171"/>
              <a:gd name="T1" fmla="*/ 1 h 75"/>
              <a:gd name="T2" fmla="*/ 2 w 171"/>
              <a:gd name="T3" fmla="*/ 69 h 75"/>
              <a:gd name="T4" fmla="*/ 0 w 171"/>
              <a:gd name="T5" fmla="*/ 73 h 75"/>
              <a:gd name="T6" fmla="*/ 4 w 171"/>
              <a:gd name="T7" fmla="*/ 74 h 75"/>
              <a:gd name="T8" fmla="*/ 166 w 171"/>
              <a:gd name="T9" fmla="*/ 8 h 75"/>
              <a:gd name="T10" fmla="*/ 171 w 171"/>
              <a:gd name="T11" fmla="*/ 2 h 75"/>
              <a:gd name="T12" fmla="*/ 171 w 171"/>
              <a:gd name="T13" fmla="*/ 2 h 75"/>
              <a:gd name="T14" fmla="*/ 167 w 171"/>
              <a:gd name="T15" fmla="*/ 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1" h="75">
                <a:moveTo>
                  <a:pt x="167" y="1"/>
                </a:moveTo>
                <a:cubicBezTo>
                  <a:pt x="2" y="69"/>
                  <a:pt x="2" y="69"/>
                  <a:pt x="2" y="69"/>
                </a:cubicBezTo>
                <a:cubicBezTo>
                  <a:pt x="1" y="69"/>
                  <a:pt x="0" y="71"/>
                  <a:pt x="0" y="73"/>
                </a:cubicBezTo>
                <a:cubicBezTo>
                  <a:pt x="1" y="74"/>
                  <a:pt x="3" y="75"/>
                  <a:pt x="4" y="74"/>
                </a:cubicBezTo>
                <a:cubicBezTo>
                  <a:pt x="166" y="8"/>
                  <a:pt x="166" y="8"/>
                  <a:pt x="166" y="8"/>
                </a:cubicBezTo>
                <a:cubicBezTo>
                  <a:pt x="171" y="2"/>
                  <a:pt x="171" y="2"/>
                  <a:pt x="171" y="2"/>
                </a:cubicBezTo>
                <a:cubicBezTo>
                  <a:pt x="171" y="2"/>
                  <a:pt x="171" y="2"/>
                  <a:pt x="171" y="2"/>
                </a:cubicBezTo>
                <a:cubicBezTo>
                  <a:pt x="170" y="1"/>
                  <a:pt x="169" y="0"/>
                  <a:pt x="167" y="1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5" name="Freeform 56"/>
          <p:cNvSpPr>
            <a:spLocks/>
          </p:cNvSpPr>
          <p:nvPr userDrawn="1"/>
        </p:nvSpPr>
        <p:spPr bwMode="auto">
          <a:xfrm>
            <a:off x="6746876" y="1704975"/>
            <a:ext cx="88900" cy="125413"/>
          </a:xfrm>
          <a:custGeom>
            <a:avLst/>
            <a:gdLst>
              <a:gd name="T0" fmla="*/ 11 w 56"/>
              <a:gd name="T1" fmla="*/ 23 h 79"/>
              <a:gd name="T2" fmla="*/ 16 w 56"/>
              <a:gd name="T3" fmla="*/ 46 h 79"/>
              <a:gd name="T4" fmla="*/ 33 w 56"/>
              <a:gd name="T5" fmla="*/ 79 h 79"/>
              <a:gd name="T6" fmla="*/ 55 w 56"/>
              <a:gd name="T7" fmla="*/ 45 h 79"/>
              <a:gd name="T8" fmla="*/ 11 w 56"/>
              <a:gd name="T9" fmla="*/ 2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79">
                <a:moveTo>
                  <a:pt x="11" y="23"/>
                </a:moveTo>
                <a:cubicBezTo>
                  <a:pt x="11" y="23"/>
                  <a:pt x="0" y="36"/>
                  <a:pt x="16" y="46"/>
                </a:cubicBezTo>
                <a:cubicBezTo>
                  <a:pt x="32" y="56"/>
                  <a:pt x="45" y="62"/>
                  <a:pt x="33" y="79"/>
                </a:cubicBezTo>
                <a:cubicBezTo>
                  <a:pt x="33" y="79"/>
                  <a:pt x="55" y="67"/>
                  <a:pt x="55" y="45"/>
                </a:cubicBezTo>
                <a:cubicBezTo>
                  <a:pt x="56" y="22"/>
                  <a:pt x="32" y="0"/>
                  <a:pt x="11" y="23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6" name="Freeform 57"/>
          <p:cNvSpPr>
            <a:spLocks/>
          </p:cNvSpPr>
          <p:nvPr userDrawn="1"/>
        </p:nvSpPr>
        <p:spPr bwMode="auto">
          <a:xfrm>
            <a:off x="6796088" y="1725613"/>
            <a:ext cx="39688" cy="104775"/>
          </a:xfrm>
          <a:custGeom>
            <a:avLst/>
            <a:gdLst>
              <a:gd name="T0" fmla="*/ 0 w 25"/>
              <a:gd name="T1" fmla="*/ 0 h 66"/>
              <a:gd name="T2" fmla="*/ 15 w 25"/>
              <a:gd name="T3" fmla="*/ 28 h 66"/>
              <a:gd name="T4" fmla="*/ 6 w 25"/>
              <a:gd name="T5" fmla="*/ 51 h 66"/>
              <a:gd name="T6" fmla="*/ 2 w 25"/>
              <a:gd name="T7" fmla="*/ 66 h 66"/>
              <a:gd name="T8" fmla="*/ 24 w 25"/>
              <a:gd name="T9" fmla="*/ 32 h 66"/>
              <a:gd name="T10" fmla="*/ 0 w 25"/>
              <a:gd name="T1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66">
                <a:moveTo>
                  <a:pt x="0" y="0"/>
                </a:moveTo>
                <a:cubicBezTo>
                  <a:pt x="9" y="6"/>
                  <a:pt x="15" y="17"/>
                  <a:pt x="15" y="28"/>
                </a:cubicBezTo>
                <a:cubicBezTo>
                  <a:pt x="15" y="38"/>
                  <a:pt x="11" y="46"/>
                  <a:pt x="6" y="51"/>
                </a:cubicBezTo>
                <a:cubicBezTo>
                  <a:pt x="7" y="55"/>
                  <a:pt x="6" y="60"/>
                  <a:pt x="2" y="66"/>
                </a:cubicBezTo>
                <a:cubicBezTo>
                  <a:pt x="2" y="66"/>
                  <a:pt x="24" y="54"/>
                  <a:pt x="24" y="32"/>
                </a:cubicBezTo>
                <a:cubicBezTo>
                  <a:pt x="25" y="17"/>
                  <a:pt x="14" y="1"/>
                  <a:pt x="0" y="0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7" name="Freeform 58"/>
          <p:cNvSpPr>
            <a:spLocks/>
          </p:cNvSpPr>
          <p:nvPr userDrawn="1"/>
        </p:nvSpPr>
        <p:spPr bwMode="auto">
          <a:xfrm>
            <a:off x="6407151" y="1589088"/>
            <a:ext cx="368300" cy="146050"/>
          </a:xfrm>
          <a:custGeom>
            <a:avLst/>
            <a:gdLst>
              <a:gd name="T0" fmla="*/ 230 w 232"/>
              <a:gd name="T1" fmla="*/ 91 h 92"/>
              <a:gd name="T2" fmla="*/ 226 w 232"/>
              <a:gd name="T3" fmla="*/ 90 h 92"/>
              <a:gd name="T4" fmla="*/ 176 w 232"/>
              <a:gd name="T5" fmla="*/ 8 h 92"/>
              <a:gd name="T6" fmla="*/ 5 w 232"/>
              <a:gd name="T7" fmla="*/ 78 h 92"/>
              <a:gd name="T8" fmla="*/ 1 w 232"/>
              <a:gd name="T9" fmla="*/ 76 h 92"/>
              <a:gd name="T10" fmla="*/ 3 w 232"/>
              <a:gd name="T11" fmla="*/ 72 h 92"/>
              <a:gd name="T12" fmla="*/ 177 w 232"/>
              <a:gd name="T13" fmla="*/ 1 h 92"/>
              <a:gd name="T14" fmla="*/ 180 w 232"/>
              <a:gd name="T15" fmla="*/ 2 h 92"/>
              <a:gd name="T16" fmla="*/ 231 w 232"/>
              <a:gd name="T17" fmla="*/ 87 h 92"/>
              <a:gd name="T18" fmla="*/ 230 w 232"/>
              <a:gd name="T19" fmla="*/ 9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2" h="92">
                <a:moveTo>
                  <a:pt x="230" y="91"/>
                </a:moveTo>
                <a:cubicBezTo>
                  <a:pt x="228" y="92"/>
                  <a:pt x="226" y="91"/>
                  <a:pt x="226" y="90"/>
                </a:cubicBezTo>
                <a:cubicBezTo>
                  <a:pt x="176" y="8"/>
                  <a:pt x="176" y="8"/>
                  <a:pt x="176" y="8"/>
                </a:cubicBezTo>
                <a:cubicBezTo>
                  <a:pt x="5" y="78"/>
                  <a:pt x="5" y="78"/>
                  <a:pt x="5" y="78"/>
                </a:cubicBezTo>
                <a:cubicBezTo>
                  <a:pt x="3" y="79"/>
                  <a:pt x="1" y="78"/>
                  <a:pt x="1" y="76"/>
                </a:cubicBezTo>
                <a:cubicBezTo>
                  <a:pt x="0" y="75"/>
                  <a:pt x="1" y="73"/>
                  <a:pt x="3" y="72"/>
                </a:cubicBezTo>
                <a:cubicBezTo>
                  <a:pt x="177" y="1"/>
                  <a:pt x="177" y="1"/>
                  <a:pt x="177" y="1"/>
                </a:cubicBezTo>
                <a:cubicBezTo>
                  <a:pt x="178" y="0"/>
                  <a:pt x="180" y="1"/>
                  <a:pt x="180" y="2"/>
                </a:cubicBezTo>
                <a:cubicBezTo>
                  <a:pt x="231" y="87"/>
                  <a:pt x="231" y="87"/>
                  <a:pt x="231" y="87"/>
                </a:cubicBezTo>
                <a:cubicBezTo>
                  <a:pt x="232" y="88"/>
                  <a:pt x="231" y="90"/>
                  <a:pt x="230" y="91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8" name="Freeform 59"/>
          <p:cNvSpPr>
            <a:spLocks/>
          </p:cNvSpPr>
          <p:nvPr userDrawn="1"/>
        </p:nvSpPr>
        <p:spPr bwMode="auto">
          <a:xfrm>
            <a:off x="6751638" y="1703388"/>
            <a:ext cx="23813" cy="31750"/>
          </a:xfrm>
          <a:custGeom>
            <a:avLst/>
            <a:gdLst>
              <a:gd name="T0" fmla="*/ 3 w 15"/>
              <a:gd name="T1" fmla="*/ 2 h 20"/>
              <a:gd name="T2" fmla="*/ 0 w 15"/>
              <a:gd name="T3" fmla="*/ 4 h 20"/>
              <a:gd name="T4" fmla="*/ 9 w 15"/>
              <a:gd name="T5" fmla="*/ 18 h 20"/>
              <a:gd name="T6" fmla="*/ 13 w 15"/>
              <a:gd name="T7" fmla="*/ 19 h 20"/>
              <a:gd name="T8" fmla="*/ 14 w 15"/>
              <a:gd name="T9" fmla="*/ 15 h 20"/>
              <a:gd name="T10" fmla="*/ 6 w 15"/>
              <a:gd name="T11" fmla="*/ 0 h 20"/>
              <a:gd name="T12" fmla="*/ 3 w 15"/>
              <a:gd name="T13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20">
                <a:moveTo>
                  <a:pt x="3" y="2"/>
                </a:moveTo>
                <a:cubicBezTo>
                  <a:pt x="2" y="2"/>
                  <a:pt x="1" y="3"/>
                  <a:pt x="0" y="4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9"/>
                  <a:pt x="11" y="20"/>
                  <a:pt x="13" y="19"/>
                </a:cubicBezTo>
                <a:cubicBezTo>
                  <a:pt x="14" y="18"/>
                  <a:pt x="15" y="16"/>
                  <a:pt x="14" y="15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4" y="1"/>
                  <a:pt x="3" y="2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9" name="Freeform 60"/>
          <p:cNvSpPr>
            <a:spLocks/>
          </p:cNvSpPr>
          <p:nvPr userDrawn="1"/>
        </p:nvSpPr>
        <p:spPr bwMode="auto">
          <a:xfrm>
            <a:off x="6748463" y="1709738"/>
            <a:ext cx="46038" cy="44450"/>
          </a:xfrm>
          <a:custGeom>
            <a:avLst/>
            <a:gdLst>
              <a:gd name="T0" fmla="*/ 26 w 29"/>
              <a:gd name="T1" fmla="*/ 7 h 28"/>
              <a:gd name="T2" fmla="*/ 21 w 29"/>
              <a:gd name="T3" fmla="*/ 25 h 28"/>
              <a:gd name="T4" fmla="*/ 3 w 29"/>
              <a:gd name="T5" fmla="*/ 21 h 28"/>
              <a:gd name="T6" fmla="*/ 8 w 29"/>
              <a:gd name="T7" fmla="*/ 4 h 28"/>
              <a:gd name="T8" fmla="*/ 26 w 29"/>
              <a:gd name="T9" fmla="*/ 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6" y="7"/>
                </a:moveTo>
                <a:cubicBezTo>
                  <a:pt x="29" y="13"/>
                  <a:pt x="27" y="21"/>
                  <a:pt x="21" y="25"/>
                </a:cubicBezTo>
                <a:cubicBezTo>
                  <a:pt x="15" y="28"/>
                  <a:pt x="7" y="27"/>
                  <a:pt x="3" y="21"/>
                </a:cubicBezTo>
                <a:cubicBezTo>
                  <a:pt x="0" y="15"/>
                  <a:pt x="2" y="8"/>
                  <a:pt x="8" y="4"/>
                </a:cubicBezTo>
                <a:cubicBezTo>
                  <a:pt x="15" y="0"/>
                  <a:pt x="22" y="2"/>
                  <a:pt x="26" y="7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0" name="Freeform 61"/>
          <p:cNvSpPr>
            <a:spLocks/>
          </p:cNvSpPr>
          <p:nvPr userDrawn="1"/>
        </p:nvSpPr>
        <p:spPr bwMode="auto">
          <a:xfrm>
            <a:off x="6753226" y="1716088"/>
            <a:ext cx="41275" cy="38100"/>
          </a:xfrm>
          <a:custGeom>
            <a:avLst/>
            <a:gdLst>
              <a:gd name="T0" fmla="*/ 19 w 26"/>
              <a:gd name="T1" fmla="*/ 0 h 24"/>
              <a:gd name="T2" fmla="*/ 13 w 26"/>
              <a:gd name="T3" fmla="*/ 16 h 24"/>
              <a:gd name="T4" fmla="*/ 0 w 26"/>
              <a:gd name="T5" fmla="*/ 16 h 24"/>
              <a:gd name="T6" fmla="*/ 0 w 26"/>
              <a:gd name="T7" fmla="*/ 17 h 24"/>
              <a:gd name="T8" fmla="*/ 18 w 26"/>
              <a:gd name="T9" fmla="*/ 21 h 24"/>
              <a:gd name="T10" fmla="*/ 23 w 26"/>
              <a:gd name="T11" fmla="*/ 3 h 24"/>
              <a:gd name="T12" fmla="*/ 19 w 26"/>
              <a:gd name="T1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4">
                <a:moveTo>
                  <a:pt x="19" y="0"/>
                </a:moveTo>
                <a:cubicBezTo>
                  <a:pt x="21" y="5"/>
                  <a:pt x="19" y="12"/>
                  <a:pt x="13" y="16"/>
                </a:cubicBezTo>
                <a:cubicBezTo>
                  <a:pt x="9" y="18"/>
                  <a:pt x="4" y="18"/>
                  <a:pt x="0" y="16"/>
                </a:cubicBezTo>
                <a:cubicBezTo>
                  <a:pt x="0" y="16"/>
                  <a:pt x="0" y="17"/>
                  <a:pt x="0" y="17"/>
                </a:cubicBezTo>
                <a:cubicBezTo>
                  <a:pt x="4" y="23"/>
                  <a:pt x="12" y="24"/>
                  <a:pt x="18" y="21"/>
                </a:cubicBezTo>
                <a:cubicBezTo>
                  <a:pt x="24" y="17"/>
                  <a:pt x="26" y="9"/>
                  <a:pt x="23" y="3"/>
                </a:cubicBezTo>
                <a:cubicBezTo>
                  <a:pt x="22" y="2"/>
                  <a:pt x="20" y="0"/>
                  <a:pt x="19" y="0"/>
                </a:cubicBezTo>
                <a:close/>
              </a:path>
            </a:pathLst>
          </a:custGeom>
          <a:solidFill>
            <a:srgbClr val="FFD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69924" y="1135063"/>
            <a:ext cx="5426076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69924" y="3130428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228589" marR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69924" y="3441299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A2D06E76-18D8-2459-A360-AD5AC97BBE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175" y="1685075"/>
            <a:ext cx="4773964" cy="576000"/>
          </a:xfrm>
          <a:prstGeom prst="rect">
            <a:avLst/>
          </a:prstGeom>
        </p:spPr>
      </p:pic>
      <p:pic>
        <p:nvPicPr>
          <p:cNvPr id="34" name="图形 33">
            <a:extLst>
              <a:ext uri="{FF2B5EF4-FFF2-40B4-BE49-F238E27FC236}">
                <a16:creationId xmlns:a16="http://schemas.microsoft.com/office/drawing/2014/main" id="{8C67DA17-E3CB-8A47-5368-D358F0AF415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86238" y="3605213"/>
            <a:ext cx="3086733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824036" y="3177584"/>
            <a:ext cx="10850564" cy="558799"/>
          </a:xfrm>
        </p:spPr>
        <p:txBody>
          <a:bodyPr/>
          <a:lstStyle/>
          <a:p>
            <a:r>
              <a:rPr lang="en-US" altLang="zh-CN" dirty="0"/>
              <a:t>Subtitle here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728907" y="2223801"/>
            <a:ext cx="10850564" cy="953783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+mj-ea"/>
              </a:rPr>
              <a:t>毕业论文答辩</a:t>
            </a:r>
            <a:r>
              <a:rPr lang="en-US" altLang="zh-CN" dirty="0">
                <a:latin typeface="+mj-ea"/>
              </a:rPr>
              <a:t>PPT</a:t>
            </a:r>
            <a:r>
              <a:rPr lang="zh-CN" altLang="en-US" dirty="0">
                <a:latin typeface="+mj-ea"/>
              </a:rPr>
              <a:t>模板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24036" y="4632667"/>
            <a:ext cx="10850564" cy="296271"/>
          </a:xfrm>
        </p:spPr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824036" y="4928938"/>
            <a:ext cx="10850564" cy="296271"/>
          </a:xfrm>
        </p:spPr>
        <p:txBody>
          <a:bodyPr/>
          <a:lstStyle/>
          <a:p>
            <a:r>
              <a:rPr lang="en-US" altLang="zh-CN" dirty="0"/>
              <a:t>mba.guet.edu.cn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51139" y="1932637"/>
            <a:ext cx="5419185" cy="895350"/>
          </a:xfrm>
        </p:spPr>
        <p:txBody>
          <a:bodyPr/>
          <a:lstStyle/>
          <a:p>
            <a:r>
              <a:rPr lang="zh-CN" altLang="en-US" dirty="0"/>
              <a:t>关键技术与实践难点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952255" y="2827987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653022" y="244588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36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1DD58-55C4-4C38-9AEA-4BAC7E78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6E02A2B-78F9-4E13-BBD0-2F518D2F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28AB6B-4755-439F-822E-A666550A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1F2974D-126E-4800-A13F-2628EB840812}"/>
              </a:ext>
            </a:extLst>
          </p:cNvPr>
          <p:cNvCxnSpPr>
            <a:cxnSpLocks/>
          </p:cNvCxnSpPr>
          <p:nvPr/>
        </p:nvCxnSpPr>
        <p:spPr>
          <a:xfrm>
            <a:off x="696100" y="2764250"/>
            <a:ext cx="3386138" cy="0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85000"/>
              </a:srgbClr>
            </a:solidFill>
            <a:prstDash val="solid"/>
            <a:round/>
            <a:headEnd type="none"/>
            <a:tailEnd type="none" w="med" len="med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FB3FE2F-C8E0-47F3-9071-DAE653C52F5C}"/>
              </a:ext>
            </a:extLst>
          </p:cNvPr>
          <p:cNvCxnSpPr>
            <a:cxnSpLocks/>
          </p:cNvCxnSpPr>
          <p:nvPr/>
        </p:nvCxnSpPr>
        <p:spPr>
          <a:xfrm>
            <a:off x="724675" y="4477496"/>
            <a:ext cx="3357563" cy="0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85000"/>
              </a:srgbClr>
            </a:solidFill>
            <a:prstDash val="solid"/>
            <a:round/>
            <a:headEnd type="none"/>
            <a:tailEnd type="none" w="med" len="med"/>
          </a:ln>
          <a:effectLst/>
        </p:spPr>
      </p:cxnSp>
      <p:sp>
        <p:nvSpPr>
          <p:cNvPr id="26" name="íŝḷïḍè">
            <a:extLst>
              <a:ext uri="{FF2B5EF4-FFF2-40B4-BE49-F238E27FC236}">
                <a16:creationId xmlns:a16="http://schemas.microsoft.com/office/drawing/2014/main" id="{C90BF2CB-5924-4BD6-9805-AA362C14229D}"/>
              </a:ext>
            </a:extLst>
          </p:cNvPr>
          <p:cNvSpPr/>
          <p:nvPr/>
        </p:nvSpPr>
        <p:spPr bwMode="auto">
          <a:xfrm>
            <a:off x="6046025" y="5342511"/>
            <a:ext cx="86764" cy="0"/>
          </a:xfrm>
          <a:custGeom>
            <a:avLst/>
            <a:gdLst>
              <a:gd name="T0" fmla="*/ 106 w 106"/>
              <a:gd name="T1" fmla="*/ 0 w 106"/>
              <a:gd name="T2" fmla="*/ 106 w 1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06">
                <a:moveTo>
                  <a:pt x="106" y="0"/>
                </a:moveTo>
                <a:lnTo>
                  <a:pt x="0" y="0"/>
                </a:lnTo>
                <a:lnTo>
                  <a:pt x="106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S1iḑê">
            <a:extLst>
              <a:ext uri="{FF2B5EF4-FFF2-40B4-BE49-F238E27FC236}">
                <a16:creationId xmlns:a16="http://schemas.microsoft.com/office/drawing/2014/main" id="{664D0D5C-ACAE-409C-AB60-79F02EC6B6A8}"/>
              </a:ext>
            </a:extLst>
          </p:cNvPr>
          <p:cNvSpPr/>
          <p:nvPr/>
        </p:nvSpPr>
        <p:spPr bwMode="auto">
          <a:xfrm flipH="1">
            <a:off x="6046025" y="5342511"/>
            <a:ext cx="86764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iṡlíḑé">
            <a:extLst>
              <a:ext uri="{FF2B5EF4-FFF2-40B4-BE49-F238E27FC236}">
                <a16:creationId xmlns:a16="http://schemas.microsoft.com/office/drawing/2014/main" id="{77F1C8E9-8BAC-42DA-9F54-A16157C954BF}"/>
              </a:ext>
            </a:extLst>
          </p:cNvPr>
          <p:cNvSpPr/>
          <p:nvPr/>
        </p:nvSpPr>
        <p:spPr bwMode="auto">
          <a:xfrm>
            <a:off x="6007553" y="5304040"/>
            <a:ext cx="163705" cy="76942"/>
          </a:xfrm>
          <a:custGeom>
            <a:avLst/>
            <a:gdLst>
              <a:gd name="T0" fmla="*/ 170 w 222"/>
              <a:gd name="T1" fmla="*/ 0 h 104"/>
              <a:gd name="T2" fmla="*/ 52 w 222"/>
              <a:gd name="T3" fmla="*/ 0 h 104"/>
              <a:gd name="T4" fmla="*/ 0 w 222"/>
              <a:gd name="T5" fmla="*/ 52 h 104"/>
              <a:gd name="T6" fmla="*/ 52 w 222"/>
              <a:gd name="T7" fmla="*/ 104 h 104"/>
              <a:gd name="T8" fmla="*/ 170 w 222"/>
              <a:gd name="T9" fmla="*/ 104 h 104"/>
              <a:gd name="T10" fmla="*/ 222 w 222"/>
              <a:gd name="T11" fmla="*/ 52 h 104"/>
              <a:gd name="T12" fmla="*/ 170 w 222"/>
              <a:gd name="T13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2" h="104">
                <a:moveTo>
                  <a:pt x="170" y="0"/>
                </a:moveTo>
                <a:cubicBezTo>
                  <a:pt x="52" y="0"/>
                  <a:pt x="52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80"/>
                  <a:pt x="23" y="104"/>
                  <a:pt x="52" y="104"/>
                </a:cubicBezTo>
                <a:cubicBezTo>
                  <a:pt x="170" y="104"/>
                  <a:pt x="170" y="104"/>
                  <a:pt x="170" y="104"/>
                </a:cubicBezTo>
                <a:cubicBezTo>
                  <a:pt x="199" y="104"/>
                  <a:pt x="222" y="80"/>
                  <a:pt x="222" y="52"/>
                </a:cubicBezTo>
                <a:cubicBezTo>
                  <a:pt x="222" y="23"/>
                  <a:pt x="199" y="0"/>
                  <a:pt x="170" y="0"/>
                </a:cubicBezTo>
                <a:close/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ṡļïḍè">
            <a:extLst>
              <a:ext uri="{FF2B5EF4-FFF2-40B4-BE49-F238E27FC236}">
                <a16:creationId xmlns:a16="http://schemas.microsoft.com/office/drawing/2014/main" id="{3D65F2F7-74B8-489A-8558-60B58AD39144}"/>
              </a:ext>
            </a:extLst>
          </p:cNvPr>
          <p:cNvSpPr/>
          <p:nvPr/>
        </p:nvSpPr>
        <p:spPr bwMode="auto">
          <a:xfrm>
            <a:off x="6289127" y="5342511"/>
            <a:ext cx="683471" cy="0"/>
          </a:xfrm>
          <a:custGeom>
            <a:avLst/>
            <a:gdLst>
              <a:gd name="T0" fmla="*/ 835 w 835"/>
              <a:gd name="T1" fmla="*/ 0 w 835"/>
              <a:gd name="T2" fmla="*/ 835 w 83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835">
                <a:moveTo>
                  <a:pt x="835" y="0"/>
                </a:moveTo>
                <a:lnTo>
                  <a:pt x="0" y="0"/>
                </a:lnTo>
                <a:lnTo>
                  <a:pt x="835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ïṥḷiḍê">
            <a:extLst>
              <a:ext uri="{FF2B5EF4-FFF2-40B4-BE49-F238E27FC236}">
                <a16:creationId xmlns:a16="http://schemas.microsoft.com/office/drawing/2014/main" id="{20D38159-BF41-4093-8AD0-715B534EB1D7}"/>
              </a:ext>
            </a:extLst>
          </p:cNvPr>
          <p:cNvSpPr/>
          <p:nvPr/>
        </p:nvSpPr>
        <p:spPr bwMode="auto">
          <a:xfrm flipH="1">
            <a:off x="6289127" y="5342511"/>
            <a:ext cx="68347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ṡ1ídê">
            <a:extLst>
              <a:ext uri="{FF2B5EF4-FFF2-40B4-BE49-F238E27FC236}">
                <a16:creationId xmlns:a16="http://schemas.microsoft.com/office/drawing/2014/main" id="{99C54640-FA11-4103-BECB-B0C511A8D1CB}"/>
              </a:ext>
            </a:extLst>
          </p:cNvPr>
          <p:cNvSpPr/>
          <p:nvPr/>
        </p:nvSpPr>
        <p:spPr bwMode="auto">
          <a:xfrm>
            <a:off x="6250656" y="5304040"/>
            <a:ext cx="760412" cy="76942"/>
          </a:xfrm>
          <a:custGeom>
            <a:avLst/>
            <a:gdLst>
              <a:gd name="T0" fmla="*/ 983 w 1035"/>
              <a:gd name="T1" fmla="*/ 0 h 104"/>
              <a:gd name="T2" fmla="*/ 52 w 1035"/>
              <a:gd name="T3" fmla="*/ 0 h 104"/>
              <a:gd name="T4" fmla="*/ 0 w 1035"/>
              <a:gd name="T5" fmla="*/ 52 h 104"/>
              <a:gd name="T6" fmla="*/ 52 w 1035"/>
              <a:gd name="T7" fmla="*/ 104 h 104"/>
              <a:gd name="T8" fmla="*/ 983 w 1035"/>
              <a:gd name="T9" fmla="*/ 104 h 104"/>
              <a:gd name="T10" fmla="*/ 1035 w 1035"/>
              <a:gd name="T11" fmla="*/ 52 h 104"/>
              <a:gd name="T12" fmla="*/ 983 w 1035"/>
              <a:gd name="T13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5" h="104">
                <a:moveTo>
                  <a:pt x="983" y="0"/>
                </a:moveTo>
                <a:cubicBezTo>
                  <a:pt x="52" y="0"/>
                  <a:pt x="52" y="0"/>
                  <a:pt x="52" y="0"/>
                </a:cubicBezTo>
                <a:cubicBezTo>
                  <a:pt x="24" y="0"/>
                  <a:pt x="0" y="23"/>
                  <a:pt x="0" y="52"/>
                </a:cubicBezTo>
                <a:cubicBezTo>
                  <a:pt x="0" y="80"/>
                  <a:pt x="24" y="104"/>
                  <a:pt x="52" y="104"/>
                </a:cubicBezTo>
                <a:cubicBezTo>
                  <a:pt x="983" y="104"/>
                  <a:pt x="983" y="104"/>
                  <a:pt x="983" y="104"/>
                </a:cubicBezTo>
                <a:cubicBezTo>
                  <a:pt x="1011" y="104"/>
                  <a:pt x="1035" y="80"/>
                  <a:pt x="1035" y="52"/>
                </a:cubicBezTo>
                <a:cubicBezTo>
                  <a:pt x="1035" y="23"/>
                  <a:pt x="1011" y="0"/>
                  <a:pt x="983" y="0"/>
                </a:cubicBezTo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S1îdê">
            <a:extLst>
              <a:ext uri="{FF2B5EF4-FFF2-40B4-BE49-F238E27FC236}">
                <a16:creationId xmlns:a16="http://schemas.microsoft.com/office/drawing/2014/main" id="{442897CF-A8AE-4B09-AB65-DE86281D058C}"/>
              </a:ext>
            </a:extLst>
          </p:cNvPr>
          <p:cNvSpPr/>
          <p:nvPr/>
        </p:nvSpPr>
        <p:spPr bwMode="auto">
          <a:xfrm>
            <a:off x="4873075" y="4758082"/>
            <a:ext cx="108865" cy="108865"/>
          </a:xfrm>
          <a:custGeom>
            <a:avLst/>
            <a:gdLst>
              <a:gd name="T0" fmla="*/ 35 w 133"/>
              <a:gd name="T1" fmla="*/ 133 h 133"/>
              <a:gd name="T2" fmla="*/ 0 w 133"/>
              <a:gd name="T3" fmla="*/ 133 h 133"/>
              <a:gd name="T4" fmla="*/ 0 w 133"/>
              <a:gd name="T5" fmla="*/ 0 h 133"/>
              <a:gd name="T6" fmla="*/ 133 w 133"/>
              <a:gd name="T7" fmla="*/ 0 h 133"/>
              <a:gd name="T8" fmla="*/ 133 w 133"/>
              <a:gd name="T9" fmla="*/ 35 h 133"/>
              <a:gd name="T10" fmla="*/ 35 w 133"/>
              <a:gd name="T11" fmla="*/ 35 h 133"/>
              <a:gd name="T12" fmla="*/ 35 w 133"/>
              <a:gd name="T13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133">
                <a:moveTo>
                  <a:pt x="35" y="133"/>
                </a:moveTo>
                <a:lnTo>
                  <a:pt x="0" y="133"/>
                </a:lnTo>
                <a:lnTo>
                  <a:pt x="0" y="0"/>
                </a:lnTo>
                <a:lnTo>
                  <a:pt x="133" y="0"/>
                </a:lnTo>
                <a:lnTo>
                  <a:pt x="133" y="35"/>
                </a:lnTo>
                <a:lnTo>
                  <a:pt x="35" y="35"/>
                </a:lnTo>
                <a:lnTo>
                  <a:pt x="35" y="133"/>
                </a:lnTo>
                <a:close/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ṡḻîdé">
            <a:extLst>
              <a:ext uri="{FF2B5EF4-FFF2-40B4-BE49-F238E27FC236}">
                <a16:creationId xmlns:a16="http://schemas.microsoft.com/office/drawing/2014/main" id="{F2764B55-BC39-457A-AB5B-3319B73E1AB8}"/>
              </a:ext>
            </a:extLst>
          </p:cNvPr>
          <p:cNvSpPr/>
          <p:nvPr/>
        </p:nvSpPr>
        <p:spPr bwMode="auto">
          <a:xfrm>
            <a:off x="5222586" y="5038837"/>
            <a:ext cx="108865" cy="109683"/>
          </a:xfrm>
          <a:custGeom>
            <a:avLst/>
            <a:gdLst>
              <a:gd name="T0" fmla="*/ 133 w 133"/>
              <a:gd name="T1" fmla="*/ 134 h 134"/>
              <a:gd name="T2" fmla="*/ 0 w 133"/>
              <a:gd name="T3" fmla="*/ 134 h 134"/>
              <a:gd name="T4" fmla="*/ 0 w 133"/>
              <a:gd name="T5" fmla="*/ 99 h 134"/>
              <a:gd name="T6" fmla="*/ 98 w 133"/>
              <a:gd name="T7" fmla="*/ 99 h 134"/>
              <a:gd name="T8" fmla="*/ 98 w 133"/>
              <a:gd name="T9" fmla="*/ 0 h 134"/>
              <a:gd name="T10" fmla="*/ 133 w 133"/>
              <a:gd name="T11" fmla="*/ 0 h 134"/>
              <a:gd name="T12" fmla="*/ 133 w 133"/>
              <a:gd name="T13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134">
                <a:moveTo>
                  <a:pt x="133" y="134"/>
                </a:moveTo>
                <a:lnTo>
                  <a:pt x="0" y="134"/>
                </a:lnTo>
                <a:lnTo>
                  <a:pt x="0" y="99"/>
                </a:lnTo>
                <a:lnTo>
                  <a:pt x="98" y="99"/>
                </a:lnTo>
                <a:lnTo>
                  <a:pt x="98" y="0"/>
                </a:lnTo>
                <a:lnTo>
                  <a:pt x="133" y="0"/>
                </a:lnTo>
                <a:lnTo>
                  <a:pt x="133" y="134"/>
                </a:lnTo>
                <a:close/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ïŝļîde">
            <a:extLst>
              <a:ext uri="{FF2B5EF4-FFF2-40B4-BE49-F238E27FC236}">
                <a16:creationId xmlns:a16="http://schemas.microsoft.com/office/drawing/2014/main" id="{CEE619EC-4D8B-41C1-9C9D-16610EF703A3}"/>
              </a:ext>
            </a:extLst>
          </p:cNvPr>
          <p:cNvSpPr/>
          <p:nvPr/>
        </p:nvSpPr>
        <p:spPr bwMode="auto">
          <a:xfrm>
            <a:off x="4998310" y="4864491"/>
            <a:ext cx="89220" cy="148154"/>
          </a:xfrm>
          <a:custGeom>
            <a:avLst/>
            <a:gdLst>
              <a:gd name="T0" fmla="*/ 73 w 109"/>
              <a:gd name="T1" fmla="*/ 145 h 181"/>
              <a:gd name="T2" fmla="*/ 36 w 109"/>
              <a:gd name="T3" fmla="*/ 145 h 181"/>
              <a:gd name="T4" fmla="*/ 36 w 109"/>
              <a:gd name="T5" fmla="*/ 181 h 181"/>
              <a:gd name="T6" fmla="*/ 0 w 109"/>
              <a:gd name="T7" fmla="*/ 181 h 181"/>
              <a:gd name="T8" fmla="*/ 0 w 109"/>
              <a:gd name="T9" fmla="*/ 145 h 181"/>
              <a:gd name="T10" fmla="*/ 36 w 109"/>
              <a:gd name="T11" fmla="*/ 145 h 181"/>
              <a:gd name="T12" fmla="*/ 36 w 109"/>
              <a:gd name="T13" fmla="*/ 108 h 181"/>
              <a:gd name="T14" fmla="*/ 73 w 109"/>
              <a:gd name="T15" fmla="*/ 108 h 181"/>
              <a:gd name="T16" fmla="*/ 73 w 109"/>
              <a:gd name="T17" fmla="*/ 73 h 181"/>
              <a:gd name="T18" fmla="*/ 36 w 109"/>
              <a:gd name="T19" fmla="*/ 73 h 181"/>
              <a:gd name="T20" fmla="*/ 36 w 109"/>
              <a:gd name="T21" fmla="*/ 37 h 181"/>
              <a:gd name="T22" fmla="*/ 0 w 109"/>
              <a:gd name="T23" fmla="*/ 37 h 181"/>
              <a:gd name="T24" fmla="*/ 0 w 109"/>
              <a:gd name="T25" fmla="*/ 0 h 181"/>
              <a:gd name="T26" fmla="*/ 36 w 109"/>
              <a:gd name="T27" fmla="*/ 0 h 181"/>
              <a:gd name="T28" fmla="*/ 36 w 109"/>
              <a:gd name="T29" fmla="*/ 36 h 181"/>
              <a:gd name="T30" fmla="*/ 73 w 109"/>
              <a:gd name="T31" fmla="*/ 36 h 181"/>
              <a:gd name="T32" fmla="*/ 73 w 109"/>
              <a:gd name="T33" fmla="*/ 73 h 181"/>
              <a:gd name="T34" fmla="*/ 109 w 109"/>
              <a:gd name="T35" fmla="*/ 73 h 181"/>
              <a:gd name="T36" fmla="*/ 109 w 109"/>
              <a:gd name="T37" fmla="*/ 109 h 181"/>
              <a:gd name="T38" fmla="*/ 73 w 109"/>
              <a:gd name="T39" fmla="*/ 109 h 181"/>
              <a:gd name="T40" fmla="*/ 73 w 109"/>
              <a:gd name="T41" fmla="*/ 145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9" h="181">
                <a:moveTo>
                  <a:pt x="73" y="145"/>
                </a:moveTo>
                <a:lnTo>
                  <a:pt x="36" y="145"/>
                </a:lnTo>
                <a:lnTo>
                  <a:pt x="36" y="181"/>
                </a:lnTo>
                <a:lnTo>
                  <a:pt x="0" y="181"/>
                </a:lnTo>
                <a:lnTo>
                  <a:pt x="0" y="145"/>
                </a:lnTo>
                <a:lnTo>
                  <a:pt x="36" y="145"/>
                </a:lnTo>
                <a:lnTo>
                  <a:pt x="36" y="108"/>
                </a:lnTo>
                <a:lnTo>
                  <a:pt x="73" y="108"/>
                </a:lnTo>
                <a:lnTo>
                  <a:pt x="73" y="73"/>
                </a:lnTo>
                <a:lnTo>
                  <a:pt x="36" y="73"/>
                </a:lnTo>
                <a:lnTo>
                  <a:pt x="36" y="37"/>
                </a:lnTo>
                <a:lnTo>
                  <a:pt x="0" y="37"/>
                </a:lnTo>
                <a:lnTo>
                  <a:pt x="0" y="0"/>
                </a:lnTo>
                <a:lnTo>
                  <a:pt x="36" y="0"/>
                </a:lnTo>
                <a:lnTo>
                  <a:pt x="36" y="36"/>
                </a:lnTo>
                <a:lnTo>
                  <a:pt x="73" y="36"/>
                </a:lnTo>
                <a:lnTo>
                  <a:pt x="73" y="73"/>
                </a:lnTo>
                <a:lnTo>
                  <a:pt x="109" y="73"/>
                </a:lnTo>
                <a:lnTo>
                  <a:pt x="109" y="109"/>
                </a:lnTo>
                <a:lnTo>
                  <a:pt x="73" y="109"/>
                </a:lnTo>
                <a:lnTo>
                  <a:pt x="73" y="145"/>
                </a:lnTo>
                <a:close/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ṡlídê">
            <a:extLst>
              <a:ext uri="{FF2B5EF4-FFF2-40B4-BE49-F238E27FC236}">
                <a16:creationId xmlns:a16="http://schemas.microsoft.com/office/drawing/2014/main" id="{328FDC8F-236D-438C-8502-C405063EB01F}"/>
              </a:ext>
            </a:extLst>
          </p:cNvPr>
          <p:cNvSpPr/>
          <p:nvPr/>
        </p:nvSpPr>
        <p:spPr bwMode="auto">
          <a:xfrm>
            <a:off x="5116996" y="5012644"/>
            <a:ext cx="89220" cy="30286"/>
          </a:xfrm>
          <a:prstGeom prst="rect">
            <a:avLst/>
          </a:pr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šļiḍe">
            <a:extLst>
              <a:ext uri="{FF2B5EF4-FFF2-40B4-BE49-F238E27FC236}">
                <a16:creationId xmlns:a16="http://schemas.microsoft.com/office/drawing/2014/main" id="{8223E254-C38D-4BED-9013-14BD51CF374F}"/>
              </a:ext>
            </a:extLst>
          </p:cNvPr>
          <p:cNvSpPr/>
          <p:nvPr/>
        </p:nvSpPr>
        <p:spPr bwMode="auto">
          <a:xfrm>
            <a:off x="4285372" y="2429372"/>
            <a:ext cx="3360054" cy="2953247"/>
          </a:xfrm>
          <a:custGeom>
            <a:avLst/>
            <a:gdLst>
              <a:gd name="T0" fmla="*/ 3368 w 4576"/>
              <a:gd name="T1" fmla="*/ 4012 h 4022"/>
              <a:gd name="T2" fmla="*/ 27 w 4576"/>
              <a:gd name="T3" fmla="*/ 2256 h 4022"/>
              <a:gd name="T4" fmla="*/ 10 w 4576"/>
              <a:gd name="T5" fmla="*/ 2201 h 4022"/>
              <a:gd name="T6" fmla="*/ 1152 w 4576"/>
              <a:gd name="T7" fmla="*/ 28 h 4022"/>
              <a:gd name="T8" fmla="*/ 1207 w 4576"/>
              <a:gd name="T9" fmla="*/ 11 h 4022"/>
              <a:gd name="T10" fmla="*/ 4548 w 4576"/>
              <a:gd name="T11" fmla="*/ 1766 h 4022"/>
              <a:gd name="T12" fmla="*/ 4565 w 4576"/>
              <a:gd name="T13" fmla="*/ 1821 h 4022"/>
              <a:gd name="T14" fmla="*/ 3424 w 4576"/>
              <a:gd name="T15" fmla="*/ 3994 h 4022"/>
              <a:gd name="T16" fmla="*/ 3368 w 4576"/>
              <a:gd name="T17" fmla="*/ 4012 h 4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76" h="4022">
                <a:moveTo>
                  <a:pt x="3368" y="4012"/>
                </a:moveTo>
                <a:cubicBezTo>
                  <a:pt x="27" y="2256"/>
                  <a:pt x="27" y="2256"/>
                  <a:pt x="27" y="2256"/>
                </a:cubicBezTo>
                <a:cubicBezTo>
                  <a:pt x="7" y="2246"/>
                  <a:pt x="0" y="2221"/>
                  <a:pt x="10" y="2201"/>
                </a:cubicBezTo>
                <a:cubicBezTo>
                  <a:pt x="1152" y="28"/>
                  <a:pt x="1152" y="28"/>
                  <a:pt x="1152" y="28"/>
                </a:cubicBezTo>
                <a:cubicBezTo>
                  <a:pt x="1162" y="8"/>
                  <a:pt x="1187" y="0"/>
                  <a:pt x="1207" y="11"/>
                </a:cubicBezTo>
                <a:cubicBezTo>
                  <a:pt x="4548" y="1766"/>
                  <a:pt x="4548" y="1766"/>
                  <a:pt x="4548" y="1766"/>
                </a:cubicBezTo>
                <a:cubicBezTo>
                  <a:pt x="4568" y="1776"/>
                  <a:pt x="4576" y="1801"/>
                  <a:pt x="4565" y="1821"/>
                </a:cubicBezTo>
                <a:cubicBezTo>
                  <a:pt x="3424" y="3994"/>
                  <a:pt x="3424" y="3994"/>
                  <a:pt x="3424" y="3994"/>
                </a:cubicBezTo>
                <a:cubicBezTo>
                  <a:pt x="3413" y="4014"/>
                  <a:pt x="3388" y="4022"/>
                  <a:pt x="3368" y="401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ṣľídé">
            <a:extLst>
              <a:ext uri="{FF2B5EF4-FFF2-40B4-BE49-F238E27FC236}">
                <a16:creationId xmlns:a16="http://schemas.microsoft.com/office/drawing/2014/main" id="{13D9AC34-3338-48FF-A0BF-3E7072FC6CCC}"/>
              </a:ext>
            </a:extLst>
          </p:cNvPr>
          <p:cNvSpPr/>
          <p:nvPr/>
        </p:nvSpPr>
        <p:spPr bwMode="auto">
          <a:xfrm>
            <a:off x="4247720" y="2391720"/>
            <a:ext cx="3435359" cy="3028551"/>
          </a:xfrm>
          <a:custGeom>
            <a:avLst/>
            <a:gdLst>
              <a:gd name="T0" fmla="*/ 3446 w 4678"/>
              <a:gd name="T1" fmla="*/ 4013 h 4124"/>
              <a:gd name="T2" fmla="*/ 105 w 4678"/>
              <a:gd name="T3" fmla="*/ 2257 h 4124"/>
              <a:gd name="T4" fmla="*/ 111 w 4678"/>
              <a:gd name="T5" fmla="*/ 2263 h 4124"/>
              <a:gd name="T6" fmla="*/ 97 w 4678"/>
              <a:gd name="T7" fmla="*/ 2271 h 4124"/>
              <a:gd name="T8" fmla="*/ 97 w 4678"/>
              <a:gd name="T9" fmla="*/ 2271 h 4124"/>
              <a:gd name="T10" fmla="*/ 111 w 4678"/>
              <a:gd name="T11" fmla="*/ 2263 h 4124"/>
              <a:gd name="T12" fmla="*/ 113 w 4678"/>
              <a:gd name="T13" fmla="*/ 2271 h 4124"/>
              <a:gd name="T14" fmla="*/ 111 w 4678"/>
              <a:gd name="T15" fmla="*/ 2279 h 4124"/>
              <a:gd name="T16" fmla="*/ 97 w 4678"/>
              <a:gd name="T17" fmla="*/ 2271 h 4124"/>
              <a:gd name="T18" fmla="*/ 111 w 4678"/>
              <a:gd name="T19" fmla="*/ 2279 h 4124"/>
              <a:gd name="T20" fmla="*/ 1253 w 4678"/>
              <a:gd name="T21" fmla="*/ 105 h 4124"/>
              <a:gd name="T22" fmla="*/ 1247 w 4678"/>
              <a:gd name="T23" fmla="*/ 111 h 4124"/>
              <a:gd name="T24" fmla="*/ 1239 w 4678"/>
              <a:gd name="T25" fmla="*/ 98 h 4124"/>
              <a:gd name="T26" fmla="*/ 1239 w 4678"/>
              <a:gd name="T27" fmla="*/ 98 h 4124"/>
              <a:gd name="T28" fmla="*/ 1247 w 4678"/>
              <a:gd name="T29" fmla="*/ 111 h 4124"/>
              <a:gd name="T30" fmla="*/ 1239 w 4678"/>
              <a:gd name="T31" fmla="*/ 114 h 4124"/>
              <a:gd name="T32" fmla="*/ 1232 w 4678"/>
              <a:gd name="T33" fmla="*/ 112 h 4124"/>
              <a:gd name="T34" fmla="*/ 1239 w 4678"/>
              <a:gd name="T35" fmla="*/ 98 h 4124"/>
              <a:gd name="T36" fmla="*/ 4573 w 4678"/>
              <a:gd name="T37" fmla="*/ 1867 h 4124"/>
              <a:gd name="T38" fmla="*/ 4580 w 4678"/>
              <a:gd name="T39" fmla="*/ 1853 h 4124"/>
              <a:gd name="T40" fmla="*/ 4573 w 4678"/>
              <a:gd name="T41" fmla="*/ 1867 h 4124"/>
              <a:gd name="T42" fmla="*/ 4567 w 4678"/>
              <a:gd name="T43" fmla="*/ 1861 h 4124"/>
              <a:gd name="T44" fmla="*/ 4565 w 4678"/>
              <a:gd name="T45" fmla="*/ 1853 h 4124"/>
              <a:gd name="T46" fmla="*/ 4580 w 4678"/>
              <a:gd name="T47" fmla="*/ 1853 h 4124"/>
              <a:gd name="T48" fmla="*/ 4580 w 4678"/>
              <a:gd name="T49" fmla="*/ 1853 h 4124"/>
              <a:gd name="T50" fmla="*/ 4565 w 4678"/>
              <a:gd name="T51" fmla="*/ 1853 h 4124"/>
              <a:gd name="T52" fmla="*/ 4566 w 4678"/>
              <a:gd name="T53" fmla="*/ 1846 h 4124"/>
              <a:gd name="T54" fmla="*/ 3439 w 4678"/>
              <a:gd name="T55" fmla="*/ 4027 h 4124"/>
              <a:gd name="T56" fmla="*/ 3425 w 4678"/>
              <a:gd name="T57" fmla="*/ 4019 h 4124"/>
              <a:gd name="T58" fmla="*/ 3430 w 4678"/>
              <a:gd name="T59" fmla="*/ 4013 h 4124"/>
              <a:gd name="T60" fmla="*/ 3438 w 4678"/>
              <a:gd name="T61" fmla="*/ 4011 h 4124"/>
              <a:gd name="T62" fmla="*/ 3438 w 4678"/>
              <a:gd name="T63" fmla="*/ 4026 h 4124"/>
              <a:gd name="T64" fmla="*/ 3438 w 4678"/>
              <a:gd name="T65" fmla="*/ 4027 h 4124"/>
              <a:gd name="T66" fmla="*/ 3438 w 4678"/>
              <a:gd name="T67" fmla="*/ 4011 h 4124"/>
              <a:gd name="T68" fmla="*/ 3446 w 4678"/>
              <a:gd name="T69" fmla="*/ 4013 h 4124"/>
              <a:gd name="T70" fmla="*/ 3393 w 4678"/>
              <a:gd name="T71" fmla="*/ 4113 h 4124"/>
              <a:gd name="T72" fmla="*/ 3488 w 4678"/>
              <a:gd name="T73" fmla="*/ 4110 h 4124"/>
              <a:gd name="T74" fmla="*/ 4667 w 4678"/>
              <a:gd name="T75" fmla="*/ 1898 h 4124"/>
              <a:gd name="T76" fmla="*/ 4678 w 4678"/>
              <a:gd name="T77" fmla="*/ 1853 h 4124"/>
              <a:gd name="T78" fmla="*/ 4626 w 4678"/>
              <a:gd name="T79" fmla="*/ 1767 h 4124"/>
              <a:gd name="T80" fmla="*/ 1284 w 4678"/>
              <a:gd name="T81" fmla="*/ 11 h 4124"/>
              <a:gd name="T82" fmla="*/ 1189 w 4678"/>
              <a:gd name="T83" fmla="*/ 14 h 4124"/>
              <a:gd name="T84" fmla="*/ 1153 w 4678"/>
              <a:gd name="T85" fmla="*/ 52 h 4124"/>
              <a:gd name="T86" fmla="*/ 11 w 4678"/>
              <a:gd name="T87" fmla="*/ 2226 h 4124"/>
              <a:gd name="T88" fmla="*/ 13 w 4678"/>
              <a:gd name="T89" fmla="*/ 2321 h 4124"/>
              <a:gd name="T90" fmla="*/ 53 w 4678"/>
              <a:gd name="T91" fmla="*/ 2358 h 4124"/>
              <a:gd name="T92" fmla="*/ 3419 w 4678"/>
              <a:gd name="T93" fmla="*/ 4063 h 4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78" h="4124">
                <a:moveTo>
                  <a:pt x="3419" y="4063"/>
                </a:moveTo>
                <a:cubicBezTo>
                  <a:pt x="3446" y="4013"/>
                  <a:pt x="3446" y="4013"/>
                  <a:pt x="3446" y="4013"/>
                </a:cubicBezTo>
                <a:cubicBezTo>
                  <a:pt x="104" y="2257"/>
                  <a:pt x="104" y="2257"/>
                  <a:pt x="104" y="2257"/>
                </a:cubicBezTo>
                <a:cubicBezTo>
                  <a:pt x="105" y="2257"/>
                  <a:pt x="105" y="2257"/>
                  <a:pt x="105" y="2257"/>
                </a:cubicBezTo>
                <a:cubicBezTo>
                  <a:pt x="97" y="2271"/>
                  <a:pt x="97" y="2271"/>
                  <a:pt x="97" y="2271"/>
                </a:cubicBezTo>
                <a:cubicBezTo>
                  <a:pt x="111" y="2263"/>
                  <a:pt x="111" y="2263"/>
                  <a:pt x="111" y="2263"/>
                </a:cubicBezTo>
                <a:cubicBezTo>
                  <a:pt x="109" y="2261"/>
                  <a:pt x="107" y="2259"/>
                  <a:pt x="105" y="2257"/>
                </a:cubicBezTo>
                <a:cubicBezTo>
                  <a:pt x="97" y="2271"/>
                  <a:pt x="97" y="2271"/>
                  <a:pt x="97" y="2271"/>
                </a:cubicBezTo>
                <a:cubicBezTo>
                  <a:pt x="111" y="2263"/>
                  <a:pt x="111" y="2263"/>
                  <a:pt x="111" y="2263"/>
                </a:cubicBezTo>
                <a:cubicBezTo>
                  <a:pt x="97" y="2271"/>
                  <a:pt x="97" y="2271"/>
                  <a:pt x="97" y="2271"/>
                </a:cubicBezTo>
                <a:cubicBezTo>
                  <a:pt x="113" y="2271"/>
                  <a:pt x="113" y="2271"/>
                  <a:pt x="113" y="2271"/>
                </a:cubicBezTo>
                <a:cubicBezTo>
                  <a:pt x="113" y="2268"/>
                  <a:pt x="112" y="2266"/>
                  <a:pt x="111" y="2263"/>
                </a:cubicBezTo>
                <a:cubicBezTo>
                  <a:pt x="97" y="2271"/>
                  <a:pt x="97" y="2271"/>
                  <a:pt x="97" y="2271"/>
                </a:cubicBezTo>
                <a:cubicBezTo>
                  <a:pt x="113" y="2271"/>
                  <a:pt x="113" y="2271"/>
                  <a:pt x="113" y="2271"/>
                </a:cubicBezTo>
                <a:cubicBezTo>
                  <a:pt x="97" y="2271"/>
                  <a:pt x="97" y="2271"/>
                  <a:pt x="97" y="2271"/>
                </a:cubicBezTo>
                <a:cubicBezTo>
                  <a:pt x="111" y="2279"/>
                  <a:pt x="111" y="2279"/>
                  <a:pt x="111" y="2279"/>
                </a:cubicBezTo>
                <a:cubicBezTo>
                  <a:pt x="112" y="2276"/>
                  <a:pt x="113" y="2274"/>
                  <a:pt x="113" y="2271"/>
                </a:cubicBezTo>
                <a:cubicBezTo>
                  <a:pt x="97" y="2271"/>
                  <a:pt x="97" y="2271"/>
                  <a:pt x="97" y="2271"/>
                </a:cubicBezTo>
                <a:cubicBezTo>
                  <a:pt x="111" y="2279"/>
                  <a:pt x="111" y="2279"/>
                  <a:pt x="111" y="2279"/>
                </a:cubicBezTo>
                <a:cubicBezTo>
                  <a:pt x="111" y="2279"/>
                  <a:pt x="111" y="2279"/>
                  <a:pt x="111" y="2279"/>
                </a:cubicBezTo>
                <a:cubicBezTo>
                  <a:pt x="1253" y="105"/>
                  <a:pt x="1253" y="105"/>
                  <a:pt x="1253" y="105"/>
                </a:cubicBezTo>
                <a:cubicBezTo>
                  <a:pt x="1253" y="105"/>
                  <a:pt x="1253" y="105"/>
                  <a:pt x="1253" y="105"/>
                </a:cubicBezTo>
                <a:cubicBezTo>
                  <a:pt x="1239" y="98"/>
                  <a:pt x="1239" y="98"/>
                  <a:pt x="1239" y="98"/>
                </a:cubicBezTo>
                <a:cubicBezTo>
                  <a:pt x="1247" y="111"/>
                  <a:pt x="1247" y="111"/>
                  <a:pt x="1247" y="111"/>
                </a:cubicBezTo>
                <a:cubicBezTo>
                  <a:pt x="1249" y="110"/>
                  <a:pt x="1252" y="108"/>
                  <a:pt x="1253" y="105"/>
                </a:cubicBezTo>
                <a:cubicBezTo>
                  <a:pt x="1239" y="98"/>
                  <a:pt x="1239" y="98"/>
                  <a:pt x="1239" y="98"/>
                </a:cubicBezTo>
                <a:cubicBezTo>
                  <a:pt x="1247" y="111"/>
                  <a:pt x="1247" y="111"/>
                  <a:pt x="1247" y="111"/>
                </a:cubicBezTo>
                <a:cubicBezTo>
                  <a:pt x="1239" y="98"/>
                  <a:pt x="1239" y="98"/>
                  <a:pt x="1239" y="98"/>
                </a:cubicBezTo>
                <a:cubicBezTo>
                  <a:pt x="1239" y="114"/>
                  <a:pt x="1239" y="114"/>
                  <a:pt x="1239" y="114"/>
                </a:cubicBezTo>
                <a:cubicBezTo>
                  <a:pt x="1242" y="113"/>
                  <a:pt x="1245" y="113"/>
                  <a:pt x="1247" y="111"/>
                </a:cubicBezTo>
                <a:cubicBezTo>
                  <a:pt x="1239" y="98"/>
                  <a:pt x="1239" y="98"/>
                  <a:pt x="1239" y="98"/>
                </a:cubicBezTo>
                <a:cubicBezTo>
                  <a:pt x="1239" y="114"/>
                  <a:pt x="1239" y="114"/>
                  <a:pt x="1239" y="114"/>
                </a:cubicBezTo>
                <a:cubicBezTo>
                  <a:pt x="1239" y="98"/>
                  <a:pt x="1239" y="98"/>
                  <a:pt x="1239" y="98"/>
                </a:cubicBezTo>
                <a:cubicBezTo>
                  <a:pt x="1232" y="112"/>
                  <a:pt x="1232" y="112"/>
                  <a:pt x="1232" y="112"/>
                </a:cubicBezTo>
                <a:cubicBezTo>
                  <a:pt x="1234" y="113"/>
                  <a:pt x="1237" y="114"/>
                  <a:pt x="1239" y="114"/>
                </a:cubicBezTo>
                <a:cubicBezTo>
                  <a:pt x="1239" y="98"/>
                  <a:pt x="1239" y="98"/>
                  <a:pt x="1239" y="98"/>
                </a:cubicBezTo>
                <a:cubicBezTo>
                  <a:pt x="1232" y="112"/>
                  <a:pt x="1232" y="112"/>
                  <a:pt x="1232" y="112"/>
                </a:cubicBezTo>
                <a:cubicBezTo>
                  <a:pt x="4573" y="1867"/>
                  <a:pt x="4573" y="1867"/>
                  <a:pt x="4573" y="1867"/>
                </a:cubicBezTo>
                <a:cubicBezTo>
                  <a:pt x="4573" y="1867"/>
                  <a:pt x="4573" y="1867"/>
                  <a:pt x="4573" y="1867"/>
                </a:cubicBezTo>
                <a:cubicBezTo>
                  <a:pt x="4580" y="1853"/>
                  <a:pt x="4580" y="1853"/>
                  <a:pt x="4580" y="1853"/>
                </a:cubicBezTo>
                <a:cubicBezTo>
                  <a:pt x="4567" y="1861"/>
                  <a:pt x="4567" y="1861"/>
                  <a:pt x="4567" y="1861"/>
                </a:cubicBezTo>
                <a:cubicBezTo>
                  <a:pt x="4568" y="1863"/>
                  <a:pt x="4570" y="1866"/>
                  <a:pt x="4573" y="1867"/>
                </a:cubicBezTo>
                <a:cubicBezTo>
                  <a:pt x="4580" y="1853"/>
                  <a:pt x="4580" y="1853"/>
                  <a:pt x="4580" y="1853"/>
                </a:cubicBezTo>
                <a:cubicBezTo>
                  <a:pt x="4567" y="1861"/>
                  <a:pt x="4567" y="1861"/>
                  <a:pt x="4567" y="1861"/>
                </a:cubicBezTo>
                <a:cubicBezTo>
                  <a:pt x="4580" y="1853"/>
                  <a:pt x="4580" y="1853"/>
                  <a:pt x="4580" y="1853"/>
                </a:cubicBezTo>
                <a:cubicBezTo>
                  <a:pt x="4565" y="1853"/>
                  <a:pt x="4565" y="1853"/>
                  <a:pt x="4565" y="1853"/>
                </a:cubicBezTo>
                <a:cubicBezTo>
                  <a:pt x="4565" y="1856"/>
                  <a:pt x="4565" y="1858"/>
                  <a:pt x="4567" y="1861"/>
                </a:cubicBezTo>
                <a:cubicBezTo>
                  <a:pt x="4580" y="1853"/>
                  <a:pt x="4580" y="1853"/>
                  <a:pt x="4580" y="1853"/>
                </a:cubicBezTo>
                <a:cubicBezTo>
                  <a:pt x="4565" y="1853"/>
                  <a:pt x="4565" y="1853"/>
                  <a:pt x="4565" y="1853"/>
                </a:cubicBezTo>
                <a:cubicBezTo>
                  <a:pt x="4580" y="1853"/>
                  <a:pt x="4580" y="1853"/>
                  <a:pt x="4580" y="1853"/>
                </a:cubicBezTo>
                <a:cubicBezTo>
                  <a:pt x="4566" y="1846"/>
                  <a:pt x="4566" y="1846"/>
                  <a:pt x="4566" y="1846"/>
                </a:cubicBezTo>
                <a:cubicBezTo>
                  <a:pt x="4565" y="1848"/>
                  <a:pt x="4564" y="1850"/>
                  <a:pt x="4565" y="1853"/>
                </a:cubicBezTo>
                <a:cubicBezTo>
                  <a:pt x="4580" y="1853"/>
                  <a:pt x="4580" y="1853"/>
                  <a:pt x="4580" y="1853"/>
                </a:cubicBezTo>
                <a:cubicBezTo>
                  <a:pt x="4566" y="1846"/>
                  <a:pt x="4566" y="1846"/>
                  <a:pt x="4566" y="1846"/>
                </a:cubicBezTo>
                <a:cubicBezTo>
                  <a:pt x="3425" y="4019"/>
                  <a:pt x="3425" y="4019"/>
                  <a:pt x="3425" y="4019"/>
                </a:cubicBezTo>
                <a:cubicBezTo>
                  <a:pt x="3439" y="4027"/>
                  <a:pt x="3439" y="4027"/>
                  <a:pt x="3439" y="4027"/>
                </a:cubicBezTo>
                <a:cubicBezTo>
                  <a:pt x="3430" y="4013"/>
                  <a:pt x="3430" y="4013"/>
                  <a:pt x="3430" y="4013"/>
                </a:cubicBezTo>
                <a:cubicBezTo>
                  <a:pt x="3428" y="4014"/>
                  <a:pt x="3426" y="4017"/>
                  <a:pt x="3425" y="4019"/>
                </a:cubicBezTo>
                <a:cubicBezTo>
                  <a:pt x="3439" y="4027"/>
                  <a:pt x="3439" y="4027"/>
                  <a:pt x="3439" y="4027"/>
                </a:cubicBezTo>
                <a:cubicBezTo>
                  <a:pt x="3430" y="4013"/>
                  <a:pt x="3430" y="4013"/>
                  <a:pt x="3430" y="4013"/>
                </a:cubicBezTo>
                <a:cubicBezTo>
                  <a:pt x="3438" y="4026"/>
                  <a:pt x="3438" y="4026"/>
                  <a:pt x="3438" y="4026"/>
                </a:cubicBezTo>
                <a:cubicBezTo>
                  <a:pt x="3438" y="4011"/>
                  <a:pt x="3438" y="4011"/>
                  <a:pt x="3438" y="4011"/>
                </a:cubicBezTo>
                <a:cubicBezTo>
                  <a:pt x="3436" y="4011"/>
                  <a:pt x="3433" y="4011"/>
                  <a:pt x="3430" y="4013"/>
                </a:cubicBezTo>
                <a:cubicBezTo>
                  <a:pt x="3438" y="4026"/>
                  <a:pt x="3438" y="4026"/>
                  <a:pt x="3438" y="4026"/>
                </a:cubicBezTo>
                <a:cubicBezTo>
                  <a:pt x="3438" y="4011"/>
                  <a:pt x="3438" y="4011"/>
                  <a:pt x="3438" y="4011"/>
                </a:cubicBezTo>
                <a:cubicBezTo>
                  <a:pt x="3438" y="4027"/>
                  <a:pt x="3438" y="4027"/>
                  <a:pt x="3438" y="4027"/>
                </a:cubicBezTo>
                <a:cubicBezTo>
                  <a:pt x="3446" y="4013"/>
                  <a:pt x="3446" y="4013"/>
                  <a:pt x="3446" y="4013"/>
                </a:cubicBezTo>
                <a:cubicBezTo>
                  <a:pt x="3444" y="4011"/>
                  <a:pt x="3441" y="4011"/>
                  <a:pt x="3438" y="4011"/>
                </a:cubicBezTo>
                <a:cubicBezTo>
                  <a:pt x="3438" y="4027"/>
                  <a:pt x="3438" y="4027"/>
                  <a:pt x="3438" y="4027"/>
                </a:cubicBezTo>
                <a:cubicBezTo>
                  <a:pt x="3446" y="4013"/>
                  <a:pt x="3446" y="4013"/>
                  <a:pt x="3446" y="4013"/>
                </a:cubicBezTo>
                <a:cubicBezTo>
                  <a:pt x="3419" y="4063"/>
                  <a:pt x="3419" y="4063"/>
                  <a:pt x="3419" y="4063"/>
                </a:cubicBezTo>
                <a:cubicBezTo>
                  <a:pt x="3393" y="4113"/>
                  <a:pt x="3393" y="4113"/>
                  <a:pt x="3393" y="4113"/>
                </a:cubicBezTo>
                <a:cubicBezTo>
                  <a:pt x="3407" y="4120"/>
                  <a:pt x="3423" y="4124"/>
                  <a:pt x="3438" y="4124"/>
                </a:cubicBezTo>
                <a:cubicBezTo>
                  <a:pt x="3456" y="4124"/>
                  <a:pt x="3473" y="4119"/>
                  <a:pt x="3488" y="4110"/>
                </a:cubicBezTo>
                <a:cubicBezTo>
                  <a:pt x="3503" y="4102"/>
                  <a:pt x="3516" y="4088"/>
                  <a:pt x="3525" y="4072"/>
                </a:cubicBezTo>
                <a:cubicBezTo>
                  <a:pt x="4667" y="1898"/>
                  <a:pt x="4667" y="1898"/>
                  <a:pt x="4667" y="1898"/>
                </a:cubicBezTo>
                <a:cubicBezTo>
                  <a:pt x="4667" y="1898"/>
                  <a:pt x="4667" y="1898"/>
                  <a:pt x="4667" y="1898"/>
                </a:cubicBezTo>
                <a:cubicBezTo>
                  <a:pt x="4674" y="1884"/>
                  <a:pt x="4678" y="1868"/>
                  <a:pt x="4678" y="1853"/>
                </a:cubicBezTo>
                <a:cubicBezTo>
                  <a:pt x="4678" y="1835"/>
                  <a:pt x="4673" y="1818"/>
                  <a:pt x="4664" y="1803"/>
                </a:cubicBezTo>
                <a:cubicBezTo>
                  <a:pt x="4655" y="1788"/>
                  <a:pt x="4642" y="1775"/>
                  <a:pt x="4626" y="1767"/>
                </a:cubicBezTo>
                <a:cubicBezTo>
                  <a:pt x="1284" y="11"/>
                  <a:pt x="1284" y="11"/>
                  <a:pt x="1284" y="11"/>
                </a:cubicBezTo>
                <a:cubicBezTo>
                  <a:pt x="1284" y="11"/>
                  <a:pt x="1284" y="11"/>
                  <a:pt x="1284" y="11"/>
                </a:cubicBezTo>
                <a:cubicBezTo>
                  <a:pt x="1270" y="4"/>
                  <a:pt x="1254" y="0"/>
                  <a:pt x="1239" y="0"/>
                </a:cubicBezTo>
                <a:cubicBezTo>
                  <a:pt x="1221" y="0"/>
                  <a:pt x="1204" y="5"/>
                  <a:pt x="1189" y="14"/>
                </a:cubicBezTo>
                <a:cubicBezTo>
                  <a:pt x="1174" y="23"/>
                  <a:pt x="1161" y="36"/>
                  <a:pt x="1153" y="52"/>
                </a:cubicBezTo>
                <a:cubicBezTo>
                  <a:pt x="1153" y="52"/>
                  <a:pt x="1153" y="52"/>
                  <a:pt x="1153" y="52"/>
                </a:cubicBezTo>
                <a:cubicBezTo>
                  <a:pt x="11" y="2226"/>
                  <a:pt x="11" y="2226"/>
                  <a:pt x="11" y="2226"/>
                </a:cubicBezTo>
                <a:cubicBezTo>
                  <a:pt x="11" y="2226"/>
                  <a:pt x="11" y="2226"/>
                  <a:pt x="11" y="2226"/>
                </a:cubicBezTo>
                <a:cubicBezTo>
                  <a:pt x="3" y="2240"/>
                  <a:pt x="0" y="2256"/>
                  <a:pt x="0" y="2271"/>
                </a:cubicBezTo>
                <a:cubicBezTo>
                  <a:pt x="0" y="2289"/>
                  <a:pt x="4" y="2306"/>
                  <a:pt x="13" y="2321"/>
                </a:cubicBezTo>
                <a:cubicBezTo>
                  <a:pt x="22" y="2336"/>
                  <a:pt x="35" y="2349"/>
                  <a:pt x="52" y="2358"/>
                </a:cubicBezTo>
                <a:cubicBezTo>
                  <a:pt x="53" y="2358"/>
                  <a:pt x="53" y="2358"/>
                  <a:pt x="53" y="2358"/>
                </a:cubicBezTo>
                <a:cubicBezTo>
                  <a:pt x="3393" y="4113"/>
                  <a:pt x="3393" y="4113"/>
                  <a:pt x="3393" y="4113"/>
                </a:cubicBezTo>
                <a:cubicBezTo>
                  <a:pt x="3419" y="4063"/>
                  <a:pt x="3419" y="4063"/>
                  <a:pt x="3419" y="4063"/>
                </a:cubicBezTo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ṩľîḋe">
            <a:extLst>
              <a:ext uri="{FF2B5EF4-FFF2-40B4-BE49-F238E27FC236}">
                <a16:creationId xmlns:a16="http://schemas.microsoft.com/office/drawing/2014/main" id="{C3D56873-36F6-4649-B700-8F5A10D781C0}"/>
              </a:ext>
            </a:extLst>
          </p:cNvPr>
          <p:cNvSpPr/>
          <p:nvPr/>
        </p:nvSpPr>
        <p:spPr bwMode="auto">
          <a:xfrm>
            <a:off x="4508831" y="2648737"/>
            <a:ext cx="2916412" cy="2509605"/>
          </a:xfrm>
          <a:custGeom>
            <a:avLst/>
            <a:gdLst>
              <a:gd name="T0" fmla="*/ 4 w 3972"/>
              <a:gd name="T1" fmla="*/ 1825 h 3417"/>
              <a:gd name="T2" fmla="*/ 957 w 3972"/>
              <a:gd name="T3" fmla="*/ 10 h 3417"/>
              <a:gd name="T4" fmla="*/ 979 w 3972"/>
              <a:gd name="T5" fmla="*/ 4 h 3417"/>
              <a:gd name="T6" fmla="*/ 3961 w 3972"/>
              <a:gd name="T7" fmla="*/ 1570 h 3417"/>
              <a:gd name="T8" fmla="*/ 3967 w 3972"/>
              <a:gd name="T9" fmla="*/ 1592 h 3417"/>
              <a:gd name="T10" fmla="*/ 3014 w 3972"/>
              <a:gd name="T11" fmla="*/ 3406 h 3417"/>
              <a:gd name="T12" fmla="*/ 2993 w 3972"/>
              <a:gd name="T13" fmla="*/ 3413 h 3417"/>
              <a:gd name="T14" fmla="*/ 11 w 3972"/>
              <a:gd name="T15" fmla="*/ 1847 h 3417"/>
              <a:gd name="T16" fmla="*/ 4 w 3972"/>
              <a:gd name="T17" fmla="*/ 1825 h 3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72" h="3417">
                <a:moveTo>
                  <a:pt x="4" y="1825"/>
                </a:moveTo>
                <a:cubicBezTo>
                  <a:pt x="957" y="10"/>
                  <a:pt x="957" y="10"/>
                  <a:pt x="957" y="10"/>
                </a:cubicBezTo>
                <a:cubicBezTo>
                  <a:pt x="961" y="3"/>
                  <a:pt x="971" y="0"/>
                  <a:pt x="979" y="4"/>
                </a:cubicBezTo>
                <a:cubicBezTo>
                  <a:pt x="3961" y="1570"/>
                  <a:pt x="3961" y="1570"/>
                  <a:pt x="3961" y="1570"/>
                </a:cubicBezTo>
                <a:cubicBezTo>
                  <a:pt x="3969" y="1574"/>
                  <a:pt x="3972" y="1584"/>
                  <a:pt x="3967" y="1592"/>
                </a:cubicBezTo>
                <a:cubicBezTo>
                  <a:pt x="3014" y="3406"/>
                  <a:pt x="3014" y="3406"/>
                  <a:pt x="3014" y="3406"/>
                </a:cubicBezTo>
                <a:cubicBezTo>
                  <a:pt x="3010" y="3414"/>
                  <a:pt x="3001" y="3417"/>
                  <a:pt x="2993" y="3413"/>
                </a:cubicBezTo>
                <a:cubicBezTo>
                  <a:pt x="11" y="1847"/>
                  <a:pt x="11" y="1847"/>
                  <a:pt x="11" y="1847"/>
                </a:cubicBezTo>
                <a:cubicBezTo>
                  <a:pt x="3" y="1842"/>
                  <a:pt x="0" y="1833"/>
                  <a:pt x="4" y="1825"/>
                </a:cubicBezTo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$ļiḋé">
            <a:extLst>
              <a:ext uri="{FF2B5EF4-FFF2-40B4-BE49-F238E27FC236}">
                <a16:creationId xmlns:a16="http://schemas.microsoft.com/office/drawing/2014/main" id="{FF31C2B5-16CD-45BC-B011-983009ED7E6F}"/>
              </a:ext>
            </a:extLst>
          </p:cNvPr>
          <p:cNvSpPr/>
          <p:nvPr/>
        </p:nvSpPr>
        <p:spPr bwMode="auto">
          <a:xfrm>
            <a:off x="4487549" y="2627456"/>
            <a:ext cx="2958158" cy="2552168"/>
          </a:xfrm>
          <a:custGeom>
            <a:avLst/>
            <a:gdLst>
              <a:gd name="T0" fmla="*/ 60 w 4029"/>
              <a:gd name="T1" fmla="*/ 1868 h 3475"/>
              <a:gd name="T2" fmla="*/ 1014 w 4029"/>
              <a:gd name="T3" fmla="*/ 54 h 3475"/>
              <a:gd name="T4" fmla="*/ 1008 w 4029"/>
              <a:gd name="T5" fmla="*/ 60 h 3475"/>
              <a:gd name="T6" fmla="*/ 1000 w 4029"/>
              <a:gd name="T7" fmla="*/ 47 h 3475"/>
              <a:gd name="T8" fmla="*/ 1000 w 4029"/>
              <a:gd name="T9" fmla="*/ 47 h 3475"/>
              <a:gd name="T10" fmla="*/ 1008 w 4029"/>
              <a:gd name="T11" fmla="*/ 60 h 3475"/>
              <a:gd name="T12" fmla="*/ 1000 w 4029"/>
              <a:gd name="T13" fmla="*/ 62 h 3475"/>
              <a:gd name="T14" fmla="*/ 993 w 4029"/>
              <a:gd name="T15" fmla="*/ 60 h 3475"/>
              <a:gd name="T16" fmla="*/ 1000 w 4029"/>
              <a:gd name="T17" fmla="*/ 47 h 3475"/>
              <a:gd name="T18" fmla="*/ 3975 w 4029"/>
              <a:gd name="T19" fmla="*/ 1627 h 3475"/>
              <a:gd name="T20" fmla="*/ 3982 w 4029"/>
              <a:gd name="T21" fmla="*/ 1613 h 3475"/>
              <a:gd name="T22" fmla="*/ 3975 w 4029"/>
              <a:gd name="T23" fmla="*/ 1627 h 3475"/>
              <a:gd name="T24" fmla="*/ 3969 w 4029"/>
              <a:gd name="T25" fmla="*/ 1621 h 3475"/>
              <a:gd name="T26" fmla="*/ 3967 w 4029"/>
              <a:gd name="T27" fmla="*/ 1613 h 3475"/>
              <a:gd name="T28" fmla="*/ 3982 w 4029"/>
              <a:gd name="T29" fmla="*/ 1613 h 3475"/>
              <a:gd name="T30" fmla="*/ 3982 w 4029"/>
              <a:gd name="T31" fmla="*/ 1613 h 3475"/>
              <a:gd name="T32" fmla="*/ 3967 w 4029"/>
              <a:gd name="T33" fmla="*/ 1613 h 3475"/>
              <a:gd name="T34" fmla="*/ 3969 w 4029"/>
              <a:gd name="T35" fmla="*/ 1606 h 3475"/>
              <a:gd name="T36" fmla="*/ 3016 w 4029"/>
              <a:gd name="T37" fmla="*/ 3421 h 3475"/>
              <a:gd name="T38" fmla="*/ 3022 w 4029"/>
              <a:gd name="T39" fmla="*/ 3415 h 3475"/>
              <a:gd name="T40" fmla="*/ 3029 w 4029"/>
              <a:gd name="T41" fmla="*/ 3428 h 3475"/>
              <a:gd name="T42" fmla="*/ 3029 w 4029"/>
              <a:gd name="T43" fmla="*/ 3428 h 3475"/>
              <a:gd name="T44" fmla="*/ 3022 w 4029"/>
              <a:gd name="T45" fmla="*/ 3415 h 3475"/>
              <a:gd name="T46" fmla="*/ 3029 w 4029"/>
              <a:gd name="T47" fmla="*/ 3413 h 3475"/>
              <a:gd name="T48" fmla="*/ 3036 w 4029"/>
              <a:gd name="T49" fmla="*/ 3415 h 3475"/>
              <a:gd name="T50" fmla="*/ 3029 w 4029"/>
              <a:gd name="T51" fmla="*/ 3428 h 3475"/>
              <a:gd name="T52" fmla="*/ 54 w 4029"/>
              <a:gd name="T53" fmla="*/ 1848 h 3475"/>
              <a:gd name="T54" fmla="*/ 47 w 4029"/>
              <a:gd name="T55" fmla="*/ 1861 h 3475"/>
              <a:gd name="T56" fmla="*/ 54 w 4029"/>
              <a:gd name="T57" fmla="*/ 1848 h 3475"/>
              <a:gd name="T58" fmla="*/ 60 w 4029"/>
              <a:gd name="T59" fmla="*/ 1854 h 3475"/>
              <a:gd name="T60" fmla="*/ 62 w 4029"/>
              <a:gd name="T61" fmla="*/ 1861 h 3475"/>
              <a:gd name="T62" fmla="*/ 47 w 4029"/>
              <a:gd name="T63" fmla="*/ 1861 h 3475"/>
              <a:gd name="T64" fmla="*/ 47 w 4029"/>
              <a:gd name="T65" fmla="*/ 1861 h 3475"/>
              <a:gd name="T66" fmla="*/ 62 w 4029"/>
              <a:gd name="T67" fmla="*/ 1861 h 3475"/>
              <a:gd name="T68" fmla="*/ 60 w 4029"/>
              <a:gd name="T69" fmla="*/ 1868 h 3475"/>
              <a:gd name="T70" fmla="*/ 33 w 4029"/>
              <a:gd name="T71" fmla="*/ 1854 h 3475"/>
              <a:gd name="T72" fmla="*/ 0 w 4029"/>
              <a:gd name="T73" fmla="*/ 1861 h 3475"/>
              <a:gd name="T74" fmla="*/ 25 w 4029"/>
              <a:gd name="T75" fmla="*/ 1903 h 3475"/>
              <a:gd name="T76" fmla="*/ 3007 w 4029"/>
              <a:gd name="T77" fmla="*/ 3469 h 3475"/>
              <a:gd name="T78" fmla="*/ 3053 w 4029"/>
              <a:gd name="T79" fmla="*/ 3468 h 3475"/>
              <a:gd name="T80" fmla="*/ 4024 w 4029"/>
              <a:gd name="T81" fmla="*/ 1635 h 3475"/>
              <a:gd name="T82" fmla="*/ 4029 w 4029"/>
              <a:gd name="T83" fmla="*/ 1613 h 3475"/>
              <a:gd name="T84" fmla="*/ 4004 w 4029"/>
              <a:gd name="T85" fmla="*/ 1572 h 3475"/>
              <a:gd name="T86" fmla="*/ 1022 w 4029"/>
              <a:gd name="T87" fmla="*/ 5 h 3475"/>
              <a:gd name="T88" fmla="*/ 976 w 4029"/>
              <a:gd name="T89" fmla="*/ 6 h 3475"/>
              <a:gd name="T90" fmla="*/ 5 w 4029"/>
              <a:gd name="T91" fmla="*/ 1839 h 3475"/>
              <a:gd name="T92" fmla="*/ 33 w 4029"/>
              <a:gd name="T93" fmla="*/ 1854 h 3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029" h="3475">
                <a:moveTo>
                  <a:pt x="33" y="1854"/>
                </a:moveTo>
                <a:cubicBezTo>
                  <a:pt x="60" y="1868"/>
                  <a:pt x="60" y="1868"/>
                  <a:pt x="60" y="1868"/>
                </a:cubicBezTo>
                <a:cubicBezTo>
                  <a:pt x="1014" y="54"/>
                  <a:pt x="1014" y="54"/>
                  <a:pt x="1014" y="54"/>
                </a:cubicBezTo>
                <a:cubicBezTo>
                  <a:pt x="1014" y="54"/>
                  <a:pt x="1014" y="54"/>
                  <a:pt x="1014" y="54"/>
                </a:cubicBezTo>
                <a:cubicBezTo>
                  <a:pt x="1000" y="47"/>
                  <a:pt x="1000" y="47"/>
                  <a:pt x="1000" y="47"/>
                </a:cubicBezTo>
                <a:cubicBezTo>
                  <a:pt x="1008" y="60"/>
                  <a:pt x="1008" y="60"/>
                  <a:pt x="1008" y="60"/>
                </a:cubicBezTo>
                <a:cubicBezTo>
                  <a:pt x="1010" y="59"/>
                  <a:pt x="1012" y="56"/>
                  <a:pt x="1014" y="54"/>
                </a:cubicBezTo>
                <a:cubicBezTo>
                  <a:pt x="1000" y="47"/>
                  <a:pt x="1000" y="47"/>
                  <a:pt x="1000" y="47"/>
                </a:cubicBezTo>
                <a:cubicBezTo>
                  <a:pt x="1008" y="60"/>
                  <a:pt x="1008" y="60"/>
                  <a:pt x="1008" y="60"/>
                </a:cubicBezTo>
                <a:cubicBezTo>
                  <a:pt x="1000" y="47"/>
                  <a:pt x="1000" y="47"/>
                  <a:pt x="1000" y="47"/>
                </a:cubicBezTo>
                <a:cubicBezTo>
                  <a:pt x="1000" y="62"/>
                  <a:pt x="1000" y="62"/>
                  <a:pt x="1000" y="62"/>
                </a:cubicBezTo>
                <a:cubicBezTo>
                  <a:pt x="1003" y="62"/>
                  <a:pt x="1006" y="61"/>
                  <a:pt x="1008" y="60"/>
                </a:cubicBezTo>
                <a:cubicBezTo>
                  <a:pt x="1000" y="47"/>
                  <a:pt x="1000" y="47"/>
                  <a:pt x="1000" y="47"/>
                </a:cubicBezTo>
                <a:cubicBezTo>
                  <a:pt x="1000" y="62"/>
                  <a:pt x="1000" y="62"/>
                  <a:pt x="1000" y="62"/>
                </a:cubicBezTo>
                <a:cubicBezTo>
                  <a:pt x="1000" y="47"/>
                  <a:pt x="1000" y="47"/>
                  <a:pt x="1000" y="47"/>
                </a:cubicBezTo>
                <a:cubicBezTo>
                  <a:pt x="993" y="60"/>
                  <a:pt x="993" y="60"/>
                  <a:pt x="993" y="60"/>
                </a:cubicBezTo>
                <a:cubicBezTo>
                  <a:pt x="995" y="61"/>
                  <a:pt x="998" y="62"/>
                  <a:pt x="1000" y="62"/>
                </a:cubicBezTo>
                <a:cubicBezTo>
                  <a:pt x="1000" y="47"/>
                  <a:pt x="1000" y="47"/>
                  <a:pt x="1000" y="47"/>
                </a:cubicBezTo>
                <a:cubicBezTo>
                  <a:pt x="993" y="60"/>
                  <a:pt x="993" y="60"/>
                  <a:pt x="993" y="60"/>
                </a:cubicBezTo>
                <a:cubicBezTo>
                  <a:pt x="3975" y="1627"/>
                  <a:pt x="3975" y="1627"/>
                  <a:pt x="3975" y="1627"/>
                </a:cubicBezTo>
                <a:cubicBezTo>
                  <a:pt x="3975" y="1627"/>
                  <a:pt x="3975" y="1627"/>
                  <a:pt x="3975" y="1627"/>
                </a:cubicBezTo>
                <a:cubicBezTo>
                  <a:pt x="3982" y="1613"/>
                  <a:pt x="3982" y="1613"/>
                  <a:pt x="3982" y="1613"/>
                </a:cubicBezTo>
                <a:cubicBezTo>
                  <a:pt x="3969" y="1621"/>
                  <a:pt x="3969" y="1621"/>
                  <a:pt x="3969" y="1621"/>
                </a:cubicBezTo>
                <a:cubicBezTo>
                  <a:pt x="3971" y="1623"/>
                  <a:pt x="3973" y="1625"/>
                  <a:pt x="3975" y="1627"/>
                </a:cubicBezTo>
                <a:cubicBezTo>
                  <a:pt x="3982" y="1613"/>
                  <a:pt x="3982" y="1613"/>
                  <a:pt x="3982" y="1613"/>
                </a:cubicBezTo>
                <a:cubicBezTo>
                  <a:pt x="3969" y="1621"/>
                  <a:pt x="3969" y="1621"/>
                  <a:pt x="3969" y="1621"/>
                </a:cubicBezTo>
                <a:cubicBezTo>
                  <a:pt x="3982" y="1613"/>
                  <a:pt x="3982" y="1613"/>
                  <a:pt x="3982" y="1613"/>
                </a:cubicBezTo>
                <a:cubicBezTo>
                  <a:pt x="3967" y="1613"/>
                  <a:pt x="3967" y="1613"/>
                  <a:pt x="3967" y="1613"/>
                </a:cubicBezTo>
                <a:cubicBezTo>
                  <a:pt x="3967" y="1616"/>
                  <a:pt x="3968" y="1619"/>
                  <a:pt x="3969" y="1621"/>
                </a:cubicBezTo>
                <a:cubicBezTo>
                  <a:pt x="3982" y="1613"/>
                  <a:pt x="3982" y="1613"/>
                  <a:pt x="3982" y="1613"/>
                </a:cubicBezTo>
                <a:cubicBezTo>
                  <a:pt x="3967" y="1613"/>
                  <a:pt x="3967" y="1613"/>
                  <a:pt x="3967" y="1613"/>
                </a:cubicBezTo>
                <a:cubicBezTo>
                  <a:pt x="3982" y="1613"/>
                  <a:pt x="3982" y="1613"/>
                  <a:pt x="3982" y="1613"/>
                </a:cubicBezTo>
                <a:cubicBezTo>
                  <a:pt x="3969" y="1606"/>
                  <a:pt x="3969" y="1606"/>
                  <a:pt x="3969" y="1606"/>
                </a:cubicBezTo>
                <a:cubicBezTo>
                  <a:pt x="3968" y="1609"/>
                  <a:pt x="3967" y="1611"/>
                  <a:pt x="3967" y="1613"/>
                </a:cubicBezTo>
                <a:cubicBezTo>
                  <a:pt x="3982" y="1613"/>
                  <a:pt x="3982" y="1613"/>
                  <a:pt x="3982" y="1613"/>
                </a:cubicBezTo>
                <a:cubicBezTo>
                  <a:pt x="3969" y="1606"/>
                  <a:pt x="3969" y="1606"/>
                  <a:pt x="3969" y="1606"/>
                </a:cubicBezTo>
                <a:cubicBezTo>
                  <a:pt x="3969" y="1606"/>
                  <a:pt x="3969" y="1606"/>
                  <a:pt x="3969" y="1606"/>
                </a:cubicBezTo>
                <a:cubicBezTo>
                  <a:pt x="3016" y="3421"/>
                  <a:pt x="3016" y="3421"/>
                  <a:pt x="3016" y="3421"/>
                </a:cubicBezTo>
                <a:cubicBezTo>
                  <a:pt x="3029" y="3428"/>
                  <a:pt x="3029" y="3428"/>
                  <a:pt x="3029" y="3428"/>
                </a:cubicBezTo>
                <a:cubicBezTo>
                  <a:pt x="3022" y="3415"/>
                  <a:pt x="3022" y="3415"/>
                  <a:pt x="3022" y="3415"/>
                </a:cubicBezTo>
                <a:cubicBezTo>
                  <a:pt x="3019" y="3416"/>
                  <a:pt x="3017" y="3418"/>
                  <a:pt x="3016" y="3421"/>
                </a:cubicBezTo>
                <a:cubicBezTo>
                  <a:pt x="3029" y="3428"/>
                  <a:pt x="3029" y="3428"/>
                  <a:pt x="3029" y="3428"/>
                </a:cubicBezTo>
                <a:cubicBezTo>
                  <a:pt x="3022" y="3415"/>
                  <a:pt x="3022" y="3415"/>
                  <a:pt x="3022" y="3415"/>
                </a:cubicBezTo>
                <a:cubicBezTo>
                  <a:pt x="3029" y="3428"/>
                  <a:pt x="3029" y="3428"/>
                  <a:pt x="3029" y="3428"/>
                </a:cubicBezTo>
                <a:cubicBezTo>
                  <a:pt x="3029" y="3413"/>
                  <a:pt x="3029" y="3413"/>
                  <a:pt x="3029" y="3413"/>
                </a:cubicBezTo>
                <a:cubicBezTo>
                  <a:pt x="3026" y="3413"/>
                  <a:pt x="3024" y="3414"/>
                  <a:pt x="3022" y="3415"/>
                </a:cubicBezTo>
                <a:cubicBezTo>
                  <a:pt x="3029" y="3428"/>
                  <a:pt x="3029" y="3428"/>
                  <a:pt x="3029" y="3428"/>
                </a:cubicBezTo>
                <a:cubicBezTo>
                  <a:pt x="3029" y="3413"/>
                  <a:pt x="3029" y="3413"/>
                  <a:pt x="3029" y="3413"/>
                </a:cubicBezTo>
                <a:cubicBezTo>
                  <a:pt x="3029" y="3428"/>
                  <a:pt x="3029" y="3428"/>
                  <a:pt x="3029" y="3428"/>
                </a:cubicBezTo>
                <a:cubicBezTo>
                  <a:pt x="3036" y="3415"/>
                  <a:pt x="3036" y="3415"/>
                  <a:pt x="3036" y="3415"/>
                </a:cubicBezTo>
                <a:cubicBezTo>
                  <a:pt x="3034" y="3413"/>
                  <a:pt x="3032" y="3413"/>
                  <a:pt x="3029" y="3413"/>
                </a:cubicBezTo>
                <a:cubicBezTo>
                  <a:pt x="3029" y="3428"/>
                  <a:pt x="3029" y="3428"/>
                  <a:pt x="3029" y="3428"/>
                </a:cubicBezTo>
                <a:cubicBezTo>
                  <a:pt x="3036" y="3415"/>
                  <a:pt x="3036" y="3415"/>
                  <a:pt x="3036" y="3415"/>
                </a:cubicBezTo>
                <a:cubicBezTo>
                  <a:pt x="54" y="1848"/>
                  <a:pt x="54" y="1848"/>
                  <a:pt x="54" y="1848"/>
                </a:cubicBezTo>
                <a:cubicBezTo>
                  <a:pt x="54" y="1848"/>
                  <a:pt x="54" y="1848"/>
                  <a:pt x="54" y="1848"/>
                </a:cubicBezTo>
                <a:cubicBezTo>
                  <a:pt x="47" y="1861"/>
                  <a:pt x="47" y="1861"/>
                  <a:pt x="47" y="1861"/>
                </a:cubicBezTo>
                <a:cubicBezTo>
                  <a:pt x="60" y="1854"/>
                  <a:pt x="60" y="1854"/>
                  <a:pt x="60" y="1854"/>
                </a:cubicBezTo>
                <a:cubicBezTo>
                  <a:pt x="59" y="1851"/>
                  <a:pt x="57" y="1849"/>
                  <a:pt x="54" y="1848"/>
                </a:cubicBezTo>
                <a:cubicBezTo>
                  <a:pt x="47" y="1861"/>
                  <a:pt x="47" y="1861"/>
                  <a:pt x="47" y="1861"/>
                </a:cubicBezTo>
                <a:cubicBezTo>
                  <a:pt x="60" y="1854"/>
                  <a:pt x="60" y="1854"/>
                  <a:pt x="60" y="1854"/>
                </a:cubicBezTo>
                <a:cubicBezTo>
                  <a:pt x="47" y="1861"/>
                  <a:pt x="47" y="1861"/>
                  <a:pt x="47" y="1861"/>
                </a:cubicBezTo>
                <a:cubicBezTo>
                  <a:pt x="62" y="1861"/>
                  <a:pt x="62" y="1861"/>
                  <a:pt x="62" y="1861"/>
                </a:cubicBezTo>
                <a:cubicBezTo>
                  <a:pt x="62" y="1859"/>
                  <a:pt x="61" y="1856"/>
                  <a:pt x="60" y="1854"/>
                </a:cubicBezTo>
                <a:cubicBezTo>
                  <a:pt x="47" y="1861"/>
                  <a:pt x="47" y="1861"/>
                  <a:pt x="47" y="1861"/>
                </a:cubicBezTo>
                <a:cubicBezTo>
                  <a:pt x="62" y="1861"/>
                  <a:pt x="62" y="1861"/>
                  <a:pt x="62" y="1861"/>
                </a:cubicBezTo>
                <a:cubicBezTo>
                  <a:pt x="47" y="1861"/>
                  <a:pt x="47" y="1861"/>
                  <a:pt x="47" y="1861"/>
                </a:cubicBezTo>
                <a:cubicBezTo>
                  <a:pt x="60" y="1868"/>
                  <a:pt x="60" y="1868"/>
                  <a:pt x="60" y="1868"/>
                </a:cubicBezTo>
                <a:cubicBezTo>
                  <a:pt x="62" y="1866"/>
                  <a:pt x="62" y="1864"/>
                  <a:pt x="62" y="1861"/>
                </a:cubicBezTo>
                <a:cubicBezTo>
                  <a:pt x="47" y="1861"/>
                  <a:pt x="47" y="1861"/>
                  <a:pt x="47" y="1861"/>
                </a:cubicBezTo>
                <a:cubicBezTo>
                  <a:pt x="60" y="1868"/>
                  <a:pt x="60" y="1868"/>
                  <a:pt x="60" y="1868"/>
                </a:cubicBezTo>
                <a:cubicBezTo>
                  <a:pt x="60" y="1868"/>
                  <a:pt x="60" y="1868"/>
                  <a:pt x="60" y="1868"/>
                </a:cubicBezTo>
                <a:cubicBezTo>
                  <a:pt x="33" y="1854"/>
                  <a:pt x="33" y="1854"/>
                  <a:pt x="33" y="1854"/>
                </a:cubicBezTo>
                <a:cubicBezTo>
                  <a:pt x="5" y="1839"/>
                  <a:pt x="5" y="1839"/>
                  <a:pt x="5" y="1839"/>
                </a:cubicBezTo>
                <a:cubicBezTo>
                  <a:pt x="2" y="1846"/>
                  <a:pt x="0" y="1854"/>
                  <a:pt x="0" y="1861"/>
                </a:cubicBezTo>
                <a:cubicBezTo>
                  <a:pt x="0" y="1870"/>
                  <a:pt x="2" y="1878"/>
                  <a:pt x="7" y="1885"/>
                </a:cubicBezTo>
                <a:cubicBezTo>
                  <a:pt x="11" y="1893"/>
                  <a:pt x="17" y="1899"/>
                  <a:pt x="25" y="1903"/>
                </a:cubicBezTo>
                <a:cubicBezTo>
                  <a:pt x="3007" y="3469"/>
                  <a:pt x="3007" y="3469"/>
                  <a:pt x="3007" y="3469"/>
                </a:cubicBezTo>
                <a:cubicBezTo>
                  <a:pt x="3007" y="3469"/>
                  <a:pt x="3007" y="3469"/>
                  <a:pt x="3007" y="3469"/>
                </a:cubicBezTo>
                <a:cubicBezTo>
                  <a:pt x="3014" y="3473"/>
                  <a:pt x="3022" y="3475"/>
                  <a:pt x="3029" y="3475"/>
                </a:cubicBezTo>
                <a:cubicBezTo>
                  <a:pt x="3038" y="3475"/>
                  <a:pt x="3046" y="3473"/>
                  <a:pt x="3053" y="3468"/>
                </a:cubicBezTo>
                <a:cubicBezTo>
                  <a:pt x="3060" y="3464"/>
                  <a:pt x="3067" y="3458"/>
                  <a:pt x="3071" y="3450"/>
                </a:cubicBezTo>
                <a:cubicBezTo>
                  <a:pt x="4024" y="1635"/>
                  <a:pt x="4024" y="1635"/>
                  <a:pt x="4024" y="1635"/>
                </a:cubicBezTo>
                <a:cubicBezTo>
                  <a:pt x="4024" y="1635"/>
                  <a:pt x="4024" y="1635"/>
                  <a:pt x="4024" y="1635"/>
                </a:cubicBezTo>
                <a:cubicBezTo>
                  <a:pt x="4028" y="1628"/>
                  <a:pt x="4029" y="1621"/>
                  <a:pt x="4029" y="1613"/>
                </a:cubicBezTo>
                <a:cubicBezTo>
                  <a:pt x="4029" y="1605"/>
                  <a:pt x="4027" y="1597"/>
                  <a:pt x="4023" y="1589"/>
                </a:cubicBezTo>
                <a:cubicBezTo>
                  <a:pt x="4019" y="1582"/>
                  <a:pt x="4012" y="1576"/>
                  <a:pt x="4004" y="1572"/>
                </a:cubicBezTo>
                <a:cubicBezTo>
                  <a:pt x="4004" y="1572"/>
                  <a:pt x="4004" y="1572"/>
                  <a:pt x="4004" y="1572"/>
                </a:cubicBezTo>
                <a:cubicBezTo>
                  <a:pt x="1022" y="5"/>
                  <a:pt x="1022" y="5"/>
                  <a:pt x="1022" y="5"/>
                </a:cubicBezTo>
                <a:cubicBezTo>
                  <a:pt x="1015" y="2"/>
                  <a:pt x="1008" y="0"/>
                  <a:pt x="1000" y="0"/>
                </a:cubicBezTo>
                <a:cubicBezTo>
                  <a:pt x="992" y="0"/>
                  <a:pt x="984" y="2"/>
                  <a:pt x="976" y="6"/>
                </a:cubicBezTo>
                <a:cubicBezTo>
                  <a:pt x="969" y="11"/>
                  <a:pt x="963" y="17"/>
                  <a:pt x="959" y="25"/>
                </a:cubicBezTo>
                <a:cubicBezTo>
                  <a:pt x="5" y="1839"/>
                  <a:pt x="5" y="1839"/>
                  <a:pt x="5" y="1839"/>
                </a:cubicBezTo>
                <a:cubicBezTo>
                  <a:pt x="5" y="1839"/>
                  <a:pt x="5" y="1839"/>
                  <a:pt x="5" y="1839"/>
                </a:cubicBezTo>
                <a:cubicBezTo>
                  <a:pt x="33" y="1854"/>
                  <a:pt x="33" y="1854"/>
                  <a:pt x="33" y="1854"/>
                </a:cubicBezTo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Sliďé">
            <a:extLst>
              <a:ext uri="{FF2B5EF4-FFF2-40B4-BE49-F238E27FC236}">
                <a16:creationId xmlns:a16="http://schemas.microsoft.com/office/drawing/2014/main" id="{CFBB4DE5-7909-499E-9117-2DD089C00340}"/>
              </a:ext>
            </a:extLst>
          </p:cNvPr>
          <p:cNvSpPr/>
          <p:nvPr/>
        </p:nvSpPr>
        <p:spPr bwMode="auto">
          <a:xfrm>
            <a:off x="5025321" y="2728953"/>
            <a:ext cx="588521" cy="586065"/>
          </a:xfrm>
          <a:custGeom>
            <a:avLst/>
            <a:gdLst>
              <a:gd name="T0" fmla="*/ 4 w 801"/>
              <a:gd name="T1" fmla="*/ 509 h 798"/>
              <a:gd name="T2" fmla="*/ 266 w 801"/>
              <a:gd name="T3" fmla="*/ 10 h 798"/>
              <a:gd name="T4" fmla="*/ 286 w 801"/>
              <a:gd name="T5" fmla="*/ 4 h 798"/>
              <a:gd name="T6" fmla="*/ 791 w 801"/>
              <a:gd name="T7" fmla="*/ 269 h 798"/>
              <a:gd name="T8" fmla="*/ 797 w 801"/>
              <a:gd name="T9" fmla="*/ 289 h 798"/>
              <a:gd name="T10" fmla="*/ 535 w 801"/>
              <a:gd name="T11" fmla="*/ 788 h 798"/>
              <a:gd name="T12" fmla="*/ 515 w 801"/>
              <a:gd name="T13" fmla="*/ 794 h 798"/>
              <a:gd name="T14" fmla="*/ 10 w 801"/>
              <a:gd name="T15" fmla="*/ 529 h 798"/>
              <a:gd name="T16" fmla="*/ 4 w 801"/>
              <a:gd name="T17" fmla="*/ 509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1" h="798">
                <a:moveTo>
                  <a:pt x="4" y="509"/>
                </a:moveTo>
                <a:cubicBezTo>
                  <a:pt x="266" y="10"/>
                  <a:pt x="266" y="10"/>
                  <a:pt x="266" y="10"/>
                </a:cubicBezTo>
                <a:cubicBezTo>
                  <a:pt x="270" y="3"/>
                  <a:pt x="279" y="0"/>
                  <a:pt x="286" y="4"/>
                </a:cubicBezTo>
                <a:cubicBezTo>
                  <a:pt x="791" y="269"/>
                  <a:pt x="791" y="269"/>
                  <a:pt x="791" y="269"/>
                </a:cubicBezTo>
                <a:cubicBezTo>
                  <a:pt x="798" y="273"/>
                  <a:pt x="801" y="282"/>
                  <a:pt x="797" y="289"/>
                </a:cubicBezTo>
                <a:cubicBezTo>
                  <a:pt x="535" y="788"/>
                  <a:pt x="535" y="788"/>
                  <a:pt x="535" y="788"/>
                </a:cubicBezTo>
                <a:cubicBezTo>
                  <a:pt x="531" y="795"/>
                  <a:pt x="522" y="798"/>
                  <a:pt x="515" y="794"/>
                </a:cubicBezTo>
                <a:cubicBezTo>
                  <a:pt x="10" y="529"/>
                  <a:pt x="10" y="529"/>
                  <a:pt x="10" y="529"/>
                </a:cubicBezTo>
                <a:cubicBezTo>
                  <a:pt x="3" y="526"/>
                  <a:pt x="0" y="517"/>
                  <a:pt x="4" y="509"/>
                </a:cubicBezTo>
              </a:path>
            </a:pathLst>
          </a:cu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şḻide">
            <a:extLst>
              <a:ext uri="{FF2B5EF4-FFF2-40B4-BE49-F238E27FC236}">
                <a16:creationId xmlns:a16="http://schemas.microsoft.com/office/drawing/2014/main" id="{692E1409-73B3-4BE3-ABEB-E52B5E8999D8}"/>
              </a:ext>
            </a:extLst>
          </p:cNvPr>
          <p:cNvSpPr/>
          <p:nvPr/>
        </p:nvSpPr>
        <p:spPr bwMode="auto">
          <a:xfrm>
            <a:off x="5012224" y="2715039"/>
            <a:ext cx="615532" cy="613895"/>
          </a:xfrm>
          <a:custGeom>
            <a:avLst/>
            <a:gdLst>
              <a:gd name="T0" fmla="*/ 40 w 838"/>
              <a:gd name="T1" fmla="*/ 538 h 836"/>
              <a:gd name="T2" fmla="*/ 297 w 838"/>
              <a:gd name="T3" fmla="*/ 36 h 836"/>
              <a:gd name="T4" fmla="*/ 302 w 838"/>
              <a:gd name="T5" fmla="*/ 39 h 836"/>
              <a:gd name="T6" fmla="*/ 300 w 838"/>
              <a:gd name="T7" fmla="*/ 41 h 836"/>
              <a:gd name="T8" fmla="*/ 297 w 838"/>
              <a:gd name="T9" fmla="*/ 42 h 836"/>
              <a:gd name="T10" fmla="*/ 297 w 838"/>
              <a:gd name="T11" fmla="*/ 36 h 836"/>
              <a:gd name="T12" fmla="*/ 297 w 838"/>
              <a:gd name="T13" fmla="*/ 36 h 836"/>
              <a:gd name="T14" fmla="*/ 297 w 838"/>
              <a:gd name="T15" fmla="*/ 42 h 836"/>
              <a:gd name="T16" fmla="*/ 295 w 838"/>
              <a:gd name="T17" fmla="*/ 41 h 836"/>
              <a:gd name="T18" fmla="*/ 802 w 838"/>
              <a:gd name="T19" fmla="*/ 301 h 836"/>
              <a:gd name="T20" fmla="*/ 799 w 838"/>
              <a:gd name="T21" fmla="*/ 306 h 836"/>
              <a:gd name="T22" fmla="*/ 797 w 838"/>
              <a:gd name="T23" fmla="*/ 304 h 836"/>
              <a:gd name="T24" fmla="*/ 796 w 838"/>
              <a:gd name="T25" fmla="*/ 301 h 836"/>
              <a:gd name="T26" fmla="*/ 802 w 838"/>
              <a:gd name="T27" fmla="*/ 301 h 836"/>
              <a:gd name="T28" fmla="*/ 802 w 838"/>
              <a:gd name="T29" fmla="*/ 301 h 836"/>
              <a:gd name="T30" fmla="*/ 796 w 838"/>
              <a:gd name="T31" fmla="*/ 301 h 836"/>
              <a:gd name="T32" fmla="*/ 797 w 838"/>
              <a:gd name="T33" fmla="*/ 298 h 836"/>
              <a:gd name="T34" fmla="*/ 540 w 838"/>
              <a:gd name="T35" fmla="*/ 800 h 836"/>
              <a:gd name="T36" fmla="*/ 535 w 838"/>
              <a:gd name="T37" fmla="*/ 798 h 836"/>
              <a:gd name="T38" fmla="*/ 537 w 838"/>
              <a:gd name="T39" fmla="*/ 795 h 836"/>
              <a:gd name="T40" fmla="*/ 540 w 838"/>
              <a:gd name="T41" fmla="*/ 794 h 836"/>
              <a:gd name="T42" fmla="*/ 540 w 838"/>
              <a:gd name="T43" fmla="*/ 800 h 836"/>
              <a:gd name="T44" fmla="*/ 540 w 838"/>
              <a:gd name="T45" fmla="*/ 800 h 836"/>
              <a:gd name="T46" fmla="*/ 540 w 838"/>
              <a:gd name="T47" fmla="*/ 794 h 836"/>
              <a:gd name="T48" fmla="*/ 542 w 838"/>
              <a:gd name="T49" fmla="*/ 795 h 836"/>
              <a:gd name="T50" fmla="*/ 35 w 838"/>
              <a:gd name="T51" fmla="*/ 535 h 836"/>
              <a:gd name="T52" fmla="*/ 38 w 838"/>
              <a:gd name="T53" fmla="*/ 530 h 836"/>
              <a:gd name="T54" fmla="*/ 40 w 838"/>
              <a:gd name="T55" fmla="*/ 532 h 836"/>
              <a:gd name="T56" fmla="*/ 41 w 838"/>
              <a:gd name="T57" fmla="*/ 535 h 836"/>
              <a:gd name="T58" fmla="*/ 35 w 838"/>
              <a:gd name="T59" fmla="*/ 535 h 836"/>
              <a:gd name="T60" fmla="*/ 35 w 838"/>
              <a:gd name="T61" fmla="*/ 535 h 836"/>
              <a:gd name="T62" fmla="*/ 41 w 838"/>
              <a:gd name="T63" fmla="*/ 535 h 836"/>
              <a:gd name="T64" fmla="*/ 40 w 838"/>
              <a:gd name="T65" fmla="*/ 538 h 836"/>
              <a:gd name="T66" fmla="*/ 4 w 838"/>
              <a:gd name="T67" fmla="*/ 519 h 836"/>
              <a:gd name="T68" fmla="*/ 4 w 838"/>
              <a:gd name="T69" fmla="*/ 553 h 836"/>
              <a:gd name="T70" fmla="*/ 523 w 838"/>
              <a:gd name="T71" fmla="*/ 832 h 836"/>
              <a:gd name="T72" fmla="*/ 558 w 838"/>
              <a:gd name="T73" fmla="*/ 831 h 836"/>
              <a:gd name="T74" fmla="*/ 834 w 838"/>
              <a:gd name="T75" fmla="*/ 317 h 836"/>
              <a:gd name="T76" fmla="*/ 838 w 838"/>
              <a:gd name="T77" fmla="*/ 301 h 836"/>
              <a:gd name="T78" fmla="*/ 819 w 838"/>
              <a:gd name="T79" fmla="*/ 270 h 836"/>
              <a:gd name="T80" fmla="*/ 314 w 838"/>
              <a:gd name="T81" fmla="*/ 5 h 836"/>
              <a:gd name="T82" fmla="*/ 279 w 838"/>
              <a:gd name="T83" fmla="*/ 5 h 836"/>
              <a:gd name="T84" fmla="*/ 4 w 838"/>
              <a:gd name="T85" fmla="*/ 519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8" h="836">
                <a:moveTo>
                  <a:pt x="22" y="528"/>
                </a:moveTo>
                <a:cubicBezTo>
                  <a:pt x="40" y="538"/>
                  <a:pt x="40" y="538"/>
                  <a:pt x="40" y="53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297" y="36"/>
                  <a:pt x="297" y="36"/>
                  <a:pt x="297" y="36"/>
                </a:cubicBezTo>
                <a:cubicBezTo>
                  <a:pt x="300" y="41"/>
                  <a:pt x="300" y="41"/>
                  <a:pt x="300" y="41"/>
                </a:cubicBezTo>
                <a:cubicBezTo>
                  <a:pt x="301" y="41"/>
                  <a:pt x="302" y="40"/>
                  <a:pt x="302" y="39"/>
                </a:cubicBezTo>
                <a:cubicBezTo>
                  <a:pt x="297" y="36"/>
                  <a:pt x="297" y="36"/>
                  <a:pt x="297" y="36"/>
                </a:cubicBezTo>
                <a:cubicBezTo>
                  <a:pt x="300" y="41"/>
                  <a:pt x="300" y="41"/>
                  <a:pt x="300" y="41"/>
                </a:cubicBezTo>
                <a:cubicBezTo>
                  <a:pt x="297" y="36"/>
                  <a:pt x="297" y="36"/>
                  <a:pt x="297" y="36"/>
                </a:cubicBezTo>
                <a:cubicBezTo>
                  <a:pt x="297" y="42"/>
                  <a:pt x="297" y="42"/>
                  <a:pt x="297" y="42"/>
                </a:cubicBezTo>
                <a:cubicBezTo>
                  <a:pt x="298" y="42"/>
                  <a:pt x="299" y="42"/>
                  <a:pt x="300" y="41"/>
                </a:cubicBezTo>
                <a:cubicBezTo>
                  <a:pt x="297" y="36"/>
                  <a:pt x="297" y="36"/>
                  <a:pt x="297" y="36"/>
                </a:cubicBezTo>
                <a:cubicBezTo>
                  <a:pt x="297" y="42"/>
                  <a:pt x="297" y="42"/>
                  <a:pt x="297" y="42"/>
                </a:cubicBezTo>
                <a:cubicBezTo>
                  <a:pt x="297" y="36"/>
                  <a:pt x="297" y="36"/>
                  <a:pt x="297" y="36"/>
                </a:cubicBezTo>
                <a:cubicBezTo>
                  <a:pt x="295" y="41"/>
                  <a:pt x="295" y="41"/>
                  <a:pt x="295" y="41"/>
                </a:cubicBezTo>
                <a:cubicBezTo>
                  <a:pt x="295" y="42"/>
                  <a:pt x="296" y="42"/>
                  <a:pt x="297" y="42"/>
                </a:cubicBezTo>
                <a:cubicBezTo>
                  <a:pt x="297" y="36"/>
                  <a:pt x="297" y="36"/>
                  <a:pt x="297" y="36"/>
                </a:cubicBezTo>
                <a:cubicBezTo>
                  <a:pt x="295" y="41"/>
                  <a:pt x="295" y="41"/>
                  <a:pt x="295" y="41"/>
                </a:cubicBezTo>
                <a:cubicBezTo>
                  <a:pt x="799" y="306"/>
                  <a:pt x="799" y="306"/>
                  <a:pt x="799" y="306"/>
                </a:cubicBezTo>
                <a:cubicBezTo>
                  <a:pt x="802" y="301"/>
                  <a:pt x="802" y="301"/>
                  <a:pt x="802" y="301"/>
                </a:cubicBezTo>
                <a:cubicBezTo>
                  <a:pt x="797" y="304"/>
                  <a:pt x="797" y="304"/>
                  <a:pt x="797" y="304"/>
                </a:cubicBezTo>
                <a:cubicBezTo>
                  <a:pt x="797" y="305"/>
                  <a:pt x="798" y="306"/>
                  <a:pt x="799" y="306"/>
                </a:cubicBezTo>
                <a:cubicBezTo>
                  <a:pt x="802" y="301"/>
                  <a:pt x="802" y="301"/>
                  <a:pt x="802" y="301"/>
                </a:cubicBezTo>
                <a:cubicBezTo>
                  <a:pt x="797" y="304"/>
                  <a:pt x="797" y="304"/>
                  <a:pt x="797" y="304"/>
                </a:cubicBezTo>
                <a:cubicBezTo>
                  <a:pt x="802" y="301"/>
                  <a:pt x="802" y="301"/>
                  <a:pt x="802" y="301"/>
                </a:cubicBezTo>
                <a:cubicBezTo>
                  <a:pt x="796" y="301"/>
                  <a:pt x="796" y="301"/>
                  <a:pt x="796" y="301"/>
                </a:cubicBezTo>
                <a:cubicBezTo>
                  <a:pt x="796" y="302"/>
                  <a:pt x="796" y="303"/>
                  <a:pt x="797" y="304"/>
                </a:cubicBezTo>
                <a:cubicBezTo>
                  <a:pt x="802" y="301"/>
                  <a:pt x="802" y="301"/>
                  <a:pt x="802" y="301"/>
                </a:cubicBezTo>
                <a:cubicBezTo>
                  <a:pt x="796" y="301"/>
                  <a:pt x="796" y="301"/>
                  <a:pt x="796" y="301"/>
                </a:cubicBezTo>
                <a:cubicBezTo>
                  <a:pt x="802" y="301"/>
                  <a:pt x="802" y="301"/>
                  <a:pt x="802" y="301"/>
                </a:cubicBezTo>
                <a:cubicBezTo>
                  <a:pt x="797" y="298"/>
                  <a:pt x="797" y="298"/>
                  <a:pt x="797" y="298"/>
                </a:cubicBezTo>
                <a:cubicBezTo>
                  <a:pt x="796" y="299"/>
                  <a:pt x="796" y="300"/>
                  <a:pt x="796" y="301"/>
                </a:cubicBezTo>
                <a:cubicBezTo>
                  <a:pt x="802" y="301"/>
                  <a:pt x="802" y="301"/>
                  <a:pt x="802" y="301"/>
                </a:cubicBezTo>
                <a:cubicBezTo>
                  <a:pt x="797" y="298"/>
                  <a:pt x="797" y="298"/>
                  <a:pt x="797" y="298"/>
                </a:cubicBezTo>
                <a:cubicBezTo>
                  <a:pt x="535" y="798"/>
                  <a:pt x="535" y="798"/>
                  <a:pt x="535" y="798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37" y="795"/>
                  <a:pt x="537" y="795"/>
                  <a:pt x="537" y="795"/>
                </a:cubicBezTo>
                <a:cubicBezTo>
                  <a:pt x="536" y="796"/>
                  <a:pt x="535" y="797"/>
                  <a:pt x="535" y="798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37" y="795"/>
                  <a:pt x="537" y="795"/>
                  <a:pt x="537" y="795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40" y="794"/>
                  <a:pt x="540" y="794"/>
                  <a:pt x="540" y="794"/>
                </a:cubicBezTo>
                <a:cubicBezTo>
                  <a:pt x="539" y="794"/>
                  <a:pt x="538" y="795"/>
                  <a:pt x="537" y="795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40" y="794"/>
                  <a:pt x="540" y="794"/>
                  <a:pt x="540" y="794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42" y="795"/>
                  <a:pt x="542" y="795"/>
                  <a:pt x="542" y="795"/>
                </a:cubicBezTo>
                <a:cubicBezTo>
                  <a:pt x="542" y="795"/>
                  <a:pt x="541" y="794"/>
                  <a:pt x="540" y="794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42" y="795"/>
                  <a:pt x="542" y="795"/>
                  <a:pt x="542" y="795"/>
                </a:cubicBezTo>
                <a:cubicBezTo>
                  <a:pt x="38" y="530"/>
                  <a:pt x="38" y="530"/>
                  <a:pt x="38" y="530"/>
                </a:cubicBezTo>
                <a:cubicBezTo>
                  <a:pt x="35" y="535"/>
                  <a:pt x="35" y="535"/>
                  <a:pt x="35" y="535"/>
                </a:cubicBezTo>
                <a:cubicBezTo>
                  <a:pt x="40" y="532"/>
                  <a:pt x="40" y="532"/>
                  <a:pt x="40" y="532"/>
                </a:cubicBezTo>
                <a:cubicBezTo>
                  <a:pt x="40" y="531"/>
                  <a:pt x="39" y="530"/>
                  <a:pt x="38" y="530"/>
                </a:cubicBezTo>
                <a:cubicBezTo>
                  <a:pt x="35" y="535"/>
                  <a:pt x="35" y="535"/>
                  <a:pt x="35" y="535"/>
                </a:cubicBezTo>
                <a:cubicBezTo>
                  <a:pt x="40" y="532"/>
                  <a:pt x="40" y="532"/>
                  <a:pt x="40" y="532"/>
                </a:cubicBezTo>
                <a:cubicBezTo>
                  <a:pt x="35" y="535"/>
                  <a:pt x="35" y="535"/>
                  <a:pt x="35" y="535"/>
                </a:cubicBezTo>
                <a:cubicBezTo>
                  <a:pt x="41" y="535"/>
                  <a:pt x="41" y="535"/>
                  <a:pt x="41" y="535"/>
                </a:cubicBezTo>
                <a:cubicBezTo>
                  <a:pt x="41" y="534"/>
                  <a:pt x="41" y="533"/>
                  <a:pt x="40" y="532"/>
                </a:cubicBezTo>
                <a:cubicBezTo>
                  <a:pt x="35" y="535"/>
                  <a:pt x="35" y="535"/>
                  <a:pt x="35" y="535"/>
                </a:cubicBezTo>
                <a:cubicBezTo>
                  <a:pt x="41" y="535"/>
                  <a:pt x="41" y="535"/>
                  <a:pt x="41" y="535"/>
                </a:cubicBezTo>
                <a:cubicBezTo>
                  <a:pt x="35" y="535"/>
                  <a:pt x="35" y="535"/>
                  <a:pt x="35" y="535"/>
                </a:cubicBezTo>
                <a:cubicBezTo>
                  <a:pt x="40" y="538"/>
                  <a:pt x="40" y="538"/>
                  <a:pt x="40" y="538"/>
                </a:cubicBezTo>
                <a:cubicBezTo>
                  <a:pt x="41" y="537"/>
                  <a:pt x="41" y="536"/>
                  <a:pt x="41" y="535"/>
                </a:cubicBezTo>
                <a:cubicBezTo>
                  <a:pt x="35" y="535"/>
                  <a:pt x="35" y="535"/>
                  <a:pt x="35" y="535"/>
                </a:cubicBezTo>
                <a:cubicBezTo>
                  <a:pt x="40" y="538"/>
                  <a:pt x="40" y="538"/>
                  <a:pt x="40" y="538"/>
                </a:cubicBezTo>
                <a:cubicBezTo>
                  <a:pt x="22" y="528"/>
                  <a:pt x="22" y="528"/>
                  <a:pt x="22" y="528"/>
                </a:cubicBezTo>
                <a:cubicBezTo>
                  <a:pt x="4" y="519"/>
                  <a:pt x="4" y="519"/>
                  <a:pt x="4" y="519"/>
                </a:cubicBezTo>
                <a:cubicBezTo>
                  <a:pt x="1" y="524"/>
                  <a:pt x="0" y="530"/>
                  <a:pt x="0" y="535"/>
                </a:cubicBezTo>
                <a:cubicBezTo>
                  <a:pt x="0" y="542"/>
                  <a:pt x="1" y="548"/>
                  <a:pt x="4" y="553"/>
                </a:cubicBezTo>
                <a:cubicBezTo>
                  <a:pt x="8" y="559"/>
                  <a:pt x="13" y="564"/>
                  <a:pt x="19" y="567"/>
                </a:cubicBezTo>
                <a:cubicBezTo>
                  <a:pt x="523" y="832"/>
                  <a:pt x="523" y="832"/>
                  <a:pt x="523" y="832"/>
                </a:cubicBezTo>
                <a:cubicBezTo>
                  <a:pt x="528" y="835"/>
                  <a:pt x="534" y="836"/>
                  <a:pt x="540" y="836"/>
                </a:cubicBezTo>
                <a:cubicBezTo>
                  <a:pt x="546" y="836"/>
                  <a:pt x="552" y="834"/>
                  <a:pt x="558" y="831"/>
                </a:cubicBezTo>
                <a:cubicBezTo>
                  <a:pt x="563" y="828"/>
                  <a:pt x="568" y="823"/>
                  <a:pt x="571" y="817"/>
                </a:cubicBezTo>
                <a:cubicBezTo>
                  <a:pt x="834" y="317"/>
                  <a:pt x="834" y="317"/>
                  <a:pt x="834" y="317"/>
                </a:cubicBezTo>
                <a:cubicBezTo>
                  <a:pt x="833" y="318"/>
                  <a:pt x="833" y="318"/>
                  <a:pt x="833" y="318"/>
                </a:cubicBezTo>
                <a:cubicBezTo>
                  <a:pt x="836" y="312"/>
                  <a:pt x="838" y="307"/>
                  <a:pt x="838" y="301"/>
                </a:cubicBezTo>
                <a:cubicBezTo>
                  <a:pt x="838" y="295"/>
                  <a:pt x="836" y="288"/>
                  <a:pt x="833" y="283"/>
                </a:cubicBezTo>
                <a:cubicBezTo>
                  <a:pt x="829" y="278"/>
                  <a:pt x="824" y="273"/>
                  <a:pt x="819" y="270"/>
                </a:cubicBezTo>
                <a:cubicBezTo>
                  <a:pt x="314" y="5"/>
                  <a:pt x="314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09" y="2"/>
                  <a:pt x="303" y="0"/>
                  <a:pt x="297" y="0"/>
                </a:cubicBezTo>
                <a:cubicBezTo>
                  <a:pt x="291" y="0"/>
                  <a:pt x="285" y="2"/>
                  <a:pt x="279" y="5"/>
                </a:cubicBezTo>
                <a:cubicBezTo>
                  <a:pt x="274" y="9"/>
                  <a:pt x="269" y="13"/>
                  <a:pt x="266" y="19"/>
                </a:cubicBezTo>
                <a:cubicBezTo>
                  <a:pt x="4" y="519"/>
                  <a:pt x="4" y="519"/>
                  <a:pt x="4" y="519"/>
                </a:cubicBezTo>
                <a:cubicBezTo>
                  <a:pt x="22" y="528"/>
                  <a:pt x="22" y="528"/>
                  <a:pt x="22" y="528"/>
                </a:cubicBezTo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iŝḻîḑè">
            <a:extLst>
              <a:ext uri="{FF2B5EF4-FFF2-40B4-BE49-F238E27FC236}">
                <a16:creationId xmlns:a16="http://schemas.microsoft.com/office/drawing/2014/main" id="{929274AD-23A7-4A9C-902B-548FF8DCEE57}"/>
              </a:ext>
            </a:extLst>
          </p:cNvPr>
          <p:cNvSpPr/>
          <p:nvPr/>
        </p:nvSpPr>
        <p:spPr bwMode="auto">
          <a:xfrm>
            <a:off x="5469781" y="2967964"/>
            <a:ext cx="563147" cy="561510"/>
          </a:xfrm>
          <a:custGeom>
            <a:avLst/>
            <a:gdLst>
              <a:gd name="T0" fmla="*/ 24 w 767"/>
              <a:gd name="T1" fmla="*/ 421 h 764"/>
              <a:gd name="T2" fmla="*/ 212 w 767"/>
              <a:gd name="T3" fmla="*/ 64 h 764"/>
              <a:gd name="T4" fmla="*/ 340 w 767"/>
              <a:gd name="T5" fmla="*/ 24 h 764"/>
              <a:gd name="T6" fmla="*/ 703 w 767"/>
              <a:gd name="T7" fmla="*/ 215 h 764"/>
              <a:gd name="T8" fmla="*/ 743 w 767"/>
              <a:gd name="T9" fmla="*/ 343 h 764"/>
              <a:gd name="T10" fmla="*/ 555 w 767"/>
              <a:gd name="T11" fmla="*/ 700 h 764"/>
              <a:gd name="T12" fmla="*/ 427 w 767"/>
              <a:gd name="T13" fmla="*/ 740 h 764"/>
              <a:gd name="T14" fmla="*/ 64 w 767"/>
              <a:gd name="T15" fmla="*/ 550 h 764"/>
              <a:gd name="T16" fmla="*/ 24 w 767"/>
              <a:gd name="T17" fmla="*/ 421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7" h="764">
                <a:moveTo>
                  <a:pt x="24" y="421"/>
                </a:moveTo>
                <a:cubicBezTo>
                  <a:pt x="212" y="64"/>
                  <a:pt x="212" y="64"/>
                  <a:pt x="212" y="64"/>
                </a:cubicBezTo>
                <a:cubicBezTo>
                  <a:pt x="236" y="18"/>
                  <a:pt x="294" y="0"/>
                  <a:pt x="340" y="24"/>
                </a:cubicBezTo>
                <a:cubicBezTo>
                  <a:pt x="703" y="215"/>
                  <a:pt x="703" y="215"/>
                  <a:pt x="703" y="215"/>
                </a:cubicBezTo>
                <a:cubicBezTo>
                  <a:pt x="749" y="239"/>
                  <a:pt x="767" y="296"/>
                  <a:pt x="743" y="343"/>
                </a:cubicBezTo>
                <a:cubicBezTo>
                  <a:pt x="555" y="700"/>
                  <a:pt x="555" y="700"/>
                  <a:pt x="555" y="700"/>
                </a:cubicBezTo>
                <a:cubicBezTo>
                  <a:pt x="531" y="747"/>
                  <a:pt x="473" y="764"/>
                  <a:pt x="427" y="740"/>
                </a:cubicBezTo>
                <a:cubicBezTo>
                  <a:pt x="64" y="550"/>
                  <a:pt x="64" y="550"/>
                  <a:pt x="64" y="550"/>
                </a:cubicBezTo>
                <a:cubicBezTo>
                  <a:pt x="18" y="525"/>
                  <a:pt x="0" y="468"/>
                  <a:pt x="24" y="421"/>
                </a:cubicBezTo>
              </a:path>
            </a:pathLst>
          </a:cu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ṣḷidé">
            <a:extLst>
              <a:ext uri="{FF2B5EF4-FFF2-40B4-BE49-F238E27FC236}">
                <a16:creationId xmlns:a16="http://schemas.microsoft.com/office/drawing/2014/main" id="{48C8C482-25A8-4552-BA2C-3692C76EBC43}"/>
              </a:ext>
            </a:extLst>
          </p:cNvPr>
          <p:cNvSpPr/>
          <p:nvPr/>
        </p:nvSpPr>
        <p:spPr bwMode="auto">
          <a:xfrm>
            <a:off x="5464870" y="2962234"/>
            <a:ext cx="572969" cy="572969"/>
          </a:xfrm>
          <a:custGeom>
            <a:avLst/>
            <a:gdLst>
              <a:gd name="T0" fmla="*/ 31 w 781"/>
              <a:gd name="T1" fmla="*/ 429 h 780"/>
              <a:gd name="T2" fmla="*/ 50 w 781"/>
              <a:gd name="T3" fmla="*/ 439 h 780"/>
              <a:gd name="T4" fmla="*/ 237 w 781"/>
              <a:gd name="T5" fmla="*/ 82 h 780"/>
              <a:gd name="T6" fmla="*/ 237 w 781"/>
              <a:gd name="T7" fmla="*/ 82 h 780"/>
              <a:gd name="T8" fmla="*/ 265 w 781"/>
              <a:gd name="T9" fmla="*/ 52 h 780"/>
              <a:gd name="T10" fmla="*/ 303 w 781"/>
              <a:gd name="T11" fmla="*/ 42 h 780"/>
              <a:gd name="T12" fmla="*/ 338 w 781"/>
              <a:gd name="T13" fmla="*/ 50 h 780"/>
              <a:gd name="T14" fmla="*/ 700 w 781"/>
              <a:gd name="T15" fmla="*/ 241 h 780"/>
              <a:gd name="T16" fmla="*/ 730 w 781"/>
              <a:gd name="T17" fmla="*/ 269 h 780"/>
              <a:gd name="T18" fmla="*/ 740 w 781"/>
              <a:gd name="T19" fmla="*/ 307 h 780"/>
              <a:gd name="T20" fmla="*/ 732 w 781"/>
              <a:gd name="T21" fmla="*/ 341 h 780"/>
              <a:gd name="T22" fmla="*/ 544 w 781"/>
              <a:gd name="T23" fmla="*/ 698 h 780"/>
              <a:gd name="T24" fmla="*/ 516 w 781"/>
              <a:gd name="T25" fmla="*/ 728 h 780"/>
              <a:gd name="T26" fmla="*/ 478 w 781"/>
              <a:gd name="T27" fmla="*/ 738 h 780"/>
              <a:gd name="T28" fmla="*/ 444 w 781"/>
              <a:gd name="T29" fmla="*/ 730 h 780"/>
              <a:gd name="T30" fmla="*/ 81 w 781"/>
              <a:gd name="T31" fmla="*/ 539 h 780"/>
              <a:gd name="T32" fmla="*/ 51 w 781"/>
              <a:gd name="T33" fmla="*/ 511 h 780"/>
              <a:gd name="T34" fmla="*/ 41 w 781"/>
              <a:gd name="T35" fmla="*/ 473 h 780"/>
              <a:gd name="T36" fmla="*/ 50 w 781"/>
              <a:gd name="T37" fmla="*/ 439 h 780"/>
              <a:gd name="T38" fmla="*/ 31 w 781"/>
              <a:gd name="T39" fmla="*/ 429 h 780"/>
              <a:gd name="T40" fmla="*/ 13 w 781"/>
              <a:gd name="T41" fmla="*/ 420 h 780"/>
              <a:gd name="T42" fmla="*/ 0 w 781"/>
              <a:gd name="T43" fmla="*/ 473 h 780"/>
              <a:gd name="T44" fmla="*/ 16 w 781"/>
              <a:gd name="T45" fmla="*/ 532 h 780"/>
              <a:gd name="T46" fmla="*/ 62 w 781"/>
              <a:gd name="T47" fmla="*/ 576 h 780"/>
              <a:gd name="T48" fmla="*/ 424 w 781"/>
              <a:gd name="T49" fmla="*/ 766 h 780"/>
              <a:gd name="T50" fmla="*/ 478 w 781"/>
              <a:gd name="T51" fmla="*/ 780 h 780"/>
              <a:gd name="T52" fmla="*/ 537 w 781"/>
              <a:gd name="T53" fmla="*/ 763 h 780"/>
              <a:gd name="T54" fmla="*/ 581 w 781"/>
              <a:gd name="T55" fmla="*/ 718 h 780"/>
              <a:gd name="T56" fmla="*/ 768 w 781"/>
              <a:gd name="T57" fmla="*/ 361 h 780"/>
              <a:gd name="T58" fmla="*/ 781 w 781"/>
              <a:gd name="T59" fmla="*/ 307 h 780"/>
              <a:gd name="T60" fmla="*/ 765 w 781"/>
              <a:gd name="T61" fmla="*/ 248 h 780"/>
              <a:gd name="T62" fmla="*/ 720 w 781"/>
              <a:gd name="T63" fmla="*/ 204 h 780"/>
              <a:gd name="T64" fmla="*/ 357 w 781"/>
              <a:gd name="T65" fmla="*/ 14 h 780"/>
              <a:gd name="T66" fmla="*/ 303 w 781"/>
              <a:gd name="T67" fmla="*/ 0 h 780"/>
              <a:gd name="T68" fmla="*/ 244 w 781"/>
              <a:gd name="T69" fmla="*/ 17 h 780"/>
              <a:gd name="T70" fmla="*/ 201 w 781"/>
              <a:gd name="T71" fmla="*/ 62 h 780"/>
              <a:gd name="T72" fmla="*/ 201 w 781"/>
              <a:gd name="T73" fmla="*/ 62 h 780"/>
              <a:gd name="T74" fmla="*/ 13 w 781"/>
              <a:gd name="T75" fmla="*/ 420 h 780"/>
              <a:gd name="T76" fmla="*/ 31 w 781"/>
              <a:gd name="T77" fmla="*/ 429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81" h="780">
                <a:moveTo>
                  <a:pt x="31" y="429"/>
                </a:moveTo>
                <a:cubicBezTo>
                  <a:pt x="50" y="439"/>
                  <a:pt x="50" y="439"/>
                  <a:pt x="50" y="439"/>
                </a:cubicBezTo>
                <a:cubicBezTo>
                  <a:pt x="237" y="82"/>
                  <a:pt x="237" y="82"/>
                  <a:pt x="237" y="82"/>
                </a:cubicBezTo>
                <a:cubicBezTo>
                  <a:pt x="237" y="82"/>
                  <a:pt x="237" y="82"/>
                  <a:pt x="237" y="82"/>
                </a:cubicBezTo>
                <a:cubicBezTo>
                  <a:pt x="244" y="69"/>
                  <a:pt x="254" y="59"/>
                  <a:pt x="265" y="52"/>
                </a:cubicBezTo>
                <a:cubicBezTo>
                  <a:pt x="277" y="45"/>
                  <a:pt x="290" y="42"/>
                  <a:pt x="303" y="42"/>
                </a:cubicBezTo>
                <a:cubicBezTo>
                  <a:pt x="315" y="42"/>
                  <a:pt x="327" y="45"/>
                  <a:pt x="338" y="50"/>
                </a:cubicBezTo>
                <a:cubicBezTo>
                  <a:pt x="700" y="241"/>
                  <a:pt x="700" y="241"/>
                  <a:pt x="700" y="241"/>
                </a:cubicBezTo>
                <a:cubicBezTo>
                  <a:pt x="713" y="248"/>
                  <a:pt x="723" y="257"/>
                  <a:pt x="730" y="269"/>
                </a:cubicBezTo>
                <a:cubicBezTo>
                  <a:pt x="736" y="280"/>
                  <a:pt x="740" y="293"/>
                  <a:pt x="740" y="307"/>
                </a:cubicBezTo>
                <a:cubicBezTo>
                  <a:pt x="740" y="318"/>
                  <a:pt x="737" y="330"/>
                  <a:pt x="732" y="341"/>
                </a:cubicBezTo>
                <a:cubicBezTo>
                  <a:pt x="544" y="698"/>
                  <a:pt x="544" y="698"/>
                  <a:pt x="544" y="698"/>
                </a:cubicBezTo>
                <a:cubicBezTo>
                  <a:pt x="537" y="711"/>
                  <a:pt x="528" y="721"/>
                  <a:pt x="516" y="728"/>
                </a:cubicBezTo>
                <a:cubicBezTo>
                  <a:pt x="505" y="735"/>
                  <a:pt x="491" y="738"/>
                  <a:pt x="478" y="738"/>
                </a:cubicBezTo>
                <a:cubicBezTo>
                  <a:pt x="466" y="738"/>
                  <a:pt x="455" y="736"/>
                  <a:pt x="444" y="730"/>
                </a:cubicBezTo>
                <a:cubicBezTo>
                  <a:pt x="81" y="539"/>
                  <a:pt x="81" y="539"/>
                  <a:pt x="81" y="539"/>
                </a:cubicBezTo>
                <a:cubicBezTo>
                  <a:pt x="68" y="533"/>
                  <a:pt x="58" y="523"/>
                  <a:pt x="51" y="511"/>
                </a:cubicBezTo>
                <a:cubicBezTo>
                  <a:pt x="45" y="500"/>
                  <a:pt x="41" y="487"/>
                  <a:pt x="41" y="473"/>
                </a:cubicBezTo>
                <a:cubicBezTo>
                  <a:pt x="41" y="462"/>
                  <a:pt x="44" y="450"/>
                  <a:pt x="50" y="439"/>
                </a:cubicBezTo>
                <a:cubicBezTo>
                  <a:pt x="31" y="429"/>
                  <a:pt x="31" y="429"/>
                  <a:pt x="31" y="429"/>
                </a:cubicBezTo>
                <a:cubicBezTo>
                  <a:pt x="13" y="420"/>
                  <a:pt x="13" y="420"/>
                  <a:pt x="13" y="420"/>
                </a:cubicBezTo>
                <a:cubicBezTo>
                  <a:pt x="4" y="437"/>
                  <a:pt x="0" y="455"/>
                  <a:pt x="0" y="473"/>
                </a:cubicBezTo>
                <a:cubicBezTo>
                  <a:pt x="0" y="494"/>
                  <a:pt x="5" y="515"/>
                  <a:pt x="16" y="532"/>
                </a:cubicBezTo>
                <a:cubicBezTo>
                  <a:pt x="26" y="550"/>
                  <a:pt x="42" y="566"/>
                  <a:pt x="62" y="576"/>
                </a:cubicBezTo>
                <a:cubicBezTo>
                  <a:pt x="424" y="766"/>
                  <a:pt x="424" y="766"/>
                  <a:pt x="424" y="766"/>
                </a:cubicBezTo>
                <a:cubicBezTo>
                  <a:pt x="441" y="775"/>
                  <a:pt x="460" y="780"/>
                  <a:pt x="478" y="780"/>
                </a:cubicBezTo>
                <a:cubicBezTo>
                  <a:pt x="499" y="780"/>
                  <a:pt x="519" y="774"/>
                  <a:pt x="537" y="763"/>
                </a:cubicBezTo>
                <a:cubicBezTo>
                  <a:pt x="555" y="753"/>
                  <a:pt x="570" y="737"/>
                  <a:pt x="581" y="718"/>
                </a:cubicBezTo>
                <a:cubicBezTo>
                  <a:pt x="768" y="361"/>
                  <a:pt x="768" y="361"/>
                  <a:pt x="768" y="361"/>
                </a:cubicBezTo>
                <a:cubicBezTo>
                  <a:pt x="777" y="343"/>
                  <a:pt x="781" y="325"/>
                  <a:pt x="781" y="307"/>
                </a:cubicBezTo>
                <a:cubicBezTo>
                  <a:pt x="781" y="286"/>
                  <a:pt x="776" y="266"/>
                  <a:pt x="765" y="248"/>
                </a:cubicBezTo>
                <a:cubicBezTo>
                  <a:pt x="755" y="230"/>
                  <a:pt x="739" y="215"/>
                  <a:pt x="720" y="204"/>
                </a:cubicBezTo>
                <a:cubicBezTo>
                  <a:pt x="357" y="14"/>
                  <a:pt x="357" y="14"/>
                  <a:pt x="357" y="14"/>
                </a:cubicBezTo>
                <a:cubicBezTo>
                  <a:pt x="340" y="5"/>
                  <a:pt x="321" y="0"/>
                  <a:pt x="303" y="0"/>
                </a:cubicBezTo>
                <a:cubicBezTo>
                  <a:pt x="282" y="0"/>
                  <a:pt x="262" y="6"/>
                  <a:pt x="244" y="17"/>
                </a:cubicBezTo>
                <a:cubicBezTo>
                  <a:pt x="226" y="27"/>
                  <a:pt x="211" y="43"/>
                  <a:pt x="201" y="62"/>
                </a:cubicBezTo>
                <a:cubicBezTo>
                  <a:pt x="201" y="62"/>
                  <a:pt x="201" y="62"/>
                  <a:pt x="201" y="62"/>
                </a:cubicBezTo>
                <a:cubicBezTo>
                  <a:pt x="13" y="420"/>
                  <a:pt x="13" y="420"/>
                  <a:pt x="13" y="420"/>
                </a:cubicBezTo>
                <a:cubicBezTo>
                  <a:pt x="31" y="429"/>
                  <a:pt x="31" y="429"/>
                  <a:pt x="31" y="429"/>
                </a:cubicBezTo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ṧ1iďê">
            <a:extLst>
              <a:ext uri="{FF2B5EF4-FFF2-40B4-BE49-F238E27FC236}">
                <a16:creationId xmlns:a16="http://schemas.microsoft.com/office/drawing/2014/main" id="{30AB7447-76D0-401B-B1ED-EE82E9A8BE29}"/>
              </a:ext>
            </a:extLst>
          </p:cNvPr>
          <p:cNvSpPr/>
          <p:nvPr/>
        </p:nvSpPr>
        <p:spPr bwMode="auto">
          <a:xfrm>
            <a:off x="5901145" y="3195514"/>
            <a:ext cx="563966" cy="560692"/>
          </a:xfrm>
          <a:custGeom>
            <a:avLst/>
            <a:gdLst>
              <a:gd name="T0" fmla="*/ 24 w 767"/>
              <a:gd name="T1" fmla="*/ 421 h 764"/>
              <a:gd name="T2" fmla="*/ 212 w 767"/>
              <a:gd name="T3" fmla="*/ 64 h 764"/>
              <a:gd name="T4" fmla="*/ 340 w 767"/>
              <a:gd name="T5" fmla="*/ 24 h 764"/>
              <a:gd name="T6" fmla="*/ 703 w 767"/>
              <a:gd name="T7" fmla="*/ 214 h 764"/>
              <a:gd name="T8" fmla="*/ 743 w 767"/>
              <a:gd name="T9" fmla="*/ 343 h 764"/>
              <a:gd name="T10" fmla="*/ 555 w 767"/>
              <a:gd name="T11" fmla="*/ 700 h 764"/>
              <a:gd name="T12" fmla="*/ 427 w 767"/>
              <a:gd name="T13" fmla="*/ 740 h 764"/>
              <a:gd name="T14" fmla="*/ 64 w 767"/>
              <a:gd name="T15" fmla="*/ 549 h 764"/>
              <a:gd name="T16" fmla="*/ 24 w 767"/>
              <a:gd name="T17" fmla="*/ 421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7" h="764">
                <a:moveTo>
                  <a:pt x="24" y="421"/>
                </a:moveTo>
                <a:cubicBezTo>
                  <a:pt x="212" y="64"/>
                  <a:pt x="212" y="64"/>
                  <a:pt x="212" y="64"/>
                </a:cubicBezTo>
                <a:cubicBezTo>
                  <a:pt x="236" y="17"/>
                  <a:pt x="294" y="0"/>
                  <a:pt x="340" y="24"/>
                </a:cubicBezTo>
                <a:cubicBezTo>
                  <a:pt x="703" y="214"/>
                  <a:pt x="703" y="214"/>
                  <a:pt x="703" y="214"/>
                </a:cubicBezTo>
                <a:cubicBezTo>
                  <a:pt x="749" y="239"/>
                  <a:pt x="767" y="296"/>
                  <a:pt x="743" y="343"/>
                </a:cubicBezTo>
                <a:cubicBezTo>
                  <a:pt x="555" y="700"/>
                  <a:pt x="555" y="700"/>
                  <a:pt x="555" y="700"/>
                </a:cubicBezTo>
                <a:cubicBezTo>
                  <a:pt x="531" y="746"/>
                  <a:pt x="473" y="764"/>
                  <a:pt x="427" y="740"/>
                </a:cubicBezTo>
                <a:cubicBezTo>
                  <a:pt x="64" y="549"/>
                  <a:pt x="64" y="549"/>
                  <a:pt x="64" y="549"/>
                </a:cubicBezTo>
                <a:cubicBezTo>
                  <a:pt x="18" y="525"/>
                  <a:pt x="0" y="468"/>
                  <a:pt x="24" y="421"/>
                </a:cubicBezTo>
              </a:path>
            </a:pathLst>
          </a:cu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ṩḷiḑè">
            <a:extLst>
              <a:ext uri="{FF2B5EF4-FFF2-40B4-BE49-F238E27FC236}">
                <a16:creationId xmlns:a16="http://schemas.microsoft.com/office/drawing/2014/main" id="{C771E900-0F08-4A52-8582-A466C24ED9BF}"/>
              </a:ext>
            </a:extLst>
          </p:cNvPr>
          <p:cNvSpPr/>
          <p:nvPr/>
        </p:nvSpPr>
        <p:spPr bwMode="auto">
          <a:xfrm>
            <a:off x="5896234" y="3188965"/>
            <a:ext cx="574606" cy="572969"/>
          </a:xfrm>
          <a:custGeom>
            <a:avLst/>
            <a:gdLst>
              <a:gd name="T0" fmla="*/ 31 w 782"/>
              <a:gd name="T1" fmla="*/ 429 h 780"/>
              <a:gd name="T2" fmla="*/ 50 w 782"/>
              <a:gd name="T3" fmla="*/ 439 h 780"/>
              <a:gd name="T4" fmla="*/ 237 w 782"/>
              <a:gd name="T5" fmla="*/ 82 h 780"/>
              <a:gd name="T6" fmla="*/ 265 w 782"/>
              <a:gd name="T7" fmla="*/ 52 h 780"/>
              <a:gd name="T8" fmla="*/ 303 w 782"/>
              <a:gd name="T9" fmla="*/ 42 h 780"/>
              <a:gd name="T10" fmla="*/ 338 w 782"/>
              <a:gd name="T11" fmla="*/ 50 h 780"/>
              <a:gd name="T12" fmla="*/ 700 w 782"/>
              <a:gd name="T13" fmla="*/ 241 h 780"/>
              <a:gd name="T14" fmla="*/ 730 w 782"/>
              <a:gd name="T15" fmla="*/ 269 h 780"/>
              <a:gd name="T16" fmla="*/ 740 w 782"/>
              <a:gd name="T17" fmla="*/ 307 h 780"/>
              <a:gd name="T18" fmla="*/ 732 w 782"/>
              <a:gd name="T19" fmla="*/ 341 h 780"/>
              <a:gd name="T20" fmla="*/ 544 w 782"/>
              <a:gd name="T21" fmla="*/ 698 h 780"/>
              <a:gd name="T22" fmla="*/ 544 w 782"/>
              <a:gd name="T23" fmla="*/ 698 h 780"/>
              <a:gd name="T24" fmla="*/ 516 w 782"/>
              <a:gd name="T25" fmla="*/ 728 h 780"/>
              <a:gd name="T26" fmla="*/ 478 w 782"/>
              <a:gd name="T27" fmla="*/ 738 h 780"/>
              <a:gd name="T28" fmla="*/ 444 w 782"/>
              <a:gd name="T29" fmla="*/ 730 h 780"/>
              <a:gd name="T30" fmla="*/ 81 w 782"/>
              <a:gd name="T31" fmla="*/ 539 h 780"/>
              <a:gd name="T32" fmla="*/ 52 w 782"/>
              <a:gd name="T33" fmla="*/ 511 h 780"/>
              <a:gd name="T34" fmla="*/ 41 w 782"/>
              <a:gd name="T35" fmla="*/ 473 h 780"/>
              <a:gd name="T36" fmla="*/ 50 w 782"/>
              <a:gd name="T37" fmla="*/ 439 h 780"/>
              <a:gd name="T38" fmla="*/ 31 w 782"/>
              <a:gd name="T39" fmla="*/ 429 h 780"/>
              <a:gd name="T40" fmla="*/ 13 w 782"/>
              <a:gd name="T41" fmla="*/ 419 h 780"/>
              <a:gd name="T42" fmla="*/ 0 w 782"/>
              <a:gd name="T43" fmla="*/ 473 h 780"/>
              <a:gd name="T44" fmla="*/ 16 w 782"/>
              <a:gd name="T45" fmla="*/ 532 h 780"/>
              <a:gd name="T46" fmla="*/ 62 w 782"/>
              <a:gd name="T47" fmla="*/ 576 h 780"/>
              <a:gd name="T48" fmla="*/ 424 w 782"/>
              <a:gd name="T49" fmla="*/ 766 h 780"/>
              <a:gd name="T50" fmla="*/ 424 w 782"/>
              <a:gd name="T51" fmla="*/ 766 h 780"/>
              <a:gd name="T52" fmla="*/ 478 w 782"/>
              <a:gd name="T53" fmla="*/ 780 h 780"/>
              <a:gd name="T54" fmla="*/ 537 w 782"/>
              <a:gd name="T55" fmla="*/ 763 h 780"/>
              <a:gd name="T56" fmla="*/ 581 w 782"/>
              <a:gd name="T57" fmla="*/ 718 h 780"/>
              <a:gd name="T58" fmla="*/ 768 w 782"/>
              <a:gd name="T59" fmla="*/ 360 h 780"/>
              <a:gd name="T60" fmla="*/ 782 w 782"/>
              <a:gd name="T61" fmla="*/ 307 h 780"/>
              <a:gd name="T62" fmla="*/ 765 w 782"/>
              <a:gd name="T63" fmla="*/ 248 h 780"/>
              <a:gd name="T64" fmla="*/ 720 w 782"/>
              <a:gd name="T65" fmla="*/ 204 h 780"/>
              <a:gd name="T66" fmla="*/ 357 w 782"/>
              <a:gd name="T67" fmla="*/ 14 h 780"/>
              <a:gd name="T68" fmla="*/ 303 w 782"/>
              <a:gd name="T69" fmla="*/ 0 h 780"/>
              <a:gd name="T70" fmla="*/ 244 w 782"/>
              <a:gd name="T71" fmla="*/ 17 h 780"/>
              <a:gd name="T72" fmla="*/ 201 w 782"/>
              <a:gd name="T73" fmla="*/ 62 h 780"/>
              <a:gd name="T74" fmla="*/ 13 w 782"/>
              <a:gd name="T75" fmla="*/ 419 h 780"/>
              <a:gd name="T76" fmla="*/ 31 w 782"/>
              <a:gd name="T77" fmla="*/ 429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82" h="780">
                <a:moveTo>
                  <a:pt x="31" y="429"/>
                </a:moveTo>
                <a:cubicBezTo>
                  <a:pt x="50" y="439"/>
                  <a:pt x="50" y="439"/>
                  <a:pt x="50" y="439"/>
                </a:cubicBezTo>
                <a:cubicBezTo>
                  <a:pt x="237" y="82"/>
                  <a:pt x="237" y="82"/>
                  <a:pt x="237" y="82"/>
                </a:cubicBezTo>
                <a:cubicBezTo>
                  <a:pt x="244" y="69"/>
                  <a:pt x="254" y="59"/>
                  <a:pt x="265" y="52"/>
                </a:cubicBezTo>
                <a:cubicBezTo>
                  <a:pt x="277" y="45"/>
                  <a:pt x="290" y="42"/>
                  <a:pt x="303" y="42"/>
                </a:cubicBezTo>
                <a:cubicBezTo>
                  <a:pt x="315" y="42"/>
                  <a:pt x="327" y="44"/>
                  <a:pt x="338" y="50"/>
                </a:cubicBezTo>
                <a:cubicBezTo>
                  <a:pt x="700" y="241"/>
                  <a:pt x="700" y="241"/>
                  <a:pt x="700" y="241"/>
                </a:cubicBezTo>
                <a:cubicBezTo>
                  <a:pt x="713" y="247"/>
                  <a:pt x="723" y="257"/>
                  <a:pt x="730" y="269"/>
                </a:cubicBezTo>
                <a:cubicBezTo>
                  <a:pt x="737" y="280"/>
                  <a:pt x="740" y="293"/>
                  <a:pt x="740" y="307"/>
                </a:cubicBezTo>
                <a:cubicBezTo>
                  <a:pt x="740" y="318"/>
                  <a:pt x="737" y="330"/>
                  <a:pt x="732" y="341"/>
                </a:cubicBezTo>
                <a:cubicBezTo>
                  <a:pt x="544" y="698"/>
                  <a:pt x="544" y="698"/>
                  <a:pt x="544" y="698"/>
                </a:cubicBezTo>
                <a:cubicBezTo>
                  <a:pt x="544" y="698"/>
                  <a:pt x="544" y="698"/>
                  <a:pt x="544" y="698"/>
                </a:cubicBezTo>
                <a:cubicBezTo>
                  <a:pt x="537" y="711"/>
                  <a:pt x="528" y="721"/>
                  <a:pt x="516" y="728"/>
                </a:cubicBezTo>
                <a:cubicBezTo>
                  <a:pt x="505" y="735"/>
                  <a:pt x="491" y="738"/>
                  <a:pt x="478" y="738"/>
                </a:cubicBezTo>
                <a:cubicBezTo>
                  <a:pt x="466" y="738"/>
                  <a:pt x="455" y="735"/>
                  <a:pt x="444" y="730"/>
                </a:cubicBezTo>
                <a:cubicBezTo>
                  <a:pt x="81" y="539"/>
                  <a:pt x="81" y="539"/>
                  <a:pt x="81" y="539"/>
                </a:cubicBezTo>
                <a:cubicBezTo>
                  <a:pt x="68" y="532"/>
                  <a:pt x="58" y="523"/>
                  <a:pt x="52" y="511"/>
                </a:cubicBezTo>
                <a:cubicBezTo>
                  <a:pt x="45" y="500"/>
                  <a:pt x="41" y="487"/>
                  <a:pt x="41" y="473"/>
                </a:cubicBezTo>
                <a:cubicBezTo>
                  <a:pt x="41" y="462"/>
                  <a:pt x="44" y="450"/>
                  <a:pt x="50" y="439"/>
                </a:cubicBezTo>
                <a:cubicBezTo>
                  <a:pt x="31" y="429"/>
                  <a:pt x="31" y="429"/>
                  <a:pt x="31" y="429"/>
                </a:cubicBezTo>
                <a:cubicBezTo>
                  <a:pt x="13" y="419"/>
                  <a:pt x="13" y="419"/>
                  <a:pt x="13" y="419"/>
                </a:cubicBezTo>
                <a:cubicBezTo>
                  <a:pt x="4" y="437"/>
                  <a:pt x="0" y="455"/>
                  <a:pt x="0" y="473"/>
                </a:cubicBezTo>
                <a:cubicBezTo>
                  <a:pt x="0" y="494"/>
                  <a:pt x="5" y="514"/>
                  <a:pt x="16" y="532"/>
                </a:cubicBezTo>
                <a:cubicBezTo>
                  <a:pt x="26" y="550"/>
                  <a:pt x="42" y="565"/>
                  <a:pt x="62" y="576"/>
                </a:cubicBezTo>
                <a:cubicBezTo>
                  <a:pt x="424" y="766"/>
                  <a:pt x="424" y="766"/>
                  <a:pt x="424" y="766"/>
                </a:cubicBezTo>
                <a:cubicBezTo>
                  <a:pt x="424" y="766"/>
                  <a:pt x="424" y="766"/>
                  <a:pt x="424" y="766"/>
                </a:cubicBezTo>
                <a:cubicBezTo>
                  <a:pt x="441" y="775"/>
                  <a:pt x="460" y="780"/>
                  <a:pt x="478" y="780"/>
                </a:cubicBezTo>
                <a:cubicBezTo>
                  <a:pt x="499" y="780"/>
                  <a:pt x="519" y="774"/>
                  <a:pt x="537" y="763"/>
                </a:cubicBezTo>
                <a:cubicBezTo>
                  <a:pt x="555" y="753"/>
                  <a:pt x="570" y="737"/>
                  <a:pt x="581" y="718"/>
                </a:cubicBezTo>
                <a:cubicBezTo>
                  <a:pt x="768" y="360"/>
                  <a:pt x="768" y="360"/>
                  <a:pt x="768" y="360"/>
                </a:cubicBezTo>
                <a:cubicBezTo>
                  <a:pt x="777" y="343"/>
                  <a:pt x="782" y="325"/>
                  <a:pt x="782" y="307"/>
                </a:cubicBezTo>
                <a:cubicBezTo>
                  <a:pt x="782" y="286"/>
                  <a:pt x="776" y="265"/>
                  <a:pt x="765" y="248"/>
                </a:cubicBezTo>
                <a:cubicBezTo>
                  <a:pt x="755" y="230"/>
                  <a:pt x="739" y="214"/>
                  <a:pt x="720" y="204"/>
                </a:cubicBezTo>
                <a:cubicBezTo>
                  <a:pt x="357" y="14"/>
                  <a:pt x="357" y="14"/>
                  <a:pt x="357" y="14"/>
                </a:cubicBezTo>
                <a:cubicBezTo>
                  <a:pt x="340" y="5"/>
                  <a:pt x="321" y="0"/>
                  <a:pt x="303" y="0"/>
                </a:cubicBezTo>
                <a:cubicBezTo>
                  <a:pt x="282" y="0"/>
                  <a:pt x="262" y="6"/>
                  <a:pt x="244" y="17"/>
                </a:cubicBezTo>
                <a:cubicBezTo>
                  <a:pt x="226" y="27"/>
                  <a:pt x="211" y="43"/>
                  <a:pt x="201" y="62"/>
                </a:cubicBezTo>
                <a:cubicBezTo>
                  <a:pt x="13" y="419"/>
                  <a:pt x="13" y="419"/>
                  <a:pt x="13" y="419"/>
                </a:cubicBezTo>
                <a:cubicBezTo>
                  <a:pt x="31" y="429"/>
                  <a:pt x="31" y="429"/>
                  <a:pt x="31" y="429"/>
                </a:cubicBezTo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ïşļîḑe">
            <a:extLst>
              <a:ext uri="{FF2B5EF4-FFF2-40B4-BE49-F238E27FC236}">
                <a16:creationId xmlns:a16="http://schemas.microsoft.com/office/drawing/2014/main" id="{54B35608-A611-4C30-A96F-804493E07472}"/>
              </a:ext>
            </a:extLst>
          </p:cNvPr>
          <p:cNvSpPr/>
          <p:nvPr/>
        </p:nvSpPr>
        <p:spPr bwMode="auto">
          <a:xfrm>
            <a:off x="6333328" y="3421427"/>
            <a:ext cx="563147" cy="561510"/>
          </a:xfrm>
          <a:custGeom>
            <a:avLst/>
            <a:gdLst>
              <a:gd name="T0" fmla="*/ 24 w 767"/>
              <a:gd name="T1" fmla="*/ 422 h 765"/>
              <a:gd name="T2" fmla="*/ 212 w 767"/>
              <a:gd name="T3" fmla="*/ 65 h 765"/>
              <a:gd name="T4" fmla="*/ 340 w 767"/>
              <a:gd name="T5" fmla="*/ 25 h 765"/>
              <a:gd name="T6" fmla="*/ 703 w 767"/>
              <a:gd name="T7" fmla="*/ 215 h 765"/>
              <a:gd name="T8" fmla="*/ 743 w 767"/>
              <a:gd name="T9" fmla="*/ 344 h 765"/>
              <a:gd name="T10" fmla="*/ 555 w 767"/>
              <a:gd name="T11" fmla="*/ 701 h 765"/>
              <a:gd name="T12" fmla="*/ 427 w 767"/>
              <a:gd name="T13" fmla="*/ 741 h 765"/>
              <a:gd name="T14" fmla="*/ 64 w 767"/>
              <a:gd name="T15" fmla="*/ 550 h 765"/>
              <a:gd name="T16" fmla="*/ 24 w 767"/>
              <a:gd name="T17" fmla="*/ 422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7" h="765">
                <a:moveTo>
                  <a:pt x="24" y="422"/>
                </a:moveTo>
                <a:cubicBezTo>
                  <a:pt x="212" y="65"/>
                  <a:pt x="212" y="65"/>
                  <a:pt x="212" y="65"/>
                </a:cubicBezTo>
                <a:cubicBezTo>
                  <a:pt x="236" y="18"/>
                  <a:pt x="294" y="0"/>
                  <a:pt x="340" y="25"/>
                </a:cubicBezTo>
                <a:cubicBezTo>
                  <a:pt x="703" y="215"/>
                  <a:pt x="703" y="215"/>
                  <a:pt x="703" y="215"/>
                </a:cubicBezTo>
                <a:cubicBezTo>
                  <a:pt x="749" y="240"/>
                  <a:pt x="767" y="297"/>
                  <a:pt x="743" y="344"/>
                </a:cubicBezTo>
                <a:cubicBezTo>
                  <a:pt x="555" y="701"/>
                  <a:pt x="555" y="701"/>
                  <a:pt x="555" y="701"/>
                </a:cubicBezTo>
                <a:cubicBezTo>
                  <a:pt x="531" y="747"/>
                  <a:pt x="473" y="765"/>
                  <a:pt x="427" y="741"/>
                </a:cubicBezTo>
                <a:cubicBezTo>
                  <a:pt x="64" y="550"/>
                  <a:pt x="64" y="550"/>
                  <a:pt x="64" y="550"/>
                </a:cubicBezTo>
                <a:cubicBezTo>
                  <a:pt x="18" y="526"/>
                  <a:pt x="0" y="468"/>
                  <a:pt x="24" y="422"/>
                </a:cubicBezTo>
              </a:path>
            </a:pathLst>
          </a:cu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ṡľiḍé">
            <a:extLst>
              <a:ext uri="{FF2B5EF4-FFF2-40B4-BE49-F238E27FC236}">
                <a16:creationId xmlns:a16="http://schemas.microsoft.com/office/drawing/2014/main" id="{5111FADB-BA9B-4137-8793-39151EF2E66B}"/>
              </a:ext>
            </a:extLst>
          </p:cNvPr>
          <p:cNvSpPr/>
          <p:nvPr/>
        </p:nvSpPr>
        <p:spPr bwMode="auto">
          <a:xfrm>
            <a:off x="6328416" y="3416516"/>
            <a:ext cx="573788" cy="571332"/>
          </a:xfrm>
          <a:custGeom>
            <a:avLst/>
            <a:gdLst>
              <a:gd name="T0" fmla="*/ 31 w 782"/>
              <a:gd name="T1" fmla="*/ 429 h 779"/>
              <a:gd name="T2" fmla="*/ 50 w 782"/>
              <a:gd name="T3" fmla="*/ 439 h 779"/>
              <a:gd name="T4" fmla="*/ 237 w 782"/>
              <a:gd name="T5" fmla="*/ 81 h 779"/>
              <a:gd name="T6" fmla="*/ 265 w 782"/>
              <a:gd name="T7" fmla="*/ 52 h 779"/>
              <a:gd name="T8" fmla="*/ 303 w 782"/>
              <a:gd name="T9" fmla="*/ 42 h 779"/>
              <a:gd name="T10" fmla="*/ 338 w 782"/>
              <a:gd name="T11" fmla="*/ 50 h 779"/>
              <a:gd name="T12" fmla="*/ 700 w 782"/>
              <a:gd name="T13" fmla="*/ 241 h 779"/>
              <a:gd name="T14" fmla="*/ 730 w 782"/>
              <a:gd name="T15" fmla="*/ 269 h 779"/>
              <a:gd name="T16" fmla="*/ 740 w 782"/>
              <a:gd name="T17" fmla="*/ 307 h 779"/>
              <a:gd name="T18" fmla="*/ 732 w 782"/>
              <a:gd name="T19" fmla="*/ 341 h 779"/>
              <a:gd name="T20" fmla="*/ 544 w 782"/>
              <a:gd name="T21" fmla="*/ 698 h 779"/>
              <a:gd name="T22" fmla="*/ 516 w 782"/>
              <a:gd name="T23" fmla="*/ 728 h 779"/>
              <a:gd name="T24" fmla="*/ 478 w 782"/>
              <a:gd name="T25" fmla="*/ 738 h 779"/>
              <a:gd name="T26" fmla="*/ 444 w 782"/>
              <a:gd name="T27" fmla="*/ 730 h 779"/>
              <a:gd name="T28" fmla="*/ 81 w 782"/>
              <a:gd name="T29" fmla="*/ 539 h 779"/>
              <a:gd name="T30" fmla="*/ 52 w 782"/>
              <a:gd name="T31" fmla="*/ 511 h 779"/>
              <a:gd name="T32" fmla="*/ 41 w 782"/>
              <a:gd name="T33" fmla="*/ 473 h 779"/>
              <a:gd name="T34" fmla="*/ 50 w 782"/>
              <a:gd name="T35" fmla="*/ 439 h 779"/>
              <a:gd name="T36" fmla="*/ 50 w 782"/>
              <a:gd name="T37" fmla="*/ 439 h 779"/>
              <a:gd name="T38" fmla="*/ 31 w 782"/>
              <a:gd name="T39" fmla="*/ 429 h 779"/>
              <a:gd name="T40" fmla="*/ 13 w 782"/>
              <a:gd name="T41" fmla="*/ 419 h 779"/>
              <a:gd name="T42" fmla="*/ 0 w 782"/>
              <a:gd name="T43" fmla="*/ 473 h 779"/>
              <a:gd name="T44" fmla="*/ 16 w 782"/>
              <a:gd name="T45" fmla="*/ 532 h 779"/>
              <a:gd name="T46" fmla="*/ 62 w 782"/>
              <a:gd name="T47" fmla="*/ 576 h 779"/>
              <a:gd name="T48" fmla="*/ 424 w 782"/>
              <a:gd name="T49" fmla="*/ 766 h 779"/>
              <a:gd name="T50" fmla="*/ 478 w 782"/>
              <a:gd name="T51" fmla="*/ 779 h 779"/>
              <a:gd name="T52" fmla="*/ 537 w 782"/>
              <a:gd name="T53" fmla="*/ 763 h 779"/>
              <a:gd name="T54" fmla="*/ 581 w 782"/>
              <a:gd name="T55" fmla="*/ 718 h 779"/>
              <a:gd name="T56" fmla="*/ 768 w 782"/>
              <a:gd name="T57" fmla="*/ 360 h 779"/>
              <a:gd name="T58" fmla="*/ 768 w 782"/>
              <a:gd name="T59" fmla="*/ 360 h 779"/>
              <a:gd name="T60" fmla="*/ 782 w 782"/>
              <a:gd name="T61" fmla="*/ 307 h 779"/>
              <a:gd name="T62" fmla="*/ 765 w 782"/>
              <a:gd name="T63" fmla="*/ 248 h 779"/>
              <a:gd name="T64" fmla="*/ 720 w 782"/>
              <a:gd name="T65" fmla="*/ 204 h 779"/>
              <a:gd name="T66" fmla="*/ 357 w 782"/>
              <a:gd name="T67" fmla="*/ 14 h 779"/>
              <a:gd name="T68" fmla="*/ 303 w 782"/>
              <a:gd name="T69" fmla="*/ 0 h 779"/>
              <a:gd name="T70" fmla="*/ 244 w 782"/>
              <a:gd name="T71" fmla="*/ 16 h 779"/>
              <a:gd name="T72" fmla="*/ 201 w 782"/>
              <a:gd name="T73" fmla="*/ 62 h 779"/>
              <a:gd name="T74" fmla="*/ 13 w 782"/>
              <a:gd name="T75" fmla="*/ 419 h 779"/>
              <a:gd name="T76" fmla="*/ 13 w 782"/>
              <a:gd name="T77" fmla="*/ 419 h 779"/>
              <a:gd name="T78" fmla="*/ 31 w 782"/>
              <a:gd name="T79" fmla="*/ 429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82" h="779">
                <a:moveTo>
                  <a:pt x="31" y="429"/>
                </a:moveTo>
                <a:cubicBezTo>
                  <a:pt x="50" y="439"/>
                  <a:pt x="50" y="439"/>
                  <a:pt x="50" y="439"/>
                </a:cubicBezTo>
                <a:cubicBezTo>
                  <a:pt x="237" y="81"/>
                  <a:pt x="237" y="81"/>
                  <a:pt x="237" y="81"/>
                </a:cubicBezTo>
                <a:cubicBezTo>
                  <a:pt x="244" y="69"/>
                  <a:pt x="254" y="59"/>
                  <a:pt x="265" y="52"/>
                </a:cubicBezTo>
                <a:cubicBezTo>
                  <a:pt x="277" y="45"/>
                  <a:pt x="290" y="42"/>
                  <a:pt x="303" y="42"/>
                </a:cubicBezTo>
                <a:cubicBezTo>
                  <a:pt x="315" y="42"/>
                  <a:pt x="327" y="44"/>
                  <a:pt x="338" y="50"/>
                </a:cubicBezTo>
                <a:cubicBezTo>
                  <a:pt x="700" y="241"/>
                  <a:pt x="700" y="241"/>
                  <a:pt x="700" y="241"/>
                </a:cubicBezTo>
                <a:cubicBezTo>
                  <a:pt x="713" y="247"/>
                  <a:pt x="723" y="257"/>
                  <a:pt x="730" y="269"/>
                </a:cubicBezTo>
                <a:cubicBezTo>
                  <a:pt x="737" y="280"/>
                  <a:pt x="740" y="293"/>
                  <a:pt x="740" y="307"/>
                </a:cubicBezTo>
                <a:cubicBezTo>
                  <a:pt x="740" y="318"/>
                  <a:pt x="737" y="330"/>
                  <a:pt x="732" y="341"/>
                </a:cubicBezTo>
                <a:cubicBezTo>
                  <a:pt x="544" y="698"/>
                  <a:pt x="544" y="698"/>
                  <a:pt x="544" y="698"/>
                </a:cubicBezTo>
                <a:cubicBezTo>
                  <a:pt x="537" y="711"/>
                  <a:pt x="528" y="721"/>
                  <a:pt x="516" y="728"/>
                </a:cubicBezTo>
                <a:cubicBezTo>
                  <a:pt x="505" y="734"/>
                  <a:pt x="491" y="738"/>
                  <a:pt x="478" y="738"/>
                </a:cubicBezTo>
                <a:cubicBezTo>
                  <a:pt x="466" y="738"/>
                  <a:pt x="455" y="735"/>
                  <a:pt x="444" y="730"/>
                </a:cubicBezTo>
                <a:cubicBezTo>
                  <a:pt x="81" y="539"/>
                  <a:pt x="81" y="539"/>
                  <a:pt x="81" y="539"/>
                </a:cubicBezTo>
                <a:cubicBezTo>
                  <a:pt x="68" y="532"/>
                  <a:pt x="58" y="523"/>
                  <a:pt x="52" y="511"/>
                </a:cubicBezTo>
                <a:cubicBezTo>
                  <a:pt x="45" y="500"/>
                  <a:pt x="41" y="486"/>
                  <a:pt x="41" y="473"/>
                </a:cubicBezTo>
                <a:cubicBezTo>
                  <a:pt x="41" y="461"/>
                  <a:pt x="44" y="450"/>
                  <a:pt x="50" y="439"/>
                </a:cubicBezTo>
                <a:cubicBezTo>
                  <a:pt x="50" y="439"/>
                  <a:pt x="50" y="439"/>
                  <a:pt x="50" y="439"/>
                </a:cubicBezTo>
                <a:cubicBezTo>
                  <a:pt x="31" y="429"/>
                  <a:pt x="31" y="429"/>
                  <a:pt x="31" y="429"/>
                </a:cubicBezTo>
                <a:cubicBezTo>
                  <a:pt x="13" y="419"/>
                  <a:pt x="13" y="419"/>
                  <a:pt x="13" y="419"/>
                </a:cubicBezTo>
                <a:cubicBezTo>
                  <a:pt x="4" y="436"/>
                  <a:pt x="0" y="455"/>
                  <a:pt x="0" y="473"/>
                </a:cubicBezTo>
                <a:cubicBezTo>
                  <a:pt x="0" y="494"/>
                  <a:pt x="5" y="514"/>
                  <a:pt x="16" y="532"/>
                </a:cubicBezTo>
                <a:cubicBezTo>
                  <a:pt x="27" y="550"/>
                  <a:pt x="42" y="565"/>
                  <a:pt x="62" y="576"/>
                </a:cubicBezTo>
                <a:cubicBezTo>
                  <a:pt x="424" y="766"/>
                  <a:pt x="424" y="766"/>
                  <a:pt x="424" y="766"/>
                </a:cubicBezTo>
                <a:cubicBezTo>
                  <a:pt x="441" y="775"/>
                  <a:pt x="460" y="779"/>
                  <a:pt x="478" y="779"/>
                </a:cubicBezTo>
                <a:cubicBezTo>
                  <a:pt x="499" y="779"/>
                  <a:pt x="519" y="774"/>
                  <a:pt x="537" y="763"/>
                </a:cubicBezTo>
                <a:cubicBezTo>
                  <a:pt x="555" y="753"/>
                  <a:pt x="570" y="737"/>
                  <a:pt x="581" y="718"/>
                </a:cubicBezTo>
                <a:cubicBezTo>
                  <a:pt x="768" y="360"/>
                  <a:pt x="768" y="360"/>
                  <a:pt x="768" y="360"/>
                </a:cubicBezTo>
                <a:cubicBezTo>
                  <a:pt x="768" y="360"/>
                  <a:pt x="768" y="360"/>
                  <a:pt x="768" y="360"/>
                </a:cubicBezTo>
                <a:cubicBezTo>
                  <a:pt x="777" y="343"/>
                  <a:pt x="782" y="325"/>
                  <a:pt x="782" y="307"/>
                </a:cubicBezTo>
                <a:cubicBezTo>
                  <a:pt x="782" y="286"/>
                  <a:pt x="776" y="265"/>
                  <a:pt x="765" y="248"/>
                </a:cubicBezTo>
                <a:cubicBezTo>
                  <a:pt x="755" y="230"/>
                  <a:pt x="739" y="214"/>
                  <a:pt x="720" y="204"/>
                </a:cubicBezTo>
                <a:cubicBezTo>
                  <a:pt x="357" y="14"/>
                  <a:pt x="357" y="14"/>
                  <a:pt x="357" y="14"/>
                </a:cubicBezTo>
                <a:cubicBezTo>
                  <a:pt x="340" y="5"/>
                  <a:pt x="321" y="0"/>
                  <a:pt x="303" y="0"/>
                </a:cubicBezTo>
                <a:cubicBezTo>
                  <a:pt x="282" y="0"/>
                  <a:pt x="262" y="6"/>
                  <a:pt x="244" y="16"/>
                </a:cubicBezTo>
                <a:cubicBezTo>
                  <a:pt x="226" y="27"/>
                  <a:pt x="211" y="43"/>
                  <a:pt x="201" y="62"/>
                </a:cubicBezTo>
                <a:cubicBezTo>
                  <a:pt x="13" y="419"/>
                  <a:pt x="13" y="419"/>
                  <a:pt x="13" y="419"/>
                </a:cubicBezTo>
                <a:cubicBezTo>
                  <a:pt x="13" y="419"/>
                  <a:pt x="13" y="419"/>
                  <a:pt x="13" y="419"/>
                </a:cubicBezTo>
                <a:cubicBezTo>
                  <a:pt x="31" y="429"/>
                  <a:pt x="31" y="429"/>
                  <a:pt x="31" y="429"/>
                </a:cubicBezTo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šļiḓé">
            <a:extLst>
              <a:ext uri="{FF2B5EF4-FFF2-40B4-BE49-F238E27FC236}">
                <a16:creationId xmlns:a16="http://schemas.microsoft.com/office/drawing/2014/main" id="{425EAE47-229A-49E0-AF7F-5D27DCFF757F}"/>
              </a:ext>
            </a:extLst>
          </p:cNvPr>
          <p:cNvSpPr/>
          <p:nvPr/>
        </p:nvSpPr>
        <p:spPr bwMode="auto">
          <a:xfrm>
            <a:off x="6752413" y="3636700"/>
            <a:ext cx="588521" cy="586065"/>
          </a:xfrm>
          <a:custGeom>
            <a:avLst/>
            <a:gdLst>
              <a:gd name="T0" fmla="*/ 4 w 801"/>
              <a:gd name="T1" fmla="*/ 509 h 798"/>
              <a:gd name="T2" fmla="*/ 266 w 801"/>
              <a:gd name="T3" fmla="*/ 10 h 798"/>
              <a:gd name="T4" fmla="*/ 286 w 801"/>
              <a:gd name="T5" fmla="*/ 3 h 798"/>
              <a:gd name="T6" fmla="*/ 791 w 801"/>
              <a:gd name="T7" fmla="*/ 269 h 798"/>
              <a:gd name="T8" fmla="*/ 797 w 801"/>
              <a:gd name="T9" fmla="*/ 289 h 798"/>
              <a:gd name="T10" fmla="*/ 535 w 801"/>
              <a:gd name="T11" fmla="*/ 788 h 798"/>
              <a:gd name="T12" fmla="*/ 515 w 801"/>
              <a:gd name="T13" fmla="*/ 794 h 798"/>
              <a:gd name="T14" fmla="*/ 10 w 801"/>
              <a:gd name="T15" fmla="*/ 529 h 798"/>
              <a:gd name="T16" fmla="*/ 4 w 801"/>
              <a:gd name="T17" fmla="*/ 509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1" h="798">
                <a:moveTo>
                  <a:pt x="4" y="509"/>
                </a:moveTo>
                <a:cubicBezTo>
                  <a:pt x="266" y="10"/>
                  <a:pt x="266" y="10"/>
                  <a:pt x="266" y="10"/>
                </a:cubicBezTo>
                <a:cubicBezTo>
                  <a:pt x="270" y="2"/>
                  <a:pt x="279" y="0"/>
                  <a:pt x="286" y="3"/>
                </a:cubicBezTo>
                <a:cubicBezTo>
                  <a:pt x="791" y="269"/>
                  <a:pt x="791" y="269"/>
                  <a:pt x="791" y="269"/>
                </a:cubicBezTo>
                <a:cubicBezTo>
                  <a:pt x="798" y="272"/>
                  <a:pt x="801" y="281"/>
                  <a:pt x="797" y="289"/>
                </a:cubicBezTo>
                <a:cubicBezTo>
                  <a:pt x="535" y="788"/>
                  <a:pt x="535" y="788"/>
                  <a:pt x="535" y="788"/>
                </a:cubicBezTo>
                <a:cubicBezTo>
                  <a:pt x="531" y="795"/>
                  <a:pt x="522" y="798"/>
                  <a:pt x="515" y="794"/>
                </a:cubicBezTo>
                <a:cubicBezTo>
                  <a:pt x="10" y="529"/>
                  <a:pt x="10" y="529"/>
                  <a:pt x="10" y="529"/>
                </a:cubicBezTo>
                <a:cubicBezTo>
                  <a:pt x="3" y="525"/>
                  <a:pt x="0" y="516"/>
                  <a:pt x="4" y="509"/>
                </a:cubicBezTo>
              </a:path>
            </a:pathLst>
          </a:cu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śḻîḋe">
            <a:extLst>
              <a:ext uri="{FF2B5EF4-FFF2-40B4-BE49-F238E27FC236}">
                <a16:creationId xmlns:a16="http://schemas.microsoft.com/office/drawing/2014/main" id="{65BE3F7B-22BE-4959-8FB3-0E39A68276F3}"/>
              </a:ext>
            </a:extLst>
          </p:cNvPr>
          <p:cNvSpPr/>
          <p:nvPr/>
        </p:nvSpPr>
        <p:spPr bwMode="auto">
          <a:xfrm>
            <a:off x="6739317" y="3622785"/>
            <a:ext cx="615532" cy="613077"/>
          </a:xfrm>
          <a:custGeom>
            <a:avLst/>
            <a:gdLst>
              <a:gd name="T0" fmla="*/ 40 w 838"/>
              <a:gd name="T1" fmla="*/ 538 h 835"/>
              <a:gd name="T2" fmla="*/ 303 w 838"/>
              <a:gd name="T3" fmla="*/ 38 h 835"/>
              <a:gd name="T4" fmla="*/ 300 w 838"/>
              <a:gd name="T5" fmla="*/ 41 h 835"/>
              <a:gd name="T6" fmla="*/ 297 w 838"/>
              <a:gd name="T7" fmla="*/ 36 h 835"/>
              <a:gd name="T8" fmla="*/ 298 w 838"/>
              <a:gd name="T9" fmla="*/ 36 h 835"/>
              <a:gd name="T10" fmla="*/ 300 w 838"/>
              <a:gd name="T11" fmla="*/ 41 h 835"/>
              <a:gd name="T12" fmla="*/ 298 w 838"/>
              <a:gd name="T13" fmla="*/ 41 h 835"/>
              <a:gd name="T14" fmla="*/ 295 w 838"/>
              <a:gd name="T15" fmla="*/ 41 h 835"/>
              <a:gd name="T16" fmla="*/ 298 w 838"/>
              <a:gd name="T17" fmla="*/ 36 h 835"/>
              <a:gd name="T18" fmla="*/ 800 w 838"/>
              <a:gd name="T19" fmla="*/ 306 h 835"/>
              <a:gd name="T20" fmla="*/ 802 w 838"/>
              <a:gd name="T21" fmla="*/ 301 h 835"/>
              <a:gd name="T22" fmla="*/ 799 w 838"/>
              <a:gd name="T23" fmla="*/ 306 h 835"/>
              <a:gd name="T24" fmla="*/ 797 w 838"/>
              <a:gd name="T25" fmla="*/ 304 h 835"/>
              <a:gd name="T26" fmla="*/ 796 w 838"/>
              <a:gd name="T27" fmla="*/ 301 h 835"/>
              <a:gd name="T28" fmla="*/ 802 w 838"/>
              <a:gd name="T29" fmla="*/ 301 h 835"/>
              <a:gd name="T30" fmla="*/ 802 w 838"/>
              <a:gd name="T31" fmla="*/ 301 h 835"/>
              <a:gd name="T32" fmla="*/ 796 w 838"/>
              <a:gd name="T33" fmla="*/ 301 h 835"/>
              <a:gd name="T34" fmla="*/ 797 w 838"/>
              <a:gd name="T35" fmla="*/ 298 h 835"/>
              <a:gd name="T36" fmla="*/ 535 w 838"/>
              <a:gd name="T37" fmla="*/ 797 h 835"/>
              <a:gd name="T38" fmla="*/ 537 w 838"/>
              <a:gd name="T39" fmla="*/ 795 h 835"/>
              <a:gd name="T40" fmla="*/ 540 w 838"/>
              <a:gd name="T41" fmla="*/ 800 h 835"/>
              <a:gd name="T42" fmla="*/ 540 w 838"/>
              <a:gd name="T43" fmla="*/ 800 h 835"/>
              <a:gd name="T44" fmla="*/ 537 w 838"/>
              <a:gd name="T45" fmla="*/ 795 h 835"/>
              <a:gd name="T46" fmla="*/ 540 w 838"/>
              <a:gd name="T47" fmla="*/ 794 h 835"/>
              <a:gd name="T48" fmla="*/ 543 w 838"/>
              <a:gd name="T49" fmla="*/ 795 h 835"/>
              <a:gd name="T50" fmla="*/ 540 w 838"/>
              <a:gd name="T51" fmla="*/ 800 h 835"/>
              <a:gd name="T52" fmla="*/ 543 w 838"/>
              <a:gd name="T53" fmla="*/ 795 h 835"/>
              <a:gd name="T54" fmla="*/ 38 w 838"/>
              <a:gd name="T55" fmla="*/ 530 h 835"/>
              <a:gd name="T56" fmla="*/ 40 w 838"/>
              <a:gd name="T57" fmla="*/ 532 h 835"/>
              <a:gd name="T58" fmla="*/ 35 w 838"/>
              <a:gd name="T59" fmla="*/ 535 h 835"/>
              <a:gd name="T60" fmla="*/ 35 w 838"/>
              <a:gd name="T61" fmla="*/ 535 h 835"/>
              <a:gd name="T62" fmla="*/ 40 w 838"/>
              <a:gd name="T63" fmla="*/ 532 h 835"/>
              <a:gd name="T64" fmla="*/ 41 w 838"/>
              <a:gd name="T65" fmla="*/ 535 h 835"/>
              <a:gd name="T66" fmla="*/ 40 w 838"/>
              <a:gd name="T67" fmla="*/ 538 h 835"/>
              <a:gd name="T68" fmla="*/ 35 w 838"/>
              <a:gd name="T69" fmla="*/ 535 h 835"/>
              <a:gd name="T70" fmla="*/ 41 w 838"/>
              <a:gd name="T71" fmla="*/ 536 h 835"/>
              <a:gd name="T72" fmla="*/ 22 w 838"/>
              <a:gd name="T73" fmla="*/ 528 h 835"/>
              <a:gd name="T74" fmla="*/ 0 w 838"/>
              <a:gd name="T75" fmla="*/ 535 h 835"/>
              <a:gd name="T76" fmla="*/ 19 w 838"/>
              <a:gd name="T77" fmla="*/ 566 h 835"/>
              <a:gd name="T78" fmla="*/ 523 w 838"/>
              <a:gd name="T79" fmla="*/ 831 h 835"/>
              <a:gd name="T80" fmla="*/ 540 w 838"/>
              <a:gd name="T81" fmla="*/ 835 h 835"/>
              <a:gd name="T82" fmla="*/ 571 w 838"/>
              <a:gd name="T83" fmla="*/ 816 h 835"/>
              <a:gd name="T84" fmla="*/ 836 w 838"/>
              <a:gd name="T85" fmla="*/ 313 h 835"/>
              <a:gd name="T86" fmla="*/ 838 w 838"/>
              <a:gd name="T87" fmla="*/ 301 h 835"/>
              <a:gd name="T88" fmla="*/ 819 w 838"/>
              <a:gd name="T89" fmla="*/ 269 h 835"/>
              <a:gd name="T90" fmla="*/ 314 w 838"/>
              <a:gd name="T91" fmla="*/ 4 h 835"/>
              <a:gd name="T92" fmla="*/ 279 w 838"/>
              <a:gd name="T93" fmla="*/ 5 h 835"/>
              <a:gd name="T94" fmla="*/ 266 w 838"/>
              <a:gd name="T95" fmla="*/ 19 h 835"/>
              <a:gd name="T96" fmla="*/ 4 w 838"/>
              <a:gd name="T97" fmla="*/ 518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38" h="835">
                <a:moveTo>
                  <a:pt x="22" y="528"/>
                </a:moveTo>
                <a:cubicBezTo>
                  <a:pt x="40" y="538"/>
                  <a:pt x="40" y="538"/>
                  <a:pt x="40" y="538"/>
                </a:cubicBezTo>
                <a:cubicBezTo>
                  <a:pt x="303" y="38"/>
                  <a:pt x="303" y="38"/>
                  <a:pt x="303" y="38"/>
                </a:cubicBezTo>
                <a:cubicBezTo>
                  <a:pt x="303" y="38"/>
                  <a:pt x="303" y="38"/>
                  <a:pt x="303" y="38"/>
                </a:cubicBezTo>
                <a:cubicBezTo>
                  <a:pt x="297" y="36"/>
                  <a:pt x="297" y="36"/>
                  <a:pt x="297" y="36"/>
                </a:cubicBezTo>
                <a:cubicBezTo>
                  <a:pt x="300" y="41"/>
                  <a:pt x="300" y="41"/>
                  <a:pt x="300" y="41"/>
                </a:cubicBezTo>
                <a:cubicBezTo>
                  <a:pt x="301" y="40"/>
                  <a:pt x="302" y="39"/>
                  <a:pt x="303" y="38"/>
                </a:cubicBezTo>
                <a:cubicBezTo>
                  <a:pt x="297" y="36"/>
                  <a:pt x="297" y="36"/>
                  <a:pt x="297" y="36"/>
                </a:cubicBezTo>
                <a:cubicBezTo>
                  <a:pt x="300" y="41"/>
                  <a:pt x="300" y="41"/>
                  <a:pt x="300" y="41"/>
                </a:cubicBezTo>
                <a:cubicBezTo>
                  <a:pt x="298" y="36"/>
                  <a:pt x="298" y="36"/>
                  <a:pt x="298" y="36"/>
                </a:cubicBezTo>
                <a:cubicBezTo>
                  <a:pt x="298" y="41"/>
                  <a:pt x="298" y="41"/>
                  <a:pt x="298" y="41"/>
                </a:cubicBezTo>
                <a:cubicBezTo>
                  <a:pt x="299" y="41"/>
                  <a:pt x="300" y="41"/>
                  <a:pt x="300" y="41"/>
                </a:cubicBezTo>
                <a:cubicBezTo>
                  <a:pt x="298" y="36"/>
                  <a:pt x="298" y="36"/>
                  <a:pt x="298" y="36"/>
                </a:cubicBezTo>
                <a:cubicBezTo>
                  <a:pt x="298" y="41"/>
                  <a:pt x="298" y="41"/>
                  <a:pt x="298" y="41"/>
                </a:cubicBezTo>
                <a:cubicBezTo>
                  <a:pt x="298" y="36"/>
                  <a:pt x="298" y="36"/>
                  <a:pt x="298" y="36"/>
                </a:cubicBezTo>
                <a:cubicBezTo>
                  <a:pt x="295" y="41"/>
                  <a:pt x="295" y="41"/>
                  <a:pt x="295" y="41"/>
                </a:cubicBezTo>
                <a:cubicBezTo>
                  <a:pt x="296" y="41"/>
                  <a:pt x="297" y="41"/>
                  <a:pt x="298" y="41"/>
                </a:cubicBezTo>
                <a:cubicBezTo>
                  <a:pt x="298" y="36"/>
                  <a:pt x="298" y="36"/>
                  <a:pt x="298" y="36"/>
                </a:cubicBezTo>
                <a:cubicBezTo>
                  <a:pt x="295" y="41"/>
                  <a:pt x="295" y="41"/>
                  <a:pt x="295" y="41"/>
                </a:cubicBezTo>
                <a:cubicBezTo>
                  <a:pt x="800" y="306"/>
                  <a:pt x="800" y="306"/>
                  <a:pt x="800" y="306"/>
                </a:cubicBezTo>
                <a:cubicBezTo>
                  <a:pt x="799" y="306"/>
                  <a:pt x="799" y="306"/>
                  <a:pt x="799" y="306"/>
                </a:cubicBezTo>
                <a:cubicBezTo>
                  <a:pt x="802" y="301"/>
                  <a:pt x="802" y="301"/>
                  <a:pt x="802" y="301"/>
                </a:cubicBezTo>
                <a:cubicBezTo>
                  <a:pt x="797" y="304"/>
                  <a:pt x="797" y="304"/>
                  <a:pt x="797" y="304"/>
                </a:cubicBezTo>
                <a:cubicBezTo>
                  <a:pt x="798" y="305"/>
                  <a:pt x="799" y="305"/>
                  <a:pt x="799" y="306"/>
                </a:cubicBezTo>
                <a:cubicBezTo>
                  <a:pt x="802" y="301"/>
                  <a:pt x="802" y="301"/>
                  <a:pt x="802" y="301"/>
                </a:cubicBezTo>
                <a:cubicBezTo>
                  <a:pt x="797" y="304"/>
                  <a:pt x="797" y="304"/>
                  <a:pt x="797" y="304"/>
                </a:cubicBezTo>
                <a:cubicBezTo>
                  <a:pt x="802" y="301"/>
                  <a:pt x="802" y="301"/>
                  <a:pt x="802" y="301"/>
                </a:cubicBezTo>
                <a:cubicBezTo>
                  <a:pt x="796" y="301"/>
                  <a:pt x="796" y="301"/>
                  <a:pt x="796" y="301"/>
                </a:cubicBezTo>
                <a:cubicBezTo>
                  <a:pt x="796" y="302"/>
                  <a:pt x="797" y="303"/>
                  <a:pt x="797" y="304"/>
                </a:cubicBezTo>
                <a:cubicBezTo>
                  <a:pt x="802" y="301"/>
                  <a:pt x="802" y="301"/>
                  <a:pt x="802" y="301"/>
                </a:cubicBezTo>
                <a:cubicBezTo>
                  <a:pt x="796" y="301"/>
                  <a:pt x="796" y="301"/>
                  <a:pt x="796" y="301"/>
                </a:cubicBezTo>
                <a:cubicBezTo>
                  <a:pt x="802" y="301"/>
                  <a:pt x="802" y="301"/>
                  <a:pt x="802" y="301"/>
                </a:cubicBezTo>
                <a:cubicBezTo>
                  <a:pt x="797" y="298"/>
                  <a:pt x="797" y="298"/>
                  <a:pt x="797" y="298"/>
                </a:cubicBezTo>
                <a:cubicBezTo>
                  <a:pt x="797" y="299"/>
                  <a:pt x="796" y="300"/>
                  <a:pt x="796" y="301"/>
                </a:cubicBezTo>
                <a:cubicBezTo>
                  <a:pt x="802" y="301"/>
                  <a:pt x="802" y="301"/>
                  <a:pt x="802" y="301"/>
                </a:cubicBezTo>
                <a:cubicBezTo>
                  <a:pt x="797" y="298"/>
                  <a:pt x="797" y="298"/>
                  <a:pt x="797" y="298"/>
                </a:cubicBezTo>
                <a:cubicBezTo>
                  <a:pt x="535" y="797"/>
                  <a:pt x="535" y="797"/>
                  <a:pt x="535" y="797"/>
                </a:cubicBezTo>
                <a:cubicBezTo>
                  <a:pt x="535" y="797"/>
                  <a:pt x="535" y="797"/>
                  <a:pt x="535" y="797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37" y="795"/>
                  <a:pt x="537" y="795"/>
                  <a:pt x="537" y="795"/>
                </a:cubicBezTo>
                <a:cubicBezTo>
                  <a:pt x="536" y="795"/>
                  <a:pt x="535" y="796"/>
                  <a:pt x="535" y="797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37" y="795"/>
                  <a:pt x="537" y="795"/>
                  <a:pt x="537" y="795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40" y="794"/>
                  <a:pt x="540" y="794"/>
                  <a:pt x="540" y="794"/>
                </a:cubicBezTo>
                <a:cubicBezTo>
                  <a:pt x="539" y="794"/>
                  <a:pt x="538" y="794"/>
                  <a:pt x="537" y="795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40" y="794"/>
                  <a:pt x="540" y="794"/>
                  <a:pt x="540" y="794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43" y="795"/>
                  <a:pt x="543" y="795"/>
                  <a:pt x="543" y="795"/>
                </a:cubicBezTo>
                <a:cubicBezTo>
                  <a:pt x="542" y="794"/>
                  <a:pt x="541" y="794"/>
                  <a:pt x="540" y="794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43" y="795"/>
                  <a:pt x="543" y="795"/>
                  <a:pt x="543" y="795"/>
                </a:cubicBezTo>
                <a:cubicBezTo>
                  <a:pt x="543" y="795"/>
                  <a:pt x="543" y="795"/>
                  <a:pt x="543" y="795"/>
                </a:cubicBezTo>
                <a:cubicBezTo>
                  <a:pt x="38" y="530"/>
                  <a:pt x="38" y="530"/>
                  <a:pt x="38" y="530"/>
                </a:cubicBezTo>
                <a:cubicBezTo>
                  <a:pt x="38" y="530"/>
                  <a:pt x="38" y="530"/>
                  <a:pt x="38" y="530"/>
                </a:cubicBezTo>
                <a:cubicBezTo>
                  <a:pt x="35" y="535"/>
                  <a:pt x="35" y="535"/>
                  <a:pt x="35" y="535"/>
                </a:cubicBezTo>
                <a:cubicBezTo>
                  <a:pt x="40" y="532"/>
                  <a:pt x="40" y="532"/>
                  <a:pt x="40" y="532"/>
                </a:cubicBezTo>
                <a:cubicBezTo>
                  <a:pt x="40" y="531"/>
                  <a:pt x="39" y="530"/>
                  <a:pt x="38" y="530"/>
                </a:cubicBezTo>
                <a:cubicBezTo>
                  <a:pt x="35" y="535"/>
                  <a:pt x="35" y="535"/>
                  <a:pt x="35" y="535"/>
                </a:cubicBezTo>
                <a:cubicBezTo>
                  <a:pt x="40" y="532"/>
                  <a:pt x="40" y="532"/>
                  <a:pt x="40" y="532"/>
                </a:cubicBezTo>
                <a:cubicBezTo>
                  <a:pt x="35" y="535"/>
                  <a:pt x="35" y="535"/>
                  <a:pt x="35" y="535"/>
                </a:cubicBezTo>
                <a:cubicBezTo>
                  <a:pt x="41" y="535"/>
                  <a:pt x="41" y="535"/>
                  <a:pt x="41" y="535"/>
                </a:cubicBezTo>
                <a:cubicBezTo>
                  <a:pt x="41" y="534"/>
                  <a:pt x="41" y="533"/>
                  <a:pt x="40" y="532"/>
                </a:cubicBezTo>
                <a:cubicBezTo>
                  <a:pt x="35" y="535"/>
                  <a:pt x="35" y="535"/>
                  <a:pt x="35" y="535"/>
                </a:cubicBezTo>
                <a:cubicBezTo>
                  <a:pt x="41" y="535"/>
                  <a:pt x="41" y="535"/>
                  <a:pt x="41" y="535"/>
                </a:cubicBezTo>
                <a:cubicBezTo>
                  <a:pt x="35" y="535"/>
                  <a:pt x="35" y="535"/>
                  <a:pt x="35" y="535"/>
                </a:cubicBezTo>
                <a:cubicBezTo>
                  <a:pt x="40" y="538"/>
                  <a:pt x="40" y="538"/>
                  <a:pt x="40" y="538"/>
                </a:cubicBezTo>
                <a:cubicBezTo>
                  <a:pt x="41" y="537"/>
                  <a:pt x="41" y="536"/>
                  <a:pt x="41" y="535"/>
                </a:cubicBezTo>
                <a:cubicBezTo>
                  <a:pt x="35" y="535"/>
                  <a:pt x="35" y="535"/>
                  <a:pt x="35" y="535"/>
                </a:cubicBezTo>
                <a:cubicBezTo>
                  <a:pt x="40" y="538"/>
                  <a:pt x="40" y="538"/>
                  <a:pt x="40" y="538"/>
                </a:cubicBezTo>
                <a:cubicBezTo>
                  <a:pt x="41" y="536"/>
                  <a:pt x="41" y="536"/>
                  <a:pt x="41" y="536"/>
                </a:cubicBezTo>
                <a:cubicBezTo>
                  <a:pt x="40" y="538"/>
                  <a:pt x="40" y="538"/>
                  <a:pt x="40" y="538"/>
                </a:cubicBezTo>
                <a:cubicBezTo>
                  <a:pt x="22" y="528"/>
                  <a:pt x="22" y="528"/>
                  <a:pt x="22" y="528"/>
                </a:cubicBezTo>
                <a:cubicBezTo>
                  <a:pt x="4" y="518"/>
                  <a:pt x="4" y="518"/>
                  <a:pt x="4" y="518"/>
                </a:cubicBezTo>
                <a:cubicBezTo>
                  <a:pt x="1" y="523"/>
                  <a:pt x="0" y="529"/>
                  <a:pt x="0" y="535"/>
                </a:cubicBezTo>
                <a:cubicBezTo>
                  <a:pt x="0" y="541"/>
                  <a:pt x="1" y="547"/>
                  <a:pt x="5" y="553"/>
                </a:cubicBezTo>
                <a:cubicBezTo>
                  <a:pt x="8" y="558"/>
                  <a:pt x="13" y="563"/>
                  <a:pt x="19" y="566"/>
                </a:cubicBezTo>
                <a:cubicBezTo>
                  <a:pt x="19" y="566"/>
                  <a:pt x="19" y="566"/>
                  <a:pt x="19" y="566"/>
                </a:cubicBezTo>
                <a:cubicBezTo>
                  <a:pt x="523" y="831"/>
                  <a:pt x="523" y="831"/>
                  <a:pt x="523" y="831"/>
                </a:cubicBezTo>
                <a:cubicBezTo>
                  <a:pt x="523" y="831"/>
                  <a:pt x="523" y="831"/>
                  <a:pt x="523" y="831"/>
                </a:cubicBezTo>
                <a:cubicBezTo>
                  <a:pt x="529" y="834"/>
                  <a:pt x="534" y="835"/>
                  <a:pt x="540" y="835"/>
                </a:cubicBezTo>
                <a:cubicBezTo>
                  <a:pt x="546" y="835"/>
                  <a:pt x="553" y="834"/>
                  <a:pt x="558" y="830"/>
                </a:cubicBezTo>
                <a:cubicBezTo>
                  <a:pt x="564" y="827"/>
                  <a:pt x="568" y="822"/>
                  <a:pt x="571" y="816"/>
                </a:cubicBezTo>
                <a:cubicBezTo>
                  <a:pt x="572" y="816"/>
                  <a:pt x="572" y="816"/>
                  <a:pt x="572" y="816"/>
                </a:cubicBezTo>
                <a:cubicBezTo>
                  <a:pt x="836" y="313"/>
                  <a:pt x="836" y="313"/>
                  <a:pt x="836" y="313"/>
                </a:cubicBezTo>
                <a:cubicBezTo>
                  <a:pt x="834" y="317"/>
                  <a:pt x="834" y="317"/>
                  <a:pt x="834" y="317"/>
                </a:cubicBezTo>
                <a:cubicBezTo>
                  <a:pt x="836" y="312"/>
                  <a:pt x="838" y="306"/>
                  <a:pt x="838" y="301"/>
                </a:cubicBezTo>
                <a:cubicBezTo>
                  <a:pt x="838" y="294"/>
                  <a:pt x="836" y="288"/>
                  <a:pt x="833" y="283"/>
                </a:cubicBezTo>
                <a:cubicBezTo>
                  <a:pt x="830" y="277"/>
                  <a:pt x="825" y="272"/>
                  <a:pt x="819" y="269"/>
                </a:cubicBezTo>
                <a:cubicBezTo>
                  <a:pt x="818" y="269"/>
                  <a:pt x="818" y="269"/>
                  <a:pt x="818" y="269"/>
                </a:cubicBezTo>
                <a:cubicBezTo>
                  <a:pt x="314" y="4"/>
                  <a:pt x="314" y="4"/>
                  <a:pt x="314" y="4"/>
                </a:cubicBezTo>
                <a:cubicBezTo>
                  <a:pt x="309" y="1"/>
                  <a:pt x="303" y="0"/>
                  <a:pt x="298" y="0"/>
                </a:cubicBezTo>
                <a:cubicBezTo>
                  <a:pt x="291" y="0"/>
                  <a:pt x="285" y="2"/>
                  <a:pt x="279" y="5"/>
                </a:cubicBezTo>
                <a:cubicBezTo>
                  <a:pt x="274" y="8"/>
                  <a:pt x="269" y="13"/>
                  <a:pt x="266" y="19"/>
                </a:cubicBezTo>
                <a:cubicBezTo>
                  <a:pt x="266" y="19"/>
                  <a:pt x="266" y="19"/>
                  <a:pt x="266" y="19"/>
                </a:cubicBezTo>
                <a:cubicBezTo>
                  <a:pt x="4" y="518"/>
                  <a:pt x="4" y="518"/>
                  <a:pt x="4" y="518"/>
                </a:cubicBezTo>
                <a:cubicBezTo>
                  <a:pt x="4" y="518"/>
                  <a:pt x="4" y="518"/>
                  <a:pt x="4" y="518"/>
                </a:cubicBezTo>
                <a:cubicBezTo>
                  <a:pt x="22" y="528"/>
                  <a:pt x="22" y="528"/>
                  <a:pt x="22" y="528"/>
                </a:cubicBezTo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îṡḻiḓé">
            <a:extLst>
              <a:ext uri="{FF2B5EF4-FFF2-40B4-BE49-F238E27FC236}">
                <a16:creationId xmlns:a16="http://schemas.microsoft.com/office/drawing/2014/main" id="{4C346E52-CBD7-4C2C-A8D9-D7274FDA8E17}"/>
              </a:ext>
            </a:extLst>
          </p:cNvPr>
          <p:cNvSpPr/>
          <p:nvPr/>
        </p:nvSpPr>
        <p:spPr bwMode="auto">
          <a:xfrm>
            <a:off x="4802682" y="3152950"/>
            <a:ext cx="587702" cy="586065"/>
          </a:xfrm>
          <a:custGeom>
            <a:avLst/>
            <a:gdLst>
              <a:gd name="T0" fmla="*/ 3 w 800"/>
              <a:gd name="T1" fmla="*/ 509 h 798"/>
              <a:gd name="T2" fmla="*/ 266 w 800"/>
              <a:gd name="T3" fmla="*/ 10 h 798"/>
              <a:gd name="T4" fmla="*/ 286 w 800"/>
              <a:gd name="T5" fmla="*/ 4 h 798"/>
              <a:gd name="T6" fmla="*/ 790 w 800"/>
              <a:gd name="T7" fmla="*/ 269 h 798"/>
              <a:gd name="T8" fmla="*/ 797 w 800"/>
              <a:gd name="T9" fmla="*/ 289 h 798"/>
              <a:gd name="T10" fmla="*/ 534 w 800"/>
              <a:gd name="T11" fmla="*/ 788 h 798"/>
              <a:gd name="T12" fmla="*/ 514 w 800"/>
              <a:gd name="T13" fmla="*/ 794 h 798"/>
              <a:gd name="T14" fmla="*/ 10 w 800"/>
              <a:gd name="T15" fmla="*/ 529 h 798"/>
              <a:gd name="T16" fmla="*/ 3 w 800"/>
              <a:gd name="T17" fmla="*/ 509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0" h="798">
                <a:moveTo>
                  <a:pt x="3" y="509"/>
                </a:moveTo>
                <a:cubicBezTo>
                  <a:pt x="266" y="10"/>
                  <a:pt x="266" y="10"/>
                  <a:pt x="266" y="10"/>
                </a:cubicBezTo>
                <a:cubicBezTo>
                  <a:pt x="269" y="3"/>
                  <a:pt x="278" y="0"/>
                  <a:pt x="286" y="4"/>
                </a:cubicBezTo>
                <a:cubicBezTo>
                  <a:pt x="790" y="269"/>
                  <a:pt x="790" y="269"/>
                  <a:pt x="790" y="269"/>
                </a:cubicBezTo>
                <a:cubicBezTo>
                  <a:pt x="798" y="273"/>
                  <a:pt x="800" y="282"/>
                  <a:pt x="797" y="289"/>
                </a:cubicBezTo>
                <a:cubicBezTo>
                  <a:pt x="534" y="788"/>
                  <a:pt x="534" y="788"/>
                  <a:pt x="534" y="788"/>
                </a:cubicBezTo>
                <a:cubicBezTo>
                  <a:pt x="531" y="795"/>
                  <a:pt x="522" y="798"/>
                  <a:pt x="514" y="794"/>
                </a:cubicBezTo>
                <a:cubicBezTo>
                  <a:pt x="10" y="529"/>
                  <a:pt x="10" y="529"/>
                  <a:pt x="10" y="529"/>
                </a:cubicBezTo>
                <a:cubicBezTo>
                  <a:pt x="2" y="525"/>
                  <a:pt x="0" y="516"/>
                  <a:pt x="3" y="509"/>
                </a:cubicBezTo>
              </a:path>
            </a:pathLst>
          </a:cu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$1íḑé">
            <a:extLst>
              <a:ext uri="{FF2B5EF4-FFF2-40B4-BE49-F238E27FC236}">
                <a16:creationId xmlns:a16="http://schemas.microsoft.com/office/drawing/2014/main" id="{BC5986DB-211D-4177-BEE7-BD1F632873C9}"/>
              </a:ext>
            </a:extLst>
          </p:cNvPr>
          <p:cNvSpPr/>
          <p:nvPr/>
        </p:nvSpPr>
        <p:spPr bwMode="auto">
          <a:xfrm>
            <a:off x="4788767" y="3139036"/>
            <a:ext cx="615532" cy="613895"/>
          </a:xfrm>
          <a:custGeom>
            <a:avLst/>
            <a:gdLst>
              <a:gd name="T0" fmla="*/ 41 w 838"/>
              <a:gd name="T1" fmla="*/ 538 h 836"/>
              <a:gd name="T2" fmla="*/ 298 w 838"/>
              <a:gd name="T3" fmla="*/ 36 h 836"/>
              <a:gd name="T4" fmla="*/ 303 w 838"/>
              <a:gd name="T5" fmla="*/ 39 h 836"/>
              <a:gd name="T6" fmla="*/ 301 w 838"/>
              <a:gd name="T7" fmla="*/ 41 h 836"/>
              <a:gd name="T8" fmla="*/ 298 w 838"/>
              <a:gd name="T9" fmla="*/ 42 h 836"/>
              <a:gd name="T10" fmla="*/ 298 w 838"/>
              <a:gd name="T11" fmla="*/ 36 h 836"/>
              <a:gd name="T12" fmla="*/ 298 w 838"/>
              <a:gd name="T13" fmla="*/ 36 h 836"/>
              <a:gd name="T14" fmla="*/ 298 w 838"/>
              <a:gd name="T15" fmla="*/ 42 h 836"/>
              <a:gd name="T16" fmla="*/ 295 w 838"/>
              <a:gd name="T17" fmla="*/ 41 h 836"/>
              <a:gd name="T18" fmla="*/ 802 w 838"/>
              <a:gd name="T19" fmla="*/ 301 h 836"/>
              <a:gd name="T20" fmla="*/ 800 w 838"/>
              <a:gd name="T21" fmla="*/ 306 h 836"/>
              <a:gd name="T22" fmla="*/ 797 w 838"/>
              <a:gd name="T23" fmla="*/ 304 h 836"/>
              <a:gd name="T24" fmla="*/ 797 w 838"/>
              <a:gd name="T25" fmla="*/ 301 h 836"/>
              <a:gd name="T26" fmla="*/ 802 w 838"/>
              <a:gd name="T27" fmla="*/ 301 h 836"/>
              <a:gd name="T28" fmla="*/ 802 w 838"/>
              <a:gd name="T29" fmla="*/ 301 h 836"/>
              <a:gd name="T30" fmla="*/ 797 w 838"/>
              <a:gd name="T31" fmla="*/ 301 h 836"/>
              <a:gd name="T32" fmla="*/ 797 w 838"/>
              <a:gd name="T33" fmla="*/ 298 h 836"/>
              <a:gd name="T34" fmla="*/ 535 w 838"/>
              <a:gd name="T35" fmla="*/ 797 h 836"/>
              <a:gd name="T36" fmla="*/ 537 w 838"/>
              <a:gd name="T37" fmla="*/ 795 h 836"/>
              <a:gd name="T38" fmla="*/ 540 w 838"/>
              <a:gd name="T39" fmla="*/ 800 h 836"/>
              <a:gd name="T40" fmla="*/ 540 w 838"/>
              <a:gd name="T41" fmla="*/ 800 h 836"/>
              <a:gd name="T42" fmla="*/ 537 w 838"/>
              <a:gd name="T43" fmla="*/ 795 h 836"/>
              <a:gd name="T44" fmla="*/ 540 w 838"/>
              <a:gd name="T45" fmla="*/ 794 h 836"/>
              <a:gd name="T46" fmla="*/ 543 w 838"/>
              <a:gd name="T47" fmla="*/ 795 h 836"/>
              <a:gd name="T48" fmla="*/ 540 w 838"/>
              <a:gd name="T49" fmla="*/ 800 h 836"/>
              <a:gd name="T50" fmla="*/ 543 w 838"/>
              <a:gd name="T51" fmla="*/ 795 h 836"/>
              <a:gd name="T52" fmla="*/ 36 w 838"/>
              <a:gd name="T53" fmla="*/ 535 h 836"/>
              <a:gd name="T54" fmla="*/ 38 w 838"/>
              <a:gd name="T55" fmla="*/ 530 h 836"/>
              <a:gd name="T56" fmla="*/ 41 w 838"/>
              <a:gd name="T57" fmla="*/ 532 h 836"/>
              <a:gd name="T58" fmla="*/ 41 w 838"/>
              <a:gd name="T59" fmla="*/ 535 h 836"/>
              <a:gd name="T60" fmla="*/ 36 w 838"/>
              <a:gd name="T61" fmla="*/ 535 h 836"/>
              <a:gd name="T62" fmla="*/ 35 w 838"/>
              <a:gd name="T63" fmla="*/ 535 h 836"/>
              <a:gd name="T64" fmla="*/ 41 w 838"/>
              <a:gd name="T65" fmla="*/ 535 h 836"/>
              <a:gd name="T66" fmla="*/ 41 w 838"/>
              <a:gd name="T67" fmla="*/ 538 h 836"/>
              <a:gd name="T68" fmla="*/ 22 w 838"/>
              <a:gd name="T69" fmla="*/ 528 h 836"/>
              <a:gd name="T70" fmla="*/ 0 w 838"/>
              <a:gd name="T71" fmla="*/ 535 h 836"/>
              <a:gd name="T72" fmla="*/ 19 w 838"/>
              <a:gd name="T73" fmla="*/ 567 h 836"/>
              <a:gd name="T74" fmla="*/ 524 w 838"/>
              <a:gd name="T75" fmla="*/ 832 h 836"/>
              <a:gd name="T76" fmla="*/ 558 w 838"/>
              <a:gd name="T77" fmla="*/ 831 h 836"/>
              <a:gd name="T78" fmla="*/ 574 w 838"/>
              <a:gd name="T79" fmla="*/ 812 h 836"/>
              <a:gd name="T80" fmla="*/ 834 w 838"/>
              <a:gd name="T81" fmla="*/ 318 h 836"/>
              <a:gd name="T82" fmla="*/ 833 w 838"/>
              <a:gd name="T83" fmla="*/ 283 h 836"/>
              <a:gd name="T84" fmla="*/ 314 w 838"/>
              <a:gd name="T85" fmla="*/ 4 h 836"/>
              <a:gd name="T86" fmla="*/ 280 w 838"/>
              <a:gd name="T87" fmla="*/ 5 h 836"/>
              <a:gd name="T88" fmla="*/ 4 w 838"/>
              <a:gd name="T89" fmla="*/ 519 h 836"/>
              <a:gd name="T90" fmla="*/ 22 w 838"/>
              <a:gd name="T91" fmla="*/ 528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38" h="836">
                <a:moveTo>
                  <a:pt x="22" y="528"/>
                </a:moveTo>
                <a:cubicBezTo>
                  <a:pt x="41" y="538"/>
                  <a:pt x="41" y="538"/>
                  <a:pt x="41" y="538"/>
                </a:cubicBezTo>
                <a:cubicBezTo>
                  <a:pt x="303" y="39"/>
                  <a:pt x="303" y="39"/>
                  <a:pt x="303" y="39"/>
                </a:cubicBezTo>
                <a:cubicBezTo>
                  <a:pt x="298" y="36"/>
                  <a:pt x="298" y="36"/>
                  <a:pt x="298" y="36"/>
                </a:cubicBezTo>
                <a:cubicBezTo>
                  <a:pt x="301" y="41"/>
                  <a:pt x="301" y="41"/>
                  <a:pt x="301" y="41"/>
                </a:cubicBezTo>
                <a:cubicBezTo>
                  <a:pt x="302" y="40"/>
                  <a:pt x="302" y="40"/>
                  <a:pt x="303" y="39"/>
                </a:cubicBezTo>
                <a:cubicBezTo>
                  <a:pt x="298" y="36"/>
                  <a:pt x="298" y="36"/>
                  <a:pt x="298" y="36"/>
                </a:cubicBezTo>
                <a:cubicBezTo>
                  <a:pt x="301" y="41"/>
                  <a:pt x="301" y="41"/>
                  <a:pt x="301" y="41"/>
                </a:cubicBezTo>
                <a:cubicBezTo>
                  <a:pt x="298" y="36"/>
                  <a:pt x="298" y="36"/>
                  <a:pt x="298" y="36"/>
                </a:cubicBezTo>
                <a:cubicBezTo>
                  <a:pt x="298" y="42"/>
                  <a:pt x="298" y="42"/>
                  <a:pt x="298" y="42"/>
                </a:cubicBezTo>
                <a:cubicBezTo>
                  <a:pt x="299" y="42"/>
                  <a:pt x="300" y="41"/>
                  <a:pt x="301" y="41"/>
                </a:cubicBezTo>
                <a:cubicBezTo>
                  <a:pt x="298" y="36"/>
                  <a:pt x="298" y="36"/>
                  <a:pt x="298" y="36"/>
                </a:cubicBezTo>
                <a:cubicBezTo>
                  <a:pt x="298" y="42"/>
                  <a:pt x="298" y="42"/>
                  <a:pt x="298" y="42"/>
                </a:cubicBezTo>
                <a:cubicBezTo>
                  <a:pt x="298" y="36"/>
                  <a:pt x="298" y="36"/>
                  <a:pt x="298" y="36"/>
                </a:cubicBezTo>
                <a:cubicBezTo>
                  <a:pt x="295" y="41"/>
                  <a:pt x="295" y="41"/>
                  <a:pt x="295" y="41"/>
                </a:cubicBezTo>
                <a:cubicBezTo>
                  <a:pt x="296" y="42"/>
                  <a:pt x="297" y="42"/>
                  <a:pt x="298" y="42"/>
                </a:cubicBezTo>
                <a:cubicBezTo>
                  <a:pt x="298" y="36"/>
                  <a:pt x="298" y="36"/>
                  <a:pt x="298" y="36"/>
                </a:cubicBezTo>
                <a:cubicBezTo>
                  <a:pt x="295" y="41"/>
                  <a:pt x="295" y="41"/>
                  <a:pt x="295" y="41"/>
                </a:cubicBezTo>
                <a:cubicBezTo>
                  <a:pt x="800" y="306"/>
                  <a:pt x="800" y="306"/>
                  <a:pt x="800" y="306"/>
                </a:cubicBezTo>
                <a:cubicBezTo>
                  <a:pt x="802" y="301"/>
                  <a:pt x="802" y="301"/>
                  <a:pt x="802" y="301"/>
                </a:cubicBezTo>
                <a:cubicBezTo>
                  <a:pt x="797" y="304"/>
                  <a:pt x="797" y="304"/>
                  <a:pt x="797" y="304"/>
                </a:cubicBezTo>
                <a:cubicBezTo>
                  <a:pt x="798" y="305"/>
                  <a:pt x="799" y="306"/>
                  <a:pt x="800" y="306"/>
                </a:cubicBezTo>
                <a:cubicBezTo>
                  <a:pt x="802" y="301"/>
                  <a:pt x="802" y="301"/>
                  <a:pt x="802" y="301"/>
                </a:cubicBezTo>
                <a:cubicBezTo>
                  <a:pt x="797" y="304"/>
                  <a:pt x="797" y="304"/>
                  <a:pt x="797" y="304"/>
                </a:cubicBezTo>
                <a:cubicBezTo>
                  <a:pt x="802" y="301"/>
                  <a:pt x="802" y="301"/>
                  <a:pt x="802" y="301"/>
                </a:cubicBezTo>
                <a:cubicBezTo>
                  <a:pt x="797" y="301"/>
                  <a:pt x="797" y="301"/>
                  <a:pt x="797" y="301"/>
                </a:cubicBezTo>
                <a:cubicBezTo>
                  <a:pt x="797" y="302"/>
                  <a:pt x="797" y="303"/>
                  <a:pt x="797" y="304"/>
                </a:cubicBezTo>
                <a:cubicBezTo>
                  <a:pt x="802" y="301"/>
                  <a:pt x="802" y="301"/>
                  <a:pt x="802" y="301"/>
                </a:cubicBezTo>
                <a:cubicBezTo>
                  <a:pt x="797" y="301"/>
                  <a:pt x="797" y="301"/>
                  <a:pt x="797" y="301"/>
                </a:cubicBezTo>
                <a:cubicBezTo>
                  <a:pt x="802" y="301"/>
                  <a:pt x="802" y="301"/>
                  <a:pt x="802" y="301"/>
                </a:cubicBezTo>
                <a:cubicBezTo>
                  <a:pt x="797" y="298"/>
                  <a:pt x="797" y="298"/>
                  <a:pt x="797" y="298"/>
                </a:cubicBezTo>
                <a:cubicBezTo>
                  <a:pt x="797" y="299"/>
                  <a:pt x="797" y="300"/>
                  <a:pt x="797" y="301"/>
                </a:cubicBezTo>
                <a:cubicBezTo>
                  <a:pt x="802" y="301"/>
                  <a:pt x="802" y="301"/>
                  <a:pt x="802" y="301"/>
                </a:cubicBezTo>
                <a:cubicBezTo>
                  <a:pt x="797" y="298"/>
                  <a:pt x="797" y="298"/>
                  <a:pt x="797" y="298"/>
                </a:cubicBezTo>
                <a:cubicBezTo>
                  <a:pt x="797" y="298"/>
                  <a:pt x="797" y="298"/>
                  <a:pt x="797" y="298"/>
                </a:cubicBezTo>
                <a:cubicBezTo>
                  <a:pt x="535" y="797"/>
                  <a:pt x="535" y="797"/>
                  <a:pt x="535" y="797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37" y="795"/>
                  <a:pt x="537" y="795"/>
                  <a:pt x="537" y="795"/>
                </a:cubicBezTo>
                <a:cubicBezTo>
                  <a:pt x="536" y="796"/>
                  <a:pt x="535" y="797"/>
                  <a:pt x="535" y="797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37" y="795"/>
                  <a:pt x="537" y="795"/>
                  <a:pt x="537" y="795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40" y="794"/>
                  <a:pt x="540" y="794"/>
                  <a:pt x="540" y="794"/>
                </a:cubicBezTo>
                <a:cubicBezTo>
                  <a:pt x="539" y="794"/>
                  <a:pt x="538" y="795"/>
                  <a:pt x="537" y="795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40" y="794"/>
                  <a:pt x="540" y="794"/>
                  <a:pt x="540" y="794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43" y="795"/>
                  <a:pt x="543" y="795"/>
                  <a:pt x="543" y="795"/>
                </a:cubicBezTo>
                <a:cubicBezTo>
                  <a:pt x="542" y="795"/>
                  <a:pt x="541" y="794"/>
                  <a:pt x="540" y="794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43" y="795"/>
                  <a:pt x="543" y="795"/>
                  <a:pt x="543" y="795"/>
                </a:cubicBezTo>
                <a:cubicBezTo>
                  <a:pt x="543" y="795"/>
                  <a:pt x="543" y="795"/>
                  <a:pt x="543" y="795"/>
                </a:cubicBezTo>
                <a:cubicBezTo>
                  <a:pt x="38" y="530"/>
                  <a:pt x="38" y="530"/>
                  <a:pt x="38" y="530"/>
                </a:cubicBezTo>
                <a:cubicBezTo>
                  <a:pt x="36" y="535"/>
                  <a:pt x="36" y="535"/>
                  <a:pt x="36" y="535"/>
                </a:cubicBezTo>
                <a:cubicBezTo>
                  <a:pt x="41" y="532"/>
                  <a:pt x="41" y="532"/>
                  <a:pt x="41" y="532"/>
                </a:cubicBezTo>
                <a:cubicBezTo>
                  <a:pt x="40" y="531"/>
                  <a:pt x="39" y="530"/>
                  <a:pt x="38" y="530"/>
                </a:cubicBezTo>
                <a:cubicBezTo>
                  <a:pt x="36" y="535"/>
                  <a:pt x="36" y="535"/>
                  <a:pt x="36" y="535"/>
                </a:cubicBezTo>
                <a:cubicBezTo>
                  <a:pt x="41" y="532"/>
                  <a:pt x="41" y="532"/>
                  <a:pt x="41" y="532"/>
                </a:cubicBezTo>
                <a:cubicBezTo>
                  <a:pt x="36" y="535"/>
                  <a:pt x="36" y="535"/>
                  <a:pt x="36" y="535"/>
                </a:cubicBezTo>
                <a:cubicBezTo>
                  <a:pt x="41" y="535"/>
                  <a:pt x="41" y="535"/>
                  <a:pt x="41" y="535"/>
                </a:cubicBezTo>
                <a:cubicBezTo>
                  <a:pt x="41" y="534"/>
                  <a:pt x="41" y="533"/>
                  <a:pt x="41" y="532"/>
                </a:cubicBezTo>
                <a:cubicBezTo>
                  <a:pt x="36" y="535"/>
                  <a:pt x="36" y="535"/>
                  <a:pt x="36" y="535"/>
                </a:cubicBezTo>
                <a:cubicBezTo>
                  <a:pt x="41" y="535"/>
                  <a:pt x="41" y="535"/>
                  <a:pt x="41" y="535"/>
                </a:cubicBezTo>
                <a:cubicBezTo>
                  <a:pt x="35" y="535"/>
                  <a:pt x="35" y="535"/>
                  <a:pt x="35" y="535"/>
                </a:cubicBezTo>
                <a:cubicBezTo>
                  <a:pt x="41" y="538"/>
                  <a:pt x="41" y="538"/>
                  <a:pt x="41" y="538"/>
                </a:cubicBezTo>
                <a:cubicBezTo>
                  <a:pt x="41" y="537"/>
                  <a:pt x="41" y="536"/>
                  <a:pt x="41" y="535"/>
                </a:cubicBezTo>
                <a:cubicBezTo>
                  <a:pt x="35" y="535"/>
                  <a:pt x="35" y="535"/>
                  <a:pt x="35" y="535"/>
                </a:cubicBezTo>
                <a:cubicBezTo>
                  <a:pt x="41" y="538"/>
                  <a:pt x="41" y="538"/>
                  <a:pt x="41" y="538"/>
                </a:cubicBezTo>
                <a:cubicBezTo>
                  <a:pt x="41" y="538"/>
                  <a:pt x="41" y="538"/>
                  <a:pt x="41" y="538"/>
                </a:cubicBezTo>
                <a:cubicBezTo>
                  <a:pt x="22" y="528"/>
                  <a:pt x="22" y="528"/>
                  <a:pt x="22" y="528"/>
                </a:cubicBezTo>
                <a:cubicBezTo>
                  <a:pt x="4" y="519"/>
                  <a:pt x="4" y="519"/>
                  <a:pt x="4" y="519"/>
                </a:cubicBezTo>
                <a:cubicBezTo>
                  <a:pt x="1" y="524"/>
                  <a:pt x="0" y="529"/>
                  <a:pt x="0" y="535"/>
                </a:cubicBezTo>
                <a:cubicBezTo>
                  <a:pt x="0" y="541"/>
                  <a:pt x="2" y="548"/>
                  <a:pt x="5" y="553"/>
                </a:cubicBezTo>
                <a:cubicBezTo>
                  <a:pt x="8" y="559"/>
                  <a:pt x="13" y="563"/>
                  <a:pt x="19" y="567"/>
                </a:cubicBezTo>
                <a:cubicBezTo>
                  <a:pt x="524" y="832"/>
                  <a:pt x="524" y="832"/>
                  <a:pt x="524" y="832"/>
                </a:cubicBezTo>
                <a:cubicBezTo>
                  <a:pt x="524" y="832"/>
                  <a:pt x="524" y="832"/>
                  <a:pt x="524" y="832"/>
                </a:cubicBezTo>
                <a:cubicBezTo>
                  <a:pt x="529" y="834"/>
                  <a:pt x="535" y="836"/>
                  <a:pt x="540" y="836"/>
                </a:cubicBezTo>
                <a:cubicBezTo>
                  <a:pt x="547" y="836"/>
                  <a:pt x="553" y="834"/>
                  <a:pt x="558" y="831"/>
                </a:cubicBezTo>
                <a:cubicBezTo>
                  <a:pt x="564" y="828"/>
                  <a:pt x="569" y="823"/>
                  <a:pt x="572" y="817"/>
                </a:cubicBezTo>
                <a:cubicBezTo>
                  <a:pt x="574" y="812"/>
                  <a:pt x="574" y="812"/>
                  <a:pt x="574" y="812"/>
                </a:cubicBezTo>
                <a:cubicBezTo>
                  <a:pt x="834" y="318"/>
                  <a:pt x="834" y="318"/>
                  <a:pt x="834" y="318"/>
                </a:cubicBezTo>
                <a:cubicBezTo>
                  <a:pt x="834" y="318"/>
                  <a:pt x="834" y="318"/>
                  <a:pt x="834" y="318"/>
                </a:cubicBezTo>
                <a:cubicBezTo>
                  <a:pt x="837" y="312"/>
                  <a:pt x="838" y="307"/>
                  <a:pt x="838" y="301"/>
                </a:cubicBezTo>
                <a:cubicBezTo>
                  <a:pt x="838" y="295"/>
                  <a:pt x="836" y="288"/>
                  <a:pt x="833" y="283"/>
                </a:cubicBezTo>
                <a:cubicBezTo>
                  <a:pt x="830" y="277"/>
                  <a:pt x="825" y="273"/>
                  <a:pt x="819" y="270"/>
                </a:cubicBezTo>
                <a:cubicBezTo>
                  <a:pt x="314" y="4"/>
                  <a:pt x="314" y="4"/>
                  <a:pt x="314" y="4"/>
                </a:cubicBezTo>
                <a:cubicBezTo>
                  <a:pt x="309" y="2"/>
                  <a:pt x="303" y="0"/>
                  <a:pt x="298" y="0"/>
                </a:cubicBezTo>
                <a:cubicBezTo>
                  <a:pt x="291" y="0"/>
                  <a:pt x="285" y="2"/>
                  <a:pt x="280" y="5"/>
                </a:cubicBezTo>
                <a:cubicBezTo>
                  <a:pt x="274" y="9"/>
                  <a:pt x="269" y="13"/>
                  <a:pt x="266" y="19"/>
                </a:cubicBezTo>
                <a:cubicBezTo>
                  <a:pt x="4" y="519"/>
                  <a:pt x="4" y="519"/>
                  <a:pt x="4" y="519"/>
                </a:cubicBezTo>
                <a:cubicBezTo>
                  <a:pt x="4" y="519"/>
                  <a:pt x="4" y="519"/>
                  <a:pt x="4" y="519"/>
                </a:cubicBezTo>
                <a:cubicBezTo>
                  <a:pt x="22" y="528"/>
                  <a:pt x="22" y="528"/>
                  <a:pt x="22" y="528"/>
                </a:cubicBezTo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ṣḻîḑé">
            <a:extLst>
              <a:ext uri="{FF2B5EF4-FFF2-40B4-BE49-F238E27FC236}">
                <a16:creationId xmlns:a16="http://schemas.microsoft.com/office/drawing/2014/main" id="{CCD98A57-D1AE-41E3-B698-7D4A9DE87A89}"/>
              </a:ext>
            </a:extLst>
          </p:cNvPr>
          <p:cNvSpPr/>
          <p:nvPr/>
        </p:nvSpPr>
        <p:spPr bwMode="auto">
          <a:xfrm>
            <a:off x="5246323" y="3392779"/>
            <a:ext cx="563966" cy="560692"/>
          </a:xfrm>
          <a:custGeom>
            <a:avLst/>
            <a:gdLst>
              <a:gd name="T0" fmla="*/ 25 w 768"/>
              <a:gd name="T1" fmla="*/ 421 h 764"/>
              <a:gd name="T2" fmla="*/ 212 w 768"/>
              <a:gd name="T3" fmla="*/ 64 h 764"/>
              <a:gd name="T4" fmla="*/ 341 w 768"/>
              <a:gd name="T5" fmla="*/ 24 h 764"/>
              <a:gd name="T6" fmla="*/ 703 w 768"/>
              <a:gd name="T7" fmla="*/ 214 h 764"/>
              <a:gd name="T8" fmla="*/ 743 w 768"/>
              <a:gd name="T9" fmla="*/ 343 h 764"/>
              <a:gd name="T10" fmla="*/ 556 w 768"/>
              <a:gd name="T11" fmla="*/ 700 h 764"/>
              <a:gd name="T12" fmla="*/ 427 w 768"/>
              <a:gd name="T13" fmla="*/ 740 h 764"/>
              <a:gd name="T14" fmla="*/ 65 w 768"/>
              <a:gd name="T15" fmla="*/ 549 h 764"/>
              <a:gd name="T16" fmla="*/ 25 w 768"/>
              <a:gd name="T17" fmla="*/ 421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8" h="764">
                <a:moveTo>
                  <a:pt x="25" y="421"/>
                </a:moveTo>
                <a:cubicBezTo>
                  <a:pt x="212" y="64"/>
                  <a:pt x="212" y="64"/>
                  <a:pt x="212" y="64"/>
                </a:cubicBezTo>
                <a:cubicBezTo>
                  <a:pt x="237" y="17"/>
                  <a:pt x="294" y="0"/>
                  <a:pt x="341" y="24"/>
                </a:cubicBezTo>
                <a:cubicBezTo>
                  <a:pt x="703" y="214"/>
                  <a:pt x="703" y="214"/>
                  <a:pt x="703" y="214"/>
                </a:cubicBezTo>
                <a:cubicBezTo>
                  <a:pt x="750" y="239"/>
                  <a:pt x="768" y="296"/>
                  <a:pt x="743" y="343"/>
                </a:cubicBezTo>
                <a:cubicBezTo>
                  <a:pt x="556" y="700"/>
                  <a:pt x="556" y="700"/>
                  <a:pt x="556" y="700"/>
                </a:cubicBezTo>
                <a:cubicBezTo>
                  <a:pt x="531" y="746"/>
                  <a:pt x="474" y="764"/>
                  <a:pt x="427" y="740"/>
                </a:cubicBezTo>
                <a:cubicBezTo>
                  <a:pt x="65" y="549"/>
                  <a:pt x="65" y="549"/>
                  <a:pt x="65" y="549"/>
                </a:cubicBezTo>
                <a:cubicBezTo>
                  <a:pt x="18" y="525"/>
                  <a:pt x="0" y="468"/>
                  <a:pt x="25" y="421"/>
                </a:cubicBezTo>
              </a:path>
            </a:pathLst>
          </a:cu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iṩlîde">
            <a:extLst>
              <a:ext uri="{FF2B5EF4-FFF2-40B4-BE49-F238E27FC236}">
                <a16:creationId xmlns:a16="http://schemas.microsoft.com/office/drawing/2014/main" id="{05AFC878-A1BB-40F6-B090-6359EC13BCA5}"/>
              </a:ext>
            </a:extLst>
          </p:cNvPr>
          <p:cNvSpPr/>
          <p:nvPr/>
        </p:nvSpPr>
        <p:spPr bwMode="auto">
          <a:xfrm>
            <a:off x="5241412" y="3387050"/>
            <a:ext cx="573788" cy="572151"/>
          </a:xfrm>
          <a:custGeom>
            <a:avLst/>
            <a:gdLst>
              <a:gd name="T0" fmla="*/ 32 w 782"/>
              <a:gd name="T1" fmla="*/ 429 h 780"/>
              <a:gd name="T2" fmla="*/ 50 w 782"/>
              <a:gd name="T3" fmla="*/ 439 h 780"/>
              <a:gd name="T4" fmla="*/ 238 w 782"/>
              <a:gd name="T5" fmla="*/ 82 h 780"/>
              <a:gd name="T6" fmla="*/ 266 w 782"/>
              <a:gd name="T7" fmla="*/ 52 h 780"/>
              <a:gd name="T8" fmla="*/ 304 w 782"/>
              <a:gd name="T9" fmla="*/ 42 h 780"/>
              <a:gd name="T10" fmla="*/ 338 w 782"/>
              <a:gd name="T11" fmla="*/ 50 h 780"/>
              <a:gd name="T12" fmla="*/ 338 w 782"/>
              <a:gd name="T13" fmla="*/ 50 h 780"/>
              <a:gd name="T14" fmla="*/ 701 w 782"/>
              <a:gd name="T15" fmla="*/ 241 h 780"/>
              <a:gd name="T16" fmla="*/ 730 w 782"/>
              <a:gd name="T17" fmla="*/ 269 h 780"/>
              <a:gd name="T18" fmla="*/ 741 w 782"/>
              <a:gd name="T19" fmla="*/ 307 h 780"/>
              <a:gd name="T20" fmla="*/ 732 w 782"/>
              <a:gd name="T21" fmla="*/ 341 h 780"/>
              <a:gd name="T22" fmla="*/ 544 w 782"/>
              <a:gd name="T23" fmla="*/ 698 h 780"/>
              <a:gd name="T24" fmla="*/ 516 w 782"/>
              <a:gd name="T25" fmla="*/ 728 h 780"/>
              <a:gd name="T26" fmla="*/ 478 w 782"/>
              <a:gd name="T27" fmla="*/ 738 h 780"/>
              <a:gd name="T28" fmla="*/ 444 w 782"/>
              <a:gd name="T29" fmla="*/ 730 h 780"/>
              <a:gd name="T30" fmla="*/ 444 w 782"/>
              <a:gd name="T31" fmla="*/ 730 h 780"/>
              <a:gd name="T32" fmla="*/ 81 w 782"/>
              <a:gd name="T33" fmla="*/ 539 h 780"/>
              <a:gd name="T34" fmla="*/ 81 w 782"/>
              <a:gd name="T35" fmla="*/ 539 h 780"/>
              <a:gd name="T36" fmla="*/ 52 w 782"/>
              <a:gd name="T37" fmla="*/ 511 h 780"/>
              <a:gd name="T38" fmla="*/ 42 w 782"/>
              <a:gd name="T39" fmla="*/ 473 h 780"/>
              <a:gd name="T40" fmla="*/ 50 w 782"/>
              <a:gd name="T41" fmla="*/ 439 h 780"/>
              <a:gd name="T42" fmla="*/ 50 w 782"/>
              <a:gd name="T43" fmla="*/ 439 h 780"/>
              <a:gd name="T44" fmla="*/ 32 w 782"/>
              <a:gd name="T45" fmla="*/ 429 h 780"/>
              <a:gd name="T46" fmla="*/ 13 w 782"/>
              <a:gd name="T47" fmla="*/ 419 h 780"/>
              <a:gd name="T48" fmla="*/ 0 w 782"/>
              <a:gd name="T49" fmla="*/ 473 h 780"/>
              <a:gd name="T50" fmla="*/ 16 w 782"/>
              <a:gd name="T51" fmla="*/ 532 h 780"/>
              <a:gd name="T52" fmla="*/ 62 w 782"/>
              <a:gd name="T53" fmla="*/ 576 h 780"/>
              <a:gd name="T54" fmla="*/ 425 w 782"/>
              <a:gd name="T55" fmla="*/ 766 h 780"/>
              <a:gd name="T56" fmla="*/ 478 w 782"/>
              <a:gd name="T57" fmla="*/ 780 h 780"/>
              <a:gd name="T58" fmla="*/ 538 w 782"/>
              <a:gd name="T59" fmla="*/ 763 h 780"/>
              <a:gd name="T60" fmla="*/ 581 w 782"/>
              <a:gd name="T61" fmla="*/ 718 h 780"/>
              <a:gd name="T62" fmla="*/ 769 w 782"/>
              <a:gd name="T63" fmla="*/ 360 h 780"/>
              <a:gd name="T64" fmla="*/ 782 w 782"/>
              <a:gd name="T65" fmla="*/ 307 h 780"/>
              <a:gd name="T66" fmla="*/ 766 w 782"/>
              <a:gd name="T67" fmla="*/ 248 h 780"/>
              <a:gd name="T68" fmla="*/ 720 w 782"/>
              <a:gd name="T69" fmla="*/ 204 h 780"/>
              <a:gd name="T70" fmla="*/ 357 w 782"/>
              <a:gd name="T71" fmla="*/ 14 h 780"/>
              <a:gd name="T72" fmla="*/ 357 w 782"/>
              <a:gd name="T73" fmla="*/ 14 h 780"/>
              <a:gd name="T74" fmla="*/ 304 w 782"/>
              <a:gd name="T75" fmla="*/ 0 h 780"/>
              <a:gd name="T76" fmla="*/ 244 w 782"/>
              <a:gd name="T77" fmla="*/ 17 h 780"/>
              <a:gd name="T78" fmla="*/ 201 w 782"/>
              <a:gd name="T79" fmla="*/ 62 h 780"/>
              <a:gd name="T80" fmla="*/ 13 w 782"/>
              <a:gd name="T81" fmla="*/ 420 h 780"/>
              <a:gd name="T82" fmla="*/ 13 w 782"/>
              <a:gd name="T83" fmla="*/ 419 h 780"/>
              <a:gd name="T84" fmla="*/ 32 w 782"/>
              <a:gd name="T85" fmla="*/ 429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82" h="780">
                <a:moveTo>
                  <a:pt x="32" y="429"/>
                </a:moveTo>
                <a:cubicBezTo>
                  <a:pt x="50" y="439"/>
                  <a:pt x="50" y="439"/>
                  <a:pt x="50" y="439"/>
                </a:cubicBezTo>
                <a:cubicBezTo>
                  <a:pt x="238" y="82"/>
                  <a:pt x="238" y="82"/>
                  <a:pt x="238" y="82"/>
                </a:cubicBezTo>
                <a:cubicBezTo>
                  <a:pt x="244" y="69"/>
                  <a:pt x="254" y="59"/>
                  <a:pt x="266" y="52"/>
                </a:cubicBezTo>
                <a:cubicBezTo>
                  <a:pt x="277" y="45"/>
                  <a:pt x="290" y="42"/>
                  <a:pt x="304" y="42"/>
                </a:cubicBezTo>
                <a:cubicBezTo>
                  <a:pt x="315" y="42"/>
                  <a:pt x="327" y="44"/>
                  <a:pt x="338" y="50"/>
                </a:cubicBezTo>
                <a:cubicBezTo>
                  <a:pt x="338" y="50"/>
                  <a:pt x="338" y="50"/>
                  <a:pt x="338" y="50"/>
                </a:cubicBezTo>
                <a:cubicBezTo>
                  <a:pt x="701" y="241"/>
                  <a:pt x="701" y="241"/>
                  <a:pt x="701" y="241"/>
                </a:cubicBezTo>
                <a:cubicBezTo>
                  <a:pt x="713" y="247"/>
                  <a:pt x="723" y="257"/>
                  <a:pt x="730" y="269"/>
                </a:cubicBezTo>
                <a:cubicBezTo>
                  <a:pt x="737" y="280"/>
                  <a:pt x="741" y="293"/>
                  <a:pt x="741" y="307"/>
                </a:cubicBezTo>
                <a:cubicBezTo>
                  <a:pt x="741" y="318"/>
                  <a:pt x="738" y="330"/>
                  <a:pt x="732" y="341"/>
                </a:cubicBezTo>
                <a:cubicBezTo>
                  <a:pt x="544" y="698"/>
                  <a:pt x="544" y="698"/>
                  <a:pt x="544" y="698"/>
                </a:cubicBezTo>
                <a:cubicBezTo>
                  <a:pt x="538" y="711"/>
                  <a:pt x="528" y="721"/>
                  <a:pt x="516" y="728"/>
                </a:cubicBezTo>
                <a:cubicBezTo>
                  <a:pt x="505" y="735"/>
                  <a:pt x="492" y="738"/>
                  <a:pt x="478" y="738"/>
                </a:cubicBezTo>
                <a:cubicBezTo>
                  <a:pt x="467" y="738"/>
                  <a:pt x="455" y="735"/>
                  <a:pt x="444" y="730"/>
                </a:cubicBezTo>
                <a:cubicBezTo>
                  <a:pt x="444" y="730"/>
                  <a:pt x="444" y="730"/>
                  <a:pt x="444" y="730"/>
                </a:cubicBezTo>
                <a:cubicBezTo>
                  <a:pt x="81" y="539"/>
                  <a:pt x="81" y="539"/>
                  <a:pt x="81" y="539"/>
                </a:cubicBezTo>
                <a:cubicBezTo>
                  <a:pt x="81" y="539"/>
                  <a:pt x="81" y="539"/>
                  <a:pt x="81" y="539"/>
                </a:cubicBezTo>
                <a:cubicBezTo>
                  <a:pt x="69" y="532"/>
                  <a:pt x="59" y="523"/>
                  <a:pt x="52" y="511"/>
                </a:cubicBezTo>
                <a:cubicBezTo>
                  <a:pt x="45" y="500"/>
                  <a:pt x="42" y="487"/>
                  <a:pt x="42" y="473"/>
                </a:cubicBezTo>
                <a:cubicBezTo>
                  <a:pt x="42" y="462"/>
                  <a:pt x="44" y="450"/>
                  <a:pt x="50" y="439"/>
                </a:cubicBezTo>
                <a:cubicBezTo>
                  <a:pt x="50" y="439"/>
                  <a:pt x="50" y="439"/>
                  <a:pt x="50" y="439"/>
                </a:cubicBezTo>
                <a:cubicBezTo>
                  <a:pt x="32" y="429"/>
                  <a:pt x="32" y="429"/>
                  <a:pt x="32" y="429"/>
                </a:cubicBezTo>
                <a:cubicBezTo>
                  <a:pt x="13" y="419"/>
                  <a:pt x="13" y="419"/>
                  <a:pt x="13" y="419"/>
                </a:cubicBezTo>
                <a:cubicBezTo>
                  <a:pt x="4" y="437"/>
                  <a:pt x="0" y="455"/>
                  <a:pt x="0" y="473"/>
                </a:cubicBezTo>
                <a:cubicBezTo>
                  <a:pt x="0" y="494"/>
                  <a:pt x="6" y="514"/>
                  <a:pt x="16" y="532"/>
                </a:cubicBezTo>
                <a:cubicBezTo>
                  <a:pt x="27" y="550"/>
                  <a:pt x="42" y="565"/>
                  <a:pt x="62" y="576"/>
                </a:cubicBezTo>
                <a:cubicBezTo>
                  <a:pt x="425" y="766"/>
                  <a:pt x="425" y="766"/>
                  <a:pt x="425" y="766"/>
                </a:cubicBezTo>
                <a:cubicBezTo>
                  <a:pt x="442" y="775"/>
                  <a:pt x="460" y="780"/>
                  <a:pt x="478" y="780"/>
                </a:cubicBezTo>
                <a:cubicBezTo>
                  <a:pt x="499" y="780"/>
                  <a:pt x="520" y="774"/>
                  <a:pt x="538" y="763"/>
                </a:cubicBezTo>
                <a:cubicBezTo>
                  <a:pt x="555" y="753"/>
                  <a:pt x="571" y="737"/>
                  <a:pt x="581" y="718"/>
                </a:cubicBezTo>
                <a:cubicBezTo>
                  <a:pt x="769" y="360"/>
                  <a:pt x="769" y="360"/>
                  <a:pt x="769" y="360"/>
                </a:cubicBezTo>
                <a:cubicBezTo>
                  <a:pt x="778" y="343"/>
                  <a:pt x="782" y="325"/>
                  <a:pt x="782" y="307"/>
                </a:cubicBezTo>
                <a:cubicBezTo>
                  <a:pt x="782" y="286"/>
                  <a:pt x="776" y="265"/>
                  <a:pt x="766" y="248"/>
                </a:cubicBezTo>
                <a:cubicBezTo>
                  <a:pt x="755" y="230"/>
                  <a:pt x="740" y="214"/>
                  <a:pt x="720" y="204"/>
                </a:cubicBezTo>
                <a:cubicBezTo>
                  <a:pt x="357" y="14"/>
                  <a:pt x="357" y="14"/>
                  <a:pt x="357" y="14"/>
                </a:cubicBezTo>
                <a:cubicBezTo>
                  <a:pt x="357" y="14"/>
                  <a:pt x="357" y="14"/>
                  <a:pt x="357" y="14"/>
                </a:cubicBezTo>
                <a:cubicBezTo>
                  <a:pt x="340" y="5"/>
                  <a:pt x="322" y="0"/>
                  <a:pt x="304" y="0"/>
                </a:cubicBezTo>
                <a:cubicBezTo>
                  <a:pt x="283" y="0"/>
                  <a:pt x="262" y="6"/>
                  <a:pt x="244" y="17"/>
                </a:cubicBezTo>
                <a:cubicBezTo>
                  <a:pt x="227" y="27"/>
                  <a:pt x="211" y="43"/>
                  <a:pt x="201" y="62"/>
                </a:cubicBezTo>
                <a:cubicBezTo>
                  <a:pt x="13" y="420"/>
                  <a:pt x="13" y="420"/>
                  <a:pt x="13" y="420"/>
                </a:cubicBezTo>
                <a:cubicBezTo>
                  <a:pt x="13" y="419"/>
                  <a:pt x="13" y="419"/>
                  <a:pt x="13" y="419"/>
                </a:cubicBezTo>
                <a:cubicBezTo>
                  <a:pt x="32" y="429"/>
                  <a:pt x="32" y="429"/>
                  <a:pt x="32" y="429"/>
                </a:cubicBezTo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śļidè">
            <a:extLst>
              <a:ext uri="{FF2B5EF4-FFF2-40B4-BE49-F238E27FC236}">
                <a16:creationId xmlns:a16="http://schemas.microsoft.com/office/drawing/2014/main" id="{1EF164AE-859E-471B-84FC-F09A1A03966D}"/>
              </a:ext>
            </a:extLst>
          </p:cNvPr>
          <p:cNvSpPr/>
          <p:nvPr/>
        </p:nvSpPr>
        <p:spPr bwMode="auto">
          <a:xfrm>
            <a:off x="5678506" y="3618693"/>
            <a:ext cx="563966" cy="562329"/>
          </a:xfrm>
          <a:custGeom>
            <a:avLst/>
            <a:gdLst>
              <a:gd name="T0" fmla="*/ 25 w 768"/>
              <a:gd name="T1" fmla="*/ 422 h 765"/>
              <a:gd name="T2" fmla="*/ 212 w 768"/>
              <a:gd name="T3" fmla="*/ 65 h 765"/>
              <a:gd name="T4" fmla="*/ 341 w 768"/>
              <a:gd name="T5" fmla="*/ 25 h 765"/>
              <a:gd name="T6" fmla="*/ 703 w 768"/>
              <a:gd name="T7" fmla="*/ 215 h 765"/>
              <a:gd name="T8" fmla="*/ 743 w 768"/>
              <a:gd name="T9" fmla="*/ 344 h 765"/>
              <a:gd name="T10" fmla="*/ 556 w 768"/>
              <a:gd name="T11" fmla="*/ 701 h 765"/>
              <a:gd name="T12" fmla="*/ 427 w 768"/>
              <a:gd name="T13" fmla="*/ 741 h 765"/>
              <a:gd name="T14" fmla="*/ 65 w 768"/>
              <a:gd name="T15" fmla="*/ 550 h 765"/>
              <a:gd name="T16" fmla="*/ 25 w 768"/>
              <a:gd name="T17" fmla="*/ 422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8" h="765">
                <a:moveTo>
                  <a:pt x="25" y="422"/>
                </a:moveTo>
                <a:cubicBezTo>
                  <a:pt x="212" y="65"/>
                  <a:pt x="212" y="65"/>
                  <a:pt x="212" y="65"/>
                </a:cubicBezTo>
                <a:cubicBezTo>
                  <a:pt x="237" y="18"/>
                  <a:pt x="294" y="0"/>
                  <a:pt x="341" y="25"/>
                </a:cubicBezTo>
                <a:cubicBezTo>
                  <a:pt x="703" y="215"/>
                  <a:pt x="703" y="215"/>
                  <a:pt x="703" y="215"/>
                </a:cubicBezTo>
                <a:cubicBezTo>
                  <a:pt x="750" y="240"/>
                  <a:pt x="768" y="297"/>
                  <a:pt x="743" y="344"/>
                </a:cubicBezTo>
                <a:cubicBezTo>
                  <a:pt x="556" y="701"/>
                  <a:pt x="556" y="701"/>
                  <a:pt x="556" y="701"/>
                </a:cubicBezTo>
                <a:cubicBezTo>
                  <a:pt x="531" y="747"/>
                  <a:pt x="474" y="765"/>
                  <a:pt x="427" y="741"/>
                </a:cubicBezTo>
                <a:cubicBezTo>
                  <a:pt x="65" y="550"/>
                  <a:pt x="65" y="550"/>
                  <a:pt x="65" y="550"/>
                </a:cubicBezTo>
                <a:cubicBezTo>
                  <a:pt x="18" y="526"/>
                  <a:pt x="0" y="468"/>
                  <a:pt x="25" y="422"/>
                </a:cubicBezTo>
              </a:path>
            </a:pathLst>
          </a:cu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ṡļíde">
            <a:extLst>
              <a:ext uri="{FF2B5EF4-FFF2-40B4-BE49-F238E27FC236}">
                <a16:creationId xmlns:a16="http://schemas.microsoft.com/office/drawing/2014/main" id="{1E368B00-3F30-4F7D-A511-A2C4E1AA4301}"/>
              </a:ext>
            </a:extLst>
          </p:cNvPr>
          <p:cNvSpPr/>
          <p:nvPr/>
        </p:nvSpPr>
        <p:spPr bwMode="auto">
          <a:xfrm>
            <a:off x="5672776" y="3613781"/>
            <a:ext cx="574606" cy="572151"/>
          </a:xfrm>
          <a:custGeom>
            <a:avLst/>
            <a:gdLst>
              <a:gd name="T0" fmla="*/ 32 w 782"/>
              <a:gd name="T1" fmla="*/ 429 h 779"/>
              <a:gd name="T2" fmla="*/ 50 w 782"/>
              <a:gd name="T3" fmla="*/ 439 h 779"/>
              <a:gd name="T4" fmla="*/ 238 w 782"/>
              <a:gd name="T5" fmla="*/ 81 h 779"/>
              <a:gd name="T6" fmla="*/ 266 w 782"/>
              <a:gd name="T7" fmla="*/ 52 h 779"/>
              <a:gd name="T8" fmla="*/ 304 w 782"/>
              <a:gd name="T9" fmla="*/ 42 h 779"/>
              <a:gd name="T10" fmla="*/ 338 w 782"/>
              <a:gd name="T11" fmla="*/ 50 h 779"/>
              <a:gd name="T12" fmla="*/ 701 w 782"/>
              <a:gd name="T13" fmla="*/ 241 h 779"/>
              <a:gd name="T14" fmla="*/ 701 w 782"/>
              <a:gd name="T15" fmla="*/ 241 h 779"/>
              <a:gd name="T16" fmla="*/ 730 w 782"/>
              <a:gd name="T17" fmla="*/ 269 h 779"/>
              <a:gd name="T18" fmla="*/ 741 w 782"/>
              <a:gd name="T19" fmla="*/ 307 h 779"/>
              <a:gd name="T20" fmla="*/ 732 w 782"/>
              <a:gd name="T21" fmla="*/ 341 h 779"/>
              <a:gd name="T22" fmla="*/ 544 w 782"/>
              <a:gd name="T23" fmla="*/ 698 h 779"/>
              <a:gd name="T24" fmla="*/ 517 w 782"/>
              <a:gd name="T25" fmla="*/ 728 h 779"/>
              <a:gd name="T26" fmla="*/ 479 w 782"/>
              <a:gd name="T27" fmla="*/ 738 h 779"/>
              <a:gd name="T28" fmla="*/ 444 w 782"/>
              <a:gd name="T29" fmla="*/ 729 h 779"/>
              <a:gd name="T30" fmla="*/ 81 w 782"/>
              <a:gd name="T31" fmla="*/ 539 h 779"/>
              <a:gd name="T32" fmla="*/ 52 w 782"/>
              <a:gd name="T33" fmla="*/ 511 h 779"/>
              <a:gd name="T34" fmla="*/ 42 w 782"/>
              <a:gd name="T35" fmla="*/ 473 h 779"/>
              <a:gd name="T36" fmla="*/ 50 w 782"/>
              <a:gd name="T37" fmla="*/ 439 h 779"/>
              <a:gd name="T38" fmla="*/ 32 w 782"/>
              <a:gd name="T39" fmla="*/ 429 h 779"/>
              <a:gd name="T40" fmla="*/ 13 w 782"/>
              <a:gd name="T41" fmla="*/ 419 h 779"/>
              <a:gd name="T42" fmla="*/ 0 w 782"/>
              <a:gd name="T43" fmla="*/ 473 h 779"/>
              <a:gd name="T44" fmla="*/ 16 w 782"/>
              <a:gd name="T45" fmla="*/ 532 h 779"/>
              <a:gd name="T46" fmla="*/ 62 w 782"/>
              <a:gd name="T47" fmla="*/ 576 h 779"/>
              <a:gd name="T48" fmla="*/ 425 w 782"/>
              <a:gd name="T49" fmla="*/ 766 h 779"/>
              <a:gd name="T50" fmla="*/ 479 w 782"/>
              <a:gd name="T51" fmla="*/ 779 h 779"/>
              <a:gd name="T52" fmla="*/ 538 w 782"/>
              <a:gd name="T53" fmla="*/ 763 h 779"/>
              <a:gd name="T54" fmla="*/ 581 w 782"/>
              <a:gd name="T55" fmla="*/ 717 h 779"/>
              <a:gd name="T56" fmla="*/ 769 w 782"/>
              <a:gd name="T57" fmla="*/ 360 h 779"/>
              <a:gd name="T58" fmla="*/ 782 w 782"/>
              <a:gd name="T59" fmla="*/ 307 h 779"/>
              <a:gd name="T60" fmla="*/ 766 w 782"/>
              <a:gd name="T61" fmla="*/ 247 h 779"/>
              <a:gd name="T62" fmla="*/ 720 w 782"/>
              <a:gd name="T63" fmla="*/ 204 h 779"/>
              <a:gd name="T64" fmla="*/ 357 w 782"/>
              <a:gd name="T65" fmla="*/ 14 h 779"/>
              <a:gd name="T66" fmla="*/ 304 w 782"/>
              <a:gd name="T67" fmla="*/ 0 h 779"/>
              <a:gd name="T68" fmla="*/ 245 w 782"/>
              <a:gd name="T69" fmla="*/ 16 h 779"/>
              <a:gd name="T70" fmla="*/ 201 w 782"/>
              <a:gd name="T71" fmla="*/ 62 h 779"/>
              <a:gd name="T72" fmla="*/ 13 w 782"/>
              <a:gd name="T73" fmla="*/ 419 h 779"/>
              <a:gd name="T74" fmla="*/ 32 w 782"/>
              <a:gd name="T75" fmla="*/ 429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2" h="779">
                <a:moveTo>
                  <a:pt x="32" y="429"/>
                </a:moveTo>
                <a:cubicBezTo>
                  <a:pt x="50" y="439"/>
                  <a:pt x="50" y="439"/>
                  <a:pt x="50" y="439"/>
                </a:cubicBezTo>
                <a:cubicBezTo>
                  <a:pt x="238" y="81"/>
                  <a:pt x="238" y="81"/>
                  <a:pt x="238" y="81"/>
                </a:cubicBezTo>
                <a:cubicBezTo>
                  <a:pt x="244" y="69"/>
                  <a:pt x="254" y="59"/>
                  <a:pt x="266" y="52"/>
                </a:cubicBezTo>
                <a:cubicBezTo>
                  <a:pt x="277" y="45"/>
                  <a:pt x="290" y="42"/>
                  <a:pt x="304" y="42"/>
                </a:cubicBezTo>
                <a:cubicBezTo>
                  <a:pt x="315" y="42"/>
                  <a:pt x="327" y="44"/>
                  <a:pt x="338" y="50"/>
                </a:cubicBezTo>
                <a:cubicBezTo>
                  <a:pt x="701" y="241"/>
                  <a:pt x="701" y="241"/>
                  <a:pt x="701" y="241"/>
                </a:cubicBezTo>
                <a:cubicBezTo>
                  <a:pt x="701" y="241"/>
                  <a:pt x="701" y="241"/>
                  <a:pt x="701" y="241"/>
                </a:cubicBezTo>
                <a:cubicBezTo>
                  <a:pt x="713" y="247"/>
                  <a:pt x="723" y="257"/>
                  <a:pt x="730" y="269"/>
                </a:cubicBezTo>
                <a:cubicBezTo>
                  <a:pt x="737" y="280"/>
                  <a:pt x="741" y="293"/>
                  <a:pt x="741" y="307"/>
                </a:cubicBezTo>
                <a:cubicBezTo>
                  <a:pt x="741" y="318"/>
                  <a:pt x="738" y="330"/>
                  <a:pt x="732" y="341"/>
                </a:cubicBezTo>
                <a:cubicBezTo>
                  <a:pt x="544" y="698"/>
                  <a:pt x="544" y="698"/>
                  <a:pt x="544" y="698"/>
                </a:cubicBezTo>
                <a:cubicBezTo>
                  <a:pt x="538" y="711"/>
                  <a:pt x="528" y="721"/>
                  <a:pt x="517" y="728"/>
                </a:cubicBezTo>
                <a:cubicBezTo>
                  <a:pt x="505" y="734"/>
                  <a:pt x="492" y="738"/>
                  <a:pt x="479" y="738"/>
                </a:cubicBezTo>
                <a:cubicBezTo>
                  <a:pt x="467" y="738"/>
                  <a:pt x="455" y="735"/>
                  <a:pt x="444" y="729"/>
                </a:cubicBezTo>
                <a:cubicBezTo>
                  <a:pt x="81" y="539"/>
                  <a:pt x="81" y="539"/>
                  <a:pt x="81" y="539"/>
                </a:cubicBezTo>
                <a:cubicBezTo>
                  <a:pt x="69" y="532"/>
                  <a:pt x="59" y="523"/>
                  <a:pt x="52" y="511"/>
                </a:cubicBezTo>
                <a:cubicBezTo>
                  <a:pt x="45" y="500"/>
                  <a:pt x="42" y="486"/>
                  <a:pt x="42" y="473"/>
                </a:cubicBezTo>
                <a:cubicBezTo>
                  <a:pt x="42" y="461"/>
                  <a:pt x="44" y="450"/>
                  <a:pt x="50" y="439"/>
                </a:cubicBezTo>
                <a:cubicBezTo>
                  <a:pt x="32" y="429"/>
                  <a:pt x="32" y="429"/>
                  <a:pt x="32" y="429"/>
                </a:cubicBezTo>
                <a:cubicBezTo>
                  <a:pt x="13" y="419"/>
                  <a:pt x="13" y="419"/>
                  <a:pt x="13" y="419"/>
                </a:cubicBezTo>
                <a:cubicBezTo>
                  <a:pt x="4" y="436"/>
                  <a:pt x="0" y="455"/>
                  <a:pt x="0" y="473"/>
                </a:cubicBezTo>
                <a:cubicBezTo>
                  <a:pt x="0" y="494"/>
                  <a:pt x="6" y="514"/>
                  <a:pt x="16" y="532"/>
                </a:cubicBezTo>
                <a:cubicBezTo>
                  <a:pt x="27" y="550"/>
                  <a:pt x="42" y="565"/>
                  <a:pt x="62" y="576"/>
                </a:cubicBezTo>
                <a:cubicBezTo>
                  <a:pt x="425" y="766"/>
                  <a:pt x="425" y="766"/>
                  <a:pt x="425" y="766"/>
                </a:cubicBezTo>
                <a:cubicBezTo>
                  <a:pt x="442" y="775"/>
                  <a:pt x="460" y="779"/>
                  <a:pt x="479" y="779"/>
                </a:cubicBezTo>
                <a:cubicBezTo>
                  <a:pt x="499" y="779"/>
                  <a:pt x="520" y="774"/>
                  <a:pt x="538" y="763"/>
                </a:cubicBezTo>
                <a:cubicBezTo>
                  <a:pt x="555" y="753"/>
                  <a:pt x="571" y="737"/>
                  <a:pt x="581" y="717"/>
                </a:cubicBezTo>
                <a:cubicBezTo>
                  <a:pt x="769" y="360"/>
                  <a:pt x="769" y="360"/>
                  <a:pt x="769" y="360"/>
                </a:cubicBezTo>
                <a:cubicBezTo>
                  <a:pt x="778" y="343"/>
                  <a:pt x="782" y="325"/>
                  <a:pt x="782" y="307"/>
                </a:cubicBezTo>
                <a:cubicBezTo>
                  <a:pt x="782" y="286"/>
                  <a:pt x="776" y="265"/>
                  <a:pt x="766" y="247"/>
                </a:cubicBezTo>
                <a:cubicBezTo>
                  <a:pt x="755" y="230"/>
                  <a:pt x="740" y="214"/>
                  <a:pt x="720" y="204"/>
                </a:cubicBezTo>
                <a:cubicBezTo>
                  <a:pt x="357" y="14"/>
                  <a:pt x="357" y="14"/>
                  <a:pt x="357" y="14"/>
                </a:cubicBezTo>
                <a:cubicBezTo>
                  <a:pt x="340" y="5"/>
                  <a:pt x="322" y="0"/>
                  <a:pt x="304" y="0"/>
                </a:cubicBezTo>
                <a:cubicBezTo>
                  <a:pt x="283" y="0"/>
                  <a:pt x="262" y="6"/>
                  <a:pt x="245" y="16"/>
                </a:cubicBezTo>
                <a:cubicBezTo>
                  <a:pt x="227" y="27"/>
                  <a:pt x="211" y="43"/>
                  <a:pt x="201" y="62"/>
                </a:cubicBezTo>
                <a:cubicBezTo>
                  <a:pt x="13" y="419"/>
                  <a:pt x="13" y="419"/>
                  <a:pt x="13" y="419"/>
                </a:cubicBezTo>
                <a:cubicBezTo>
                  <a:pt x="32" y="429"/>
                  <a:pt x="32" y="429"/>
                  <a:pt x="32" y="429"/>
                </a:cubicBezTo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ṡļïḓè">
            <a:extLst>
              <a:ext uri="{FF2B5EF4-FFF2-40B4-BE49-F238E27FC236}">
                <a16:creationId xmlns:a16="http://schemas.microsoft.com/office/drawing/2014/main" id="{D440F28A-4A63-4A73-8846-0084DB07F9FA}"/>
              </a:ext>
            </a:extLst>
          </p:cNvPr>
          <p:cNvSpPr/>
          <p:nvPr/>
        </p:nvSpPr>
        <p:spPr bwMode="auto">
          <a:xfrm>
            <a:off x="6109870" y="3845425"/>
            <a:ext cx="563966" cy="562329"/>
          </a:xfrm>
          <a:custGeom>
            <a:avLst/>
            <a:gdLst>
              <a:gd name="T0" fmla="*/ 25 w 768"/>
              <a:gd name="T1" fmla="*/ 422 h 765"/>
              <a:gd name="T2" fmla="*/ 212 w 768"/>
              <a:gd name="T3" fmla="*/ 65 h 765"/>
              <a:gd name="T4" fmla="*/ 341 w 768"/>
              <a:gd name="T5" fmla="*/ 25 h 765"/>
              <a:gd name="T6" fmla="*/ 703 w 768"/>
              <a:gd name="T7" fmla="*/ 215 h 765"/>
              <a:gd name="T8" fmla="*/ 743 w 768"/>
              <a:gd name="T9" fmla="*/ 344 h 765"/>
              <a:gd name="T10" fmla="*/ 556 w 768"/>
              <a:gd name="T11" fmla="*/ 701 h 765"/>
              <a:gd name="T12" fmla="*/ 427 w 768"/>
              <a:gd name="T13" fmla="*/ 741 h 765"/>
              <a:gd name="T14" fmla="*/ 65 w 768"/>
              <a:gd name="T15" fmla="*/ 550 h 765"/>
              <a:gd name="T16" fmla="*/ 25 w 768"/>
              <a:gd name="T17" fmla="*/ 422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8" h="765">
                <a:moveTo>
                  <a:pt x="25" y="422"/>
                </a:moveTo>
                <a:cubicBezTo>
                  <a:pt x="212" y="65"/>
                  <a:pt x="212" y="65"/>
                  <a:pt x="212" y="65"/>
                </a:cubicBezTo>
                <a:cubicBezTo>
                  <a:pt x="237" y="18"/>
                  <a:pt x="294" y="0"/>
                  <a:pt x="341" y="25"/>
                </a:cubicBezTo>
                <a:cubicBezTo>
                  <a:pt x="703" y="215"/>
                  <a:pt x="703" y="215"/>
                  <a:pt x="703" y="215"/>
                </a:cubicBezTo>
                <a:cubicBezTo>
                  <a:pt x="750" y="240"/>
                  <a:pt x="768" y="297"/>
                  <a:pt x="743" y="344"/>
                </a:cubicBezTo>
                <a:cubicBezTo>
                  <a:pt x="556" y="701"/>
                  <a:pt x="556" y="701"/>
                  <a:pt x="556" y="701"/>
                </a:cubicBezTo>
                <a:cubicBezTo>
                  <a:pt x="531" y="747"/>
                  <a:pt x="474" y="765"/>
                  <a:pt x="427" y="741"/>
                </a:cubicBezTo>
                <a:cubicBezTo>
                  <a:pt x="65" y="550"/>
                  <a:pt x="65" y="550"/>
                  <a:pt x="65" y="550"/>
                </a:cubicBezTo>
                <a:cubicBezTo>
                  <a:pt x="18" y="526"/>
                  <a:pt x="0" y="468"/>
                  <a:pt x="25" y="422"/>
                </a:cubicBezTo>
              </a:path>
            </a:pathLst>
          </a:cu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ŝlïḋe">
            <a:extLst>
              <a:ext uri="{FF2B5EF4-FFF2-40B4-BE49-F238E27FC236}">
                <a16:creationId xmlns:a16="http://schemas.microsoft.com/office/drawing/2014/main" id="{580AD535-6432-426A-89C7-176AD9FCED0B}"/>
              </a:ext>
            </a:extLst>
          </p:cNvPr>
          <p:cNvSpPr/>
          <p:nvPr/>
        </p:nvSpPr>
        <p:spPr bwMode="auto">
          <a:xfrm>
            <a:off x="6104959" y="3840513"/>
            <a:ext cx="573788" cy="572151"/>
          </a:xfrm>
          <a:custGeom>
            <a:avLst/>
            <a:gdLst>
              <a:gd name="T0" fmla="*/ 32 w 782"/>
              <a:gd name="T1" fmla="*/ 429 h 779"/>
              <a:gd name="T2" fmla="*/ 50 w 782"/>
              <a:gd name="T3" fmla="*/ 438 h 779"/>
              <a:gd name="T4" fmla="*/ 238 w 782"/>
              <a:gd name="T5" fmla="*/ 81 h 779"/>
              <a:gd name="T6" fmla="*/ 266 w 782"/>
              <a:gd name="T7" fmla="*/ 52 h 779"/>
              <a:gd name="T8" fmla="*/ 304 w 782"/>
              <a:gd name="T9" fmla="*/ 42 h 779"/>
              <a:gd name="T10" fmla="*/ 338 w 782"/>
              <a:gd name="T11" fmla="*/ 50 h 779"/>
              <a:gd name="T12" fmla="*/ 701 w 782"/>
              <a:gd name="T13" fmla="*/ 241 h 779"/>
              <a:gd name="T14" fmla="*/ 730 w 782"/>
              <a:gd name="T15" fmla="*/ 268 h 779"/>
              <a:gd name="T16" fmla="*/ 741 w 782"/>
              <a:gd name="T17" fmla="*/ 306 h 779"/>
              <a:gd name="T18" fmla="*/ 732 w 782"/>
              <a:gd name="T19" fmla="*/ 341 h 779"/>
              <a:gd name="T20" fmla="*/ 544 w 782"/>
              <a:gd name="T21" fmla="*/ 698 h 779"/>
              <a:gd name="T22" fmla="*/ 517 w 782"/>
              <a:gd name="T23" fmla="*/ 728 h 779"/>
              <a:gd name="T24" fmla="*/ 479 w 782"/>
              <a:gd name="T25" fmla="*/ 738 h 779"/>
              <a:gd name="T26" fmla="*/ 444 w 782"/>
              <a:gd name="T27" fmla="*/ 729 h 779"/>
              <a:gd name="T28" fmla="*/ 81 w 782"/>
              <a:gd name="T29" fmla="*/ 539 h 779"/>
              <a:gd name="T30" fmla="*/ 52 w 782"/>
              <a:gd name="T31" fmla="*/ 511 h 779"/>
              <a:gd name="T32" fmla="*/ 42 w 782"/>
              <a:gd name="T33" fmla="*/ 473 h 779"/>
              <a:gd name="T34" fmla="*/ 50 w 782"/>
              <a:gd name="T35" fmla="*/ 438 h 779"/>
              <a:gd name="T36" fmla="*/ 32 w 782"/>
              <a:gd name="T37" fmla="*/ 429 h 779"/>
              <a:gd name="T38" fmla="*/ 14 w 782"/>
              <a:gd name="T39" fmla="*/ 419 h 779"/>
              <a:gd name="T40" fmla="*/ 0 w 782"/>
              <a:gd name="T41" fmla="*/ 473 h 779"/>
              <a:gd name="T42" fmla="*/ 16 w 782"/>
              <a:gd name="T43" fmla="*/ 532 h 779"/>
              <a:gd name="T44" fmla="*/ 62 w 782"/>
              <a:gd name="T45" fmla="*/ 576 h 779"/>
              <a:gd name="T46" fmla="*/ 425 w 782"/>
              <a:gd name="T47" fmla="*/ 766 h 779"/>
              <a:gd name="T48" fmla="*/ 479 w 782"/>
              <a:gd name="T49" fmla="*/ 779 h 779"/>
              <a:gd name="T50" fmla="*/ 538 w 782"/>
              <a:gd name="T51" fmla="*/ 763 h 779"/>
              <a:gd name="T52" fmla="*/ 581 w 782"/>
              <a:gd name="T53" fmla="*/ 717 h 779"/>
              <a:gd name="T54" fmla="*/ 769 w 782"/>
              <a:gd name="T55" fmla="*/ 360 h 779"/>
              <a:gd name="T56" fmla="*/ 782 w 782"/>
              <a:gd name="T57" fmla="*/ 306 h 779"/>
              <a:gd name="T58" fmla="*/ 766 w 782"/>
              <a:gd name="T59" fmla="*/ 247 h 779"/>
              <a:gd name="T60" fmla="*/ 720 w 782"/>
              <a:gd name="T61" fmla="*/ 204 h 779"/>
              <a:gd name="T62" fmla="*/ 357 w 782"/>
              <a:gd name="T63" fmla="*/ 13 h 779"/>
              <a:gd name="T64" fmla="*/ 304 w 782"/>
              <a:gd name="T65" fmla="*/ 0 h 779"/>
              <a:gd name="T66" fmla="*/ 245 w 782"/>
              <a:gd name="T67" fmla="*/ 16 h 779"/>
              <a:gd name="T68" fmla="*/ 201 w 782"/>
              <a:gd name="T69" fmla="*/ 62 h 779"/>
              <a:gd name="T70" fmla="*/ 14 w 782"/>
              <a:gd name="T71" fmla="*/ 419 h 779"/>
              <a:gd name="T72" fmla="*/ 32 w 782"/>
              <a:gd name="T73" fmla="*/ 429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82" h="779">
                <a:moveTo>
                  <a:pt x="32" y="429"/>
                </a:moveTo>
                <a:cubicBezTo>
                  <a:pt x="50" y="438"/>
                  <a:pt x="50" y="438"/>
                  <a:pt x="50" y="438"/>
                </a:cubicBezTo>
                <a:cubicBezTo>
                  <a:pt x="238" y="81"/>
                  <a:pt x="238" y="81"/>
                  <a:pt x="238" y="81"/>
                </a:cubicBezTo>
                <a:cubicBezTo>
                  <a:pt x="244" y="69"/>
                  <a:pt x="254" y="59"/>
                  <a:pt x="266" y="52"/>
                </a:cubicBezTo>
                <a:cubicBezTo>
                  <a:pt x="277" y="45"/>
                  <a:pt x="290" y="42"/>
                  <a:pt x="304" y="42"/>
                </a:cubicBezTo>
                <a:cubicBezTo>
                  <a:pt x="315" y="42"/>
                  <a:pt x="327" y="44"/>
                  <a:pt x="338" y="50"/>
                </a:cubicBezTo>
                <a:cubicBezTo>
                  <a:pt x="701" y="241"/>
                  <a:pt x="701" y="241"/>
                  <a:pt x="701" y="241"/>
                </a:cubicBezTo>
                <a:cubicBezTo>
                  <a:pt x="714" y="247"/>
                  <a:pt x="723" y="257"/>
                  <a:pt x="730" y="268"/>
                </a:cubicBezTo>
                <a:cubicBezTo>
                  <a:pt x="737" y="280"/>
                  <a:pt x="741" y="293"/>
                  <a:pt x="741" y="306"/>
                </a:cubicBezTo>
                <a:cubicBezTo>
                  <a:pt x="741" y="318"/>
                  <a:pt x="738" y="330"/>
                  <a:pt x="732" y="341"/>
                </a:cubicBezTo>
                <a:cubicBezTo>
                  <a:pt x="544" y="698"/>
                  <a:pt x="544" y="698"/>
                  <a:pt x="544" y="698"/>
                </a:cubicBezTo>
                <a:cubicBezTo>
                  <a:pt x="538" y="711"/>
                  <a:pt x="528" y="721"/>
                  <a:pt x="517" y="728"/>
                </a:cubicBezTo>
                <a:cubicBezTo>
                  <a:pt x="505" y="734"/>
                  <a:pt x="492" y="738"/>
                  <a:pt x="479" y="738"/>
                </a:cubicBezTo>
                <a:cubicBezTo>
                  <a:pt x="467" y="738"/>
                  <a:pt x="455" y="735"/>
                  <a:pt x="444" y="729"/>
                </a:cubicBezTo>
                <a:cubicBezTo>
                  <a:pt x="81" y="539"/>
                  <a:pt x="81" y="539"/>
                  <a:pt x="81" y="539"/>
                </a:cubicBezTo>
                <a:cubicBezTo>
                  <a:pt x="69" y="532"/>
                  <a:pt x="59" y="522"/>
                  <a:pt x="52" y="511"/>
                </a:cubicBezTo>
                <a:cubicBezTo>
                  <a:pt x="45" y="500"/>
                  <a:pt x="42" y="486"/>
                  <a:pt x="42" y="473"/>
                </a:cubicBezTo>
                <a:cubicBezTo>
                  <a:pt x="42" y="461"/>
                  <a:pt x="44" y="450"/>
                  <a:pt x="50" y="438"/>
                </a:cubicBezTo>
                <a:cubicBezTo>
                  <a:pt x="32" y="429"/>
                  <a:pt x="32" y="429"/>
                  <a:pt x="32" y="429"/>
                </a:cubicBezTo>
                <a:cubicBezTo>
                  <a:pt x="14" y="419"/>
                  <a:pt x="14" y="419"/>
                  <a:pt x="14" y="419"/>
                </a:cubicBezTo>
                <a:cubicBezTo>
                  <a:pt x="5" y="436"/>
                  <a:pt x="0" y="455"/>
                  <a:pt x="0" y="473"/>
                </a:cubicBezTo>
                <a:cubicBezTo>
                  <a:pt x="0" y="494"/>
                  <a:pt x="6" y="514"/>
                  <a:pt x="16" y="532"/>
                </a:cubicBezTo>
                <a:cubicBezTo>
                  <a:pt x="27" y="550"/>
                  <a:pt x="43" y="565"/>
                  <a:pt x="62" y="576"/>
                </a:cubicBezTo>
                <a:cubicBezTo>
                  <a:pt x="425" y="766"/>
                  <a:pt x="425" y="766"/>
                  <a:pt x="425" y="766"/>
                </a:cubicBezTo>
                <a:cubicBezTo>
                  <a:pt x="442" y="775"/>
                  <a:pt x="460" y="779"/>
                  <a:pt x="479" y="779"/>
                </a:cubicBezTo>
                <a:cubicBezTo>
                  <a:pt x="499" y="779"/>
                  <a:pt x="520" y="774"/>
                  <a:pt x="538" y="763"/>
                </a:cubicBezTo>
                <a:cubicBezTo>
                  <a:pt x="556" y="753"/>
                  <a:pt x="571" y="737"/>
                  <a:pt x="581" y="717"/>
                </a:cubicBezTo>
                <a:cubicBezTo>
                  <a:pt x="769" y="360"/>
                  <a:pt x="769" y="360"/>
                  <a:pt x="769" y="360"/>
                </a:cubicBezTo>
                <a:cubicBezTo>
                  <a:pt x="778" y="343"/>
                  <a:pt x="782" y="325"/>
                  <a:pt x="782" y="306"/>
                </a:cubicBezTo>
                <a:cubicBezTo>
                  <a:pt x="782" y="286"/>
                  <a:pt x="776" y="265"/>
                  <a:pt x="766" y="247"/>
                </a:cubicBezTo>
                <a:cubicBezTo>
                  <a:pt x="755" y="230"/>
                  <a:pt x="740" y="214"/>
                  <a:pt x="720" y="204"/>
                </a:cubicBezTo>
                <a:cubicBezTo>
                  <a:pt x="357" y="13"/>
                  <a:pt x="357" y="13"/>
                  <a:pt x="357" y="13"/>
                </a:cubicBezTo>
                <a:cubicBezTo>
                  <a:pt x="340" y="4"/>
                  <a:pt x="322" y="0"/>
                  <a:pt x="304" y="0"/>
                </a:cubicBezTo>
                <a:cubicBezTo>
                  <a:pt x="283" y="0"/>
                  <a:pt x="262" y="6"/>
                  <a:pt x="245" y="16"/>
                </a:cubicBezTo>
                <a:cubicBezTo>
                  <a:pt x="227" y="27"/>
                  <a:pt x="211" y="42"/>
                  <a:pt x="201" y="62"/>
                </a:cubicBezTo>
                <a:cubicBezTo>
                  <a:pt x="14" y="419"/>
                  <a:pt x="14" y="419"/>
                  <a:pt x="14" y="419"/>
                </a:cubicBezTo>
                <a:cubicBezTo>
                  <a:pt x="32" y="429"/>
                  <a:pt x="32" y="429"/>
                  <a:pt x="32" y="429"/>
                </a:cubicBezTo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î$ḷiḋê">
            <a:extLst>
              <a:ext uri="{FF2B5EF4-FFF2-40B4-BE49-F238E27FC236}">
                <a16:creationId xmlns:a16="http://schemas.microsoft.com/office/drawing/2014/main" id="{1D000B95-050C-4CC5-9DF6-BD8599522AC0}"/>
              </a:ext>
            </a:extLst>
          </p:cNvPr>
          <p:cNvSpPr/>
          <p:nvPr/>
        </p:nvSpPr>
        <p:spPr bwMode="auto">
          <a:xfrm>
            <a:off x="6529774" y="4060697"/>
            <a:ext cx="588521" cy="586065"/>
          </a:xfrm>
          <a:custGeom>
            <a:avLst/>
            <a:gdLst>
              <a:gd name="T0" fmla="*/ 4 w 801"/>
              <a:gd name="T1" fmla="*/ 509 h 798"/>
              <a:gd name="T2" fmla="*/ 266 w 801"/>
              <a:gd name="T3" fmla="*/ 10 h 798"/>
              <a:gd name="T4" fmla="*/ 286 w 801"/>
              <a:gd name="T5" fmla="*/ 3 h 798"/>
              <a:gd name="T6" fmla="*/ 791 w 801"/>
              <a:gd name="T7" fmla="*/ 268 h 798"/>
              <a:gd name="T8" fmla="*/ 797 w 801"/>
              <a:gd name="T9" fmla="*/ 288 h 798"/>
              <a:gd name="T10" fmla="*/ 535 w 801"/>
              <a:gd name="T11" fmla="*/ 788 h 798"/>
              <a:gd name="T12" fmla="*/ 515 w 801"/>
              <a:gd name="T13" fmla="*/ 794 h 798"/>
              <a:gd name="T14" fmla="*/ 10 w 801"/>
              <a:gd name="T15" fmla="*/ 529 h 798"/>
              <a:gd name="T16" fmla="*/ 4 w 801"/>
              <a:gd name="T17" fmla="*/ 509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1" h="798">
                <a:moveTo>
                  <a:pt x="4" y="509"/>
                </a:moveTo>
                <a:cubicBezTo>
                  <a:pt x="266" y="10"/>
                  <a:pt x="266" y="10"/>
                  <a:pt x="266" y="10"/>
                </a:cubicBezTo>
                <a:cubicBezTo>
                  <a:pt x="270" y="2"/>
                  <a:pt x="279" y="0"/>
                  <a:pt x="286" y="3"/>
                </a:cubicBezTo>
                <a:cubicBezTo>
                  <a:pt x="791" y="268"/>
                  <a:pt x="791" y="268"/>
                  <a:pt x="791" y="268"/>
                </a:cubicBezTo>
                <a:cubicBezTo>
                  <a:pt x="798" y="272"/>
                  <a:pt x="801" y="281"/>
                  <a:pt x="797" y="288"/>
                </a:cubicBezTo>
                <a:cubicBezTo>
                  <a:pt x="535" y="788"/>
                  <a:pt x="535" y="788"/>
                  <a:pt x="535" y="788"/>
                </a:cubicBezTo>
                <a:cubicBezTo>
                  <a:pt x="531" y="795"/>
                  <a:pt x="522" y="798"/>
                  <a:pt x="515" y="794"/>
                </a:cubicBezTo>
                <a:cubicBezTo>
                  <a:pt x="10" y="529"/>
                  <a:pt x="10" y="529"/>
                  <a:pt x="10" y="529"/>
                </a:cubicBezTo>
                <a:cubicBezTo>
                  <a:pt x="3" y="525"/>
                  <a:pt x="0" y="516"/>
                  <a:pt x="4" y="509"/>
                </a:cubicBezTo>
              </a:path>
            </a:pathLst>
          </a:cu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ïSľïďé">
            <a:extLst>
              <a:ext uri="{FF2B5EF4-FFF2-40B4-BE49-F238E27FC236}">
                <a16:creationId xmlns:a16="http://schemas.microsoft.com/office/drawing/2014/main" id="{A4FC880B-026A-44A1-8503-0FA5BA7654B9}"/>
              </a:ext>
            </a:extLst>
          </p:cNvPr>
          <p:cNvSpPr/>
          <p:nvPr/>
        </p:nvSpPr>
        <p:spPr bwMode="auto">
          <a:xfrm>
            <a:off x="6515859" y="4046782"/>
            <a:ext cx="615532" cy="613077"/>
          </a:xfrm>
          <a:custGeom>
            <a:avLst/>
            <a:gdLst>
              <a:gd name="T0" fmla="*/ 41 w 838"/>
              <a:gd name="T1" fmla="*/ 537 h 835"/>
              <a:gd name="T2" fmla="*/ 303 w 838"/>
              <a:gd name="T3" fmla="*/ 38 h 835"/>
              <a:gd name="T4" fmla="*/ 301 w 838"/>
              <a:gd name="T5" fmla="*/ 41 h 835"/>
              <a:gd name="T6" fmla="*/ 298 w 838"/>
              <a:gd name="T7" fmla="*/ 35 h 835"/>
              <a:gd name="T8" fmla="*/ 298 w 838"/>
              <a:gd name="T9" fmla="*/ 36 h 835"/>
              <a:gd name="T10" fmla="*/ 301 w 838"/>
              <a:gd name="T11" fmla="*/ 41 h 835"/>
              <a:gd name="T12" fmla="*/ 298 w 838"/>
              <a:gd name="T13" fmla="*/ 41 h 835"/>
              <a:gd name="T14" fmla="*/ 295 w 838"/>
              <a:gd name="T15" fmla="*/ 41 h 835"/>
              <a:gd name="T16" fmla="*/ 298 w 838"/>
              <a:gd name="T17" fmla="*/ 35 h 835"/>
              <a:gd name="T18" fmla="*/ 295 w 838"/>
              <a:gd name="T19" fmla="*/ 41 h 835"/>
              <a:gd name="T20" fmla="*/ 803 w 838"/>
              <a:gd name="T21" fmla="*/ 301 h 835"/>
              <a:gd name="T22" fmla="*/ 800 w 838"/>
              <a:gd name="T23" fmla="*/ 306 h 835"/>
              <a:gd name="T24" fmla="*/ 798 w 838"/>
              <a:gd name="T25" fmla="*/ 304 h 835"/>
              <a:gd name="T26" fmla="*/ 797 w 838"/>
              <a:gd name="T27" fmla="*/ 301 h 835"/>
              <a:gd name="T28" fmla="*/ 803 w 838"/>
              <a:gd name="T29" fmla="*/ 301 h 835"/>
              <a:gd name="T30" fmla="*/ 803 w 838"/>
              <a:gd name="T31" fmla="*/ 301 h 835"/>
              <a:gd name="T32" fmla="*/ 797 w 838"/>
              <a:gd name="T33" fmla="*/ 301 h 835"/>
              <a:gd name="T34" fmla="*/ 797 w 838"/>
              <a:gd name="T35" fmla="*/ 298 h 835"/>
              <a:gd name="T36" fmla="*/ 535 w 838"/>
              <a:gd name="T37" fmla="*/ 797 h 835"/>
              <a:gd name="T38" fmla="*/ 537 w 838"/>
              <a:gd name="T39" fmla="*/ 795 h 835"/>
              <a:gd name="T40" fmla="*/ 540 w 838"/>
              <a:gd name="T41" fmla="*/ 800 h 835"/>
              <a:gd name="T42" fmla="*/ 540 w 838"/>
              <a:gd name="T43" fmla="*/ 800 h 835"/>
              <a:gd name="T44" fmla="*/ 537 w 838"/>
              <a:gd name="T45" fmla="*/ 795 h 835"/>
              <a:gd name="T46" fmla="*/ 540 w 838"/>
              <a:gd name="T47" fmla="*/ 794 h 835"/>
              <a:gd name="T48" fmla="*/ 543 w 838"/>
              <a:gd name="T49" fmla="*/ 795 h 835"/>
              <a:gd name="T50" fmla="*/ 540 w 838"/>
              <a:gd name="T51" fmla="*/ 800 h 835"/>
              <a:gd name="T52" fmla="*/ 38 w 838"/>
              <a:gd name="T53" fmla="*/ 529 h 835"/>
              <a:gd name="T54" fmla="*/ 41 w 838"/>
              <a:gd name="T55" fmla="*/ 532 h 835"/>
              <a:gd name="T56" fmla="*/ 36 w 838"/>
              <a:gd name="T57" fmla="*/ 535 h 835"/>
              <a:gd name="T58" fmla="*/ 36 w 838"/>
              <a:gd name="T59" fmla="*/ 535 h 835"/>
              <a:gd name="T60" fmla="*/ 41 w 838"/>
              <a:gd name="T61" fmla="*/ 532 h 835"/>
              <a:gd name="T62" fmla="*/ 42 w 838"/>
              <a:gd name="T63" fmla="*/ 535 h 835"/>
              <a:gd name="T64" fmla="*/ 41 w 838"/>
              <a:gd name="T65" fmla="*/ 537 h 835"/>
              <a:gd name="T66" fmla="*/ 36 w 838"/>
              <a:gd name="T67" fmla="*/ 535 h 835"/>
              <a:gd name="T68" fmla="*/ 23 w 838"/>
              <a:gd name="T69" fmla="*/ 528 h 835"/>
              <a:gd name="T70" fmla="*/ 0 w 838"/>
              <a:gd name="T71" fmla="*/ 535 h 835"/>
              <a:gd name="T72" fmla="*/ 19 w 838"/>
              <a:gd name="T73" fmla="*/ 566 h 835"/>
              <a:gd name="T74" fmla="*/ 540 w 838"/>
              <a:gd name="T75" fmla="*/ 835 h 835"/>
              <a:gd name="T76" fmla="*/ 572 w 838"/>
              <a:gd name="T77" fmla="*/ 816 h 835"/>
              <a:gd name="T78" fmla="*/ 834 w 838"/>
              <a:gd name="T79" fmla="*/ 317 h 835"/>
              <a:gd name="T80" fmla="*/ 833 w 838"/>
              <a:gd name="T81" fmla="*/ 282 h 835"/>
              <a:gd name="T82" fmla="*/ 314 w 838"/>
              <a:gd name="T83" fmla="*/ 4 h 835"/>
              <a:gd name="T84" fmla="*/ 298 w 838"/>
              <a:gd name="T85" fmla="*/ 0 h 835"/>
              <a:gd name="T86" fmla="*/ 266 w 838"/>
              <a:gd name="T87" fmla="*/ 19 h 835"/>
              <a:gd name="T88" fmla="*/ 4 w 838"/>
              <a:gd name="T89" fmla="*/ 518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8" h="835">
                <a:moveTo>
                  <a:pt x="23" y="528"/>
                </a:moveTo>
                <a:cubicBezTo>
                  <a:pt x="41" y="537"/>
                  <a:pt x="41" y="537"/>
                  <a:pt x="41" y="537"/>
                </a:cubicBezTo>
                <a:cubicBezTo>
                  <a:pt x="303" y="38"/>
                  <a:pt x="303" y="38"/>
                  <a:pt x="303" y="38"/>
                </a:cubicBezTo>
                <a:cubicBezTo>
                  <a:pt x="303" y="38"/>
                  <a:pt x="303" y="38"/>
                  <a:pt x="303" y="38"/>
                </a:cubicBezTo>
                <a:cubicBezTo>
                  <a:pt x="298" y="35"/>
                  <a:pt x="298" y="35"/>
                  <a:pt x="298" y="35"/>
                </a:cubicBezTo>
                <a:cubicBezTo>
                  <a:pt x="301" y="41"/>
                  <a:pt x="301" y="41"/>
                  <a:pt x="301" y="41"/>
                </a:cubicBezTo>
                <a:cubicBezTo>
                  <a:pt x="302" y="40"/>
                  <a:pt x="303" y="39"/>
                  <a:pt x="303" y="38"/>
                </a:cubicBezTo>
                <a:cubicBezTo>
                  <a:pt x="298" y="35"/>
                  <a:pt x="298" y="35"/>
                  <a:pt x="298" y="35"/>
                </a:cubicBezTo>
                <a:cubicBezTo>
                  <a:pt x="301" y="41"/>
                  <a:pt x="301" y="41"/>
                  <a:pt x="301" y="41"/>
                </a:cubicBezTo>
                <a:cubicBezTo>
                  <a:pt x="298" y="36"/>
                  <a:pt x="298" y="36"/>
                  <a:pt x="298" y="36"/>
                </a:cubicBezTo>
                <a:cubicBezTo>
                  <a:pt x="298" y="41"/>
                  <a:pt x="298" y="41"/>
                  <a:pt x="298" y="41"/>
                </a:cubicBezTo>
                <a:cubicBezTo>
                  <a:pt x="299" y="41"/>
                  <a:pt x="300" y="41"/>
                  <a:pt x="301" y="41"/>
                </a:cubicBezTo>
                <a:cubicBezTo>
                  <a:pt x="298" y="36"/>
                  <a:pt x="298" y="36"/>
                  <a:pt x="298" y="36"/>
                </a:cubicBezTo>
                <a:cubicBezTo>
                  <a:pt x="298" y="41"/>
                  <a:pt x="298" y="41"/>
                  <a:pt x="298" y="41"/>
                </a:cubicBezTo>
                <a:cubicBezTo>
                  <a:pt x="298" y="35"/>
                  <a:pt x="298" y="35"/>
                  <a:pt x="298" y="35"/>
                </a:cubicBezTo>
                <a:cubicBezTo>
                  <a:pt x="295" y="41"/>
                  <a:pt x="295" y="41"/>
                  <a:pt x="295" y="41"/>
                </a:cubicBezTo>
                <a:cubicBezTo>
                  <a:pt x="296" y="41"/>
                  <a:pt x="297" y="41"/>
                  <a:pt x="298" y="41"/>
                </a:cubicBezTo>
                <a:cubicBezTo>
                  <a:pt x="298" y="35"/>
                  <a:pt x="298" y="35"/>
                  <a:pt x="298" y="35"/>
                </a:cubicBezTo>
                <a:cubicBezTo>
                  <a:pt x="295" y="41"/>
                  <a:pt x="295" y="41"/>
                  <a:pt x="295" y="41"/>
                </a:cubicBezTo>
                <a:cubicBezTo>
                  <a:pt x="295" y="41"/>
                  <a:pt x="295" y="41"/>
                  <a:pt x="295" y="41"/>
                </a:cubicBezTo>
                <a:cubicBezTo>
                  <a:pt x="800" y="306"/>
                  <a:pt x="800" y="306"/>
                  <a:pt x="800" y="306"/>
                </a:cubicBezTo>
                <a:cubicBezTo>
                  <a:pt x="803" y="301"/>
                  <a:pt x="803" y="301"/>
                  <a:pt x="803" y="301"/>
                </a:cubicBezTo>
                <a:cubicBezTo>
                  <a:pt x="798" y="304"/>
                  <a:pt x="798" y="304"/>
                  <a:pt x="798" y="304"/>
                </a:cubicBezTo>
                <a:cubicBezTo>
                  <a:pt x="798" y="304"/>
                  <a:pt x="799" y="305"/>
                  <a:pt x="800" y="306"/>
                </a:cubicBezTo>
                <a:cubicBezTo>
                  <a:pt x="803" y="301"/>
                  <a:pt x="803" y="301"/>
                  <a:pt x="803" y="301"/>
                </a:cubicBezTo>
                <a:cubicBezTo>
                  <a:pt x="798" y="304"/>
                  <a:pt x="798" y="304"/>
                  <a:pt x="798" y="304"/>
                </a:cubicBezTo>
                <a:cubicBezTo>
                  <a:pt x="803" y="301"/>
                  <a:pt x="803" y="301"/>
                  <a:pt x="803" y="301"/>
                </a:cubicBezTo>
                <a:cubicBezTo>
                  <a:pt x="797" y="301"/>
                  <a:pt x="797" y="301"/>
                  <a:pt x="797" y="301"/>
                </a:cubicBezTo>
                <a:cubicBezTo>
                  <a:pt x="797" y="302"/>
                  <a:pt x="797" y="303"/>
                  <a:pt x="798" y="304"/>
                </a:cubicBezTo>
                <a:cubicBezTo>
                  <a:pt x="803" y="301"/>
                  <a:pt x="803" y="301"/>
                  <a:pt x="803" y="301"/>
                </a:cubicBezTo>
                <a:cubicBezTo>
                  <a:pt x="797" y="301"/>
                  <a:pt x="797" y="301"/>
                  <a:pt x="797" y="301"/>
                </a:cubicBezTo>
                <a:cubicBezTo>
                  <a:pt x="803" y="301"/>
                  <a:pt x="803" y="301"/>
                  <a:pt x="803" y="301"/>
                </a:cubicBezTo>
                <a:cubicBezTo>
                  <a:pt x="797" y="298"/>
                  <a:pt x="797" y="298"/>
                  <a:pt x="797" y="298"/>
                </a:cubicBezTo>
                <a:cubicBezTo>
                  <a:pt x="797" y="299"/>
                  <a:pt x="797" y="300"/>
                  <a:pt x="797" y="301"/>
                </a:cubicBezTo>
                <a:cubicBezTo>
                  <a:pt x="803" y="301"/>
                  <a:pt x="803" y="301"/>
                  <a:pt x="803" y="301"/>
                </a:cubicBezTo>
                <a:cubicBezTo>
                  <a:pt x="797" y="298"/>
                  <a:pt x="797" y="298"/>
                  <a:pt x="797" y="298"/>
                </a:cubicBezTo>
                <a:cubicBezTo>
                  <a:pt x="797" y="298"/>
                  <a:pt x="797" y="298"/>
                  <a:pt x="797" y="298"/>
                </a:cubicBezTo>
                <a:cubicBezTo>
                  <a:pt x="535" y="797"/>
                  <a:pt x="535" y="797"/>
                  <a:pt x="535" y="797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37" y="795"/>
                  <a:pt x="537" y="795"/>
                  <a:pt x="537" y="795"/>
                </a:cubicBezTo>
                <a:cubicBezTo>
                  <a:pt x="537" y="795"/>
                  <a:pt x="536" y="796"/>
                  <a:pt x="535" y="797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37" y="795"/>
                  <a:pt x="537" y="795"/>
                  <a:pt x="537" y="795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40" y="794"/>
                  <a:pt x="540" y="794"/>
                  <a:pt x="540" y="794"/>
                </a:cubicBezTo>
                <a:cubicBezTo>
                  <a:pt x="539" y="794"/>
                  <a:pt x="538" y="794"/>
                  <a:pt x="537" y="795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40" y="794"/>
                  <a:pt x="540" y="794"/>
                  <a:pt x="540" y="794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43" y="795"/>
                  <a:pt x="543" y="795"/>
                  <a:pt x="543" y="795"/>
                </a:cubicBezTo>
                <a:cubicBezTo>
                  <a:pt x="542" y="794"/>
                  <a:pt x="541" y="794"/>
                  <a:pt x="540" y="794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43" y="795"/>
                  <a:pt x="543" y="795"/>
                  <a:pt x="543" y="795"/>
                </a:cubicBezTo>
                <a:cubicBezTo>
                  <a:pt x="38" y="529"/>
                  <a:pt x="38" y="529"/>
                  <a:pt x="38" y="529"/>
                </a:cubicBezTo>
                <a:cubicBezTo>
                  <a:pt x="36" y="535"/>
                  <a:pt x="36" y="535"/>
                  <a:pt x="36" y="535"/>
                </a:cubicBezTo>
                <a:cubicBezTo>
                  <a:pt x="41" y="532"/>
                  <a:pt x="41" y="532"/>
                  <a:pt x="41" y="532"/>
                </a:cubicBezTo>
                <a:cubicBezTo>
                  <a:pt x="40" y="531"/>
                  <a:pt x="39" y="530"/>
                  <a:pt x="38" y="529"/>
                </a:cubicBezTo>
                <a:cubicBezTo>
                  <a:pt x="36" y="535"/>
                  <a:pt x="36" y="535"/>
                  <a:pt x="36" y="535"/>
                </a:cubicBezTo>
                <a:cubicBezTo>
                  <a:pt x="41" y="532"/>
                  <a:pt x="41" y="532"/>
                  <a:pt x="41" y="532"/>
                </a:cubicBezTo>
                <a:cubicBezTo>
                  <a:pt x="36" y="535"/>
                  <a:pt x="36" y="535"/>
                  <a:pt x="36" y="535"/>
                </a:cubicBezTo>
                <a:cubicBezTo>
                  <a:pt x="42" y="535"/>
                  <a:pt x="42" y="535"/>
                  <a:pt x="42" y="535"/>
                </a:cubicBezTo>
                <a:cubicBezTo>
                  <a:pt x="42" y="534"/>
                  <a:pt x="41" y="533"/>
                  <a:pt x="41" y="532"/>
                </a:cubicBezTo>
                <a:cubicBezTo>
                  <a:pt x="36" y="535"/>
                  <a:pt x="36" y="535"/>
                  <a:pt x="36" y="535"/>
                </a:cubicBezTo>
                <a:cubicBezTo>
                  <a:pt x="42" y="535"/>
                  <a:pt x="42" y="535"/>
                  <a:pt x="42" y="535"/>
                </a:cubicBezTo>
                <a:cubicBezTo>
                  <a:pt x="36" y="535"/>
                  <a:pt x="36" y="535"/>
                  <a:pt x="36" y="535"/>
                </a:cubicBezTo>
                <a:cubicBezTo>
                  <a:pt x="41" y="537"/>
                  <a:pt x="41" y="537"/>
                  <a:pt x="41" y="537"/>
                </a:cubicBezTo>
                <a:cubicBezTo>
                  <a:pt x="41" y="537"/>
                  <a:pt x="42" y="536"/>
                  <a:pt x="42" y="535"/>
                </a:cubicBezTo>
                <a:cubicBezTo>
                  <a:pt x="36" y="535"/>
                  <a:pt x="36" y="535"/>
                  <a:pt x="36" y="535"/>
                </a:cubicBezTo>
                <a:cubicBezTo>
                  <a:pt x="41" y="537"/>
                  <a:pt x="41" y="537"/>
                  <a:pt x="41" y="537"/>
                </a:cubicBezTo>
                <a:cubicBezTo>
                  <a:pt x="23" y="528"/>
                  <a:pt x="23" y="528"/>
                  <a:pt x="23" y="528"/>
                </a:cubicBezTo>
                <a:cubicBezTo>
                  <a:pt x="4" y="518"/>
                  <a:pt x="4" y="518"/>
                  <a:pt x="4" y="518"/>
                </a:cubicBezTo>
                <a:cubicBezTo>
                  <a:pt x="2" y="523"/>
                  <a:pt x="0" y="529"/>
                  <a:pt x="0" y="535"/>
                </a:cubicBezTo>
                <a:cubicBezTo>
                  <a:pt x="0" y="541"/>
                  <a:pt x="2" y="547"/>
                  <a:pt x="5" y="553"/>
                </a:cubicBezTo>
                <a:cubicBezTo>
                  <a:pt x="8" y="558"/>
                  <a:pt x="13" y="563"/>
                  <a:pt x="19" y="566"/>
                </a:cubicBezTo>
                <a:cubicBezTo>
                  <a:pt x="524" y="831"/>
                  <a:pt x="524" y="831"/>
                  <a:pt x="524" y="831"/>
                </a:cubicBezTo>
                <a:cubicBezTo>
                  <a:pt x="529" y="834"/>
                  <a:pt x="535" y="835"/>
                  <a:pt x="540" y="835"/>
                </a:cubicBezTo>
                <a:cubicBezTo>
                  <a:pt x="547" y="835"/>
                  <a:pt x="553" y="834"/>
                  <a:pt x="559" y="830"/>
                </a:cubicBezTo>
                <a:cubicBezTo>
                  <a:pt x="564" y="827"/>
                  <a:pt x="569" y="822"/>
                  <a:pt x="572" y="816"/>
                </a:cubicBezTo>
                <a:cubicBezTo>
                  <a:pt x="834" y="317"/>
                  <a:pt x="834" y="317"/>
                  <a:pt x="834" y="317"/>
                </a:cubicBezTo>
                <a:cubicBezTo>
                  <a:pt x="834" y="317"/>
                  <a:pt x="834" y="317"/>
                  <a:pt x="834" y="317"/>
                </a:cubicBezTo>
                <a:cubicBezTo>
                  <a:pt x="837" y="312"/>
                  <a:pt x="838" y="306"/>
                  <a:pt x="838" y="301"/>
                </a:cubicBezTo>
                <a:cubicBezTo>
                  <a:pt x="838" y="294"/>
                  <a:pt x="836" y="288"/>
                  <a:pt x="833" y="282"/>
                </a:cubicBezTo>
                <a:cubicBezTo>
                  <a:pt x="830" y="277"/>
                  <a:pt x="825" y="272"/>
                  <a:pt x="819" y="269"/>
                </a:cubicBezTo>
                <a:cubicBezTo>
                  <a:pt x="314" y="4"/>
                  <a:pt x="314" y="4"/>
                  <a:pt x="314" y="4"/>
                </a:cubicBezTo>
                <a:cubicBezTo>
                  <a:pt x="314" y="4"/>
                  <a:pt x="314" y="4"/>
                  <a:pt x="314" y="4"/>
                </a:cubicBezTo>
                <a:cubicBezTo>
                  <a:pt x="309" y="1"/>
                  <a:pt x="304" y="0"/>
                  <a:pt x="298" y="0"/>
                </a:cubicBezTo>
                <a:cubicBezTo>
                  <a:pt x="292" y="0"/>
                  <a:pt x="285" y="2"/>
                  <a:pt x="280" y="5"/>
                </a:cubicBezTo>
                <a:cubicBezTo>
                  <a:pt x="274" y="8"/>
                  <a:pt x="270" y="13"/>
                  <a:pt x="266" y="19"/>
                </a:cubicBezTo>
                <a:cubicBezTo>
                  <a:pt x="266" y="19"/>
                  <a:pt x="266" y="19"/>
                  <a:pt x="266" y="19"/>
                </a:cubicBezTo>
                <a:cubicBezTo>
                  <a:pt x="4" y="518"/>
                  <a:pt x="4" y="518"/>
                  <a:pt x="4" y="518"/>
                </a:cubicBezTo>
                <a:cubicBezTo>
                  <a:pt x="23" y="528"/>
                  <a:pt x="23" y="528"/>
                  <a:pt x="23" y="528"/>
                </a:cubicBezTo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ïṡ1îďè">
            <a:extLst>
              <a:ext uri="{FF2B5EF4-FFF2-40B4-BE49-F238E27FC236}">
                <a16:creationId xmlns:a16="http://schemas.microsoft.com/office/drawing/2014/main" id="{9B44D8C9-4A88-4953-947E-9F89EE910475}"/>
              </a:ext>
            </a:extLst>
          </p:cNvPr>
          <p:cNvSpPr/>
          <p:nvPr/>
        </p:nvSpPr>
        <p:spPr bwMode="auto">
          <a:xfrm>
            <a:off x="4580042" y="3577766"/>
            <a:ext cx="587702" cy="586065"/>
          </a:xfrm>
          <a:custGeom>
            <a:avLst/>
            <a:gdLst>
              <a:gd name="T0" fmla="*/ 4 w 801"/>
              <a:gd name="T1" fmla="*/ 509 h 798"/>
              <a:gd name="T2" fmla="*/ 266 w 801"/>
              <a:gd name="T3" fmla="*/ 10 h 798"/>
              <a:gd name="T4" fmla="*/ 286 w 801"/>
              <a:gd name="T5" fmla="*/ 4 h 798"/>
              <a:gd name="T6" fmla="*/ 791 w 801"/>
              <a:gd name="T7" fmla="*/ 269 h 798"/>
              <a:gd name="T8" fmla="*/ 797 w 801"/>
              <a:gd name="T9" fmla="*/ 289 h 798"/>
              <a:gd name="T10" fmla="*/ 535 w 801"/>
              <a:gd name="T11" fmla="*/ 788 h 798"/>
              <a:gd name="T12" fmla="*/ 515 w 801"/>
              <a:gd name="T13" fmla="*/ 794 h 798"/>
              <a:gd name="T14" fmla="*/ 10 w 801"/>
              <a:gd name="T15" fmla="*/ 529 h 798"/>
              <a:gd name="T16" fmla="*/ 4 w 801"/>
              <a:gd name="T17" fmla="*/ 509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1" h="798">
                <a:moveTo>
                  <a:pt x="4" y="509"/>
                </a:moveTo>
                <a:cubicBezTo>
                  <a:pt x="266" y="10"/>
                  <a:pt x="266" y="10"/>
                  <a:pt x="266" y="10"/>
                </a:cubicBezTo>
                <a:cubicBezTo>
                  <a:pt x="270" y="3"/>
                  <a:pt x="279" y="0"/>
                  <a:pt x="286" y="4"/>
                </a:cubicBezTo>
                <a:cubicBezTo>
                  <a:pt x="791" y="269"/>
                  <a:pt x="791" y="269"/>
                  <a:pt x="791" y="269"/>
                </a:cubicBezTo>
                <a:cubicBezTo>
                  <a:pt x="798" y="273"/>
                  <a:pt x="801" y="282"/>
                  <a:pt x="797" y="289"/>
                </a:cubicBezTo>
                <a:cubicBezTo>
                  <a:pt x="535" y="788"/>
                  <a:pt x="535" y="788"/>
                  <a:pt x="535" y="788"/>
                </a:cubicBezTo>
                <a:cubicBezTo>
                  <a:pt x="531" y="795"/>
                  <a:pt x="522" y="798"/>
                  <a:pt x="515" y="794"/>
                </a:cubicBezTo>
                <a:cubicBezTo>
                  <a:pt x="10" y="529"/>
                  <a:pt x="10" y="529"/>
                  <a:pt x="10" y="529"/>
                </a:cubicBezTo>
                <a:cubicBezTo>
                  <a:pt x="3" y="525"/>
                  <a:pt x="0" y="516"/>
                  <a:pt x="4" y="509"/>
                </a:cubicBezTo>
              </a:path>
            </a:pathLst>
          </a:custGeom>
          <a:solidFill>
            <a:srgbClr val="FDD3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iśļïḑe">
            <a:extLst>
              <a:ext uri="{FF2B5EF4-FFF2-40B4-BE49-F238E27FC236}">
                <a16:creationId xmlns:a16="http://schemas.microsoft.com/office/drawing/2014/main" id="{F79B5F17-C8C5-42C2-99A1-29D4E92C048A}"/>
              </a:ext>
            </a:extLst>
          </p:cNvPr>
          <p:cNvSpPr/>
          <p:nvPr/>
        </p:nvSpPr>
        <p:spPr bwMode="auto">
          <a:xfrm>
            <a:off x="4566127" y="3563851"/>
            <a:ext cx="614714" cy="613895"/>
          </a:xfrm>
          <a:custGeom>
            <a:avLst/>
            <a:gdLst>
              <a:gd name="T0" fmla="*/ 41 w 838"/>
              <a:gd name="T1" fmla="*/ 538 h 836"/>
              <a:gd name="T2" fmla="*/ 298 w 838"/>
              <a:gd name="T3" fmla="*/ 36 h 836"/>
              <a:gd name="T4" fmla="*/ 303 w 838"/>
              <a:gd name="T5" fmla="*/ 38 h 836"/>
              <a:gd name="T6" fmla="*/ 301 w 838"/>
              <a:gd name="T7" fmla="*/ 41 h 836"/>
              <a:gd name="T8" fmla="*/ 298 w 838"/>
              <a:gd name="T9" fmla="*/ 42 h 836"/>
              <a:gd name="T10" fmla="*/ 298 w 838"/>
              <a:gd name="T11" fmla="*/ 36 h 836"/>
              <a:gd name="T12" fmla="*/ 298 w 838"/>
              <a:gd name="T13" fmla="*/ 36 h 836"/>
              <a:gd name="T14" fmla="*/ 298 w 838"/>
              <a:gd name="T15" fmla="*/ 42 h 836"/>
              <a:gd name="T16" fmla="*/ 295 w 838"/>
              <a:gd name="T17" fmla="*/ 41 h 836"/>
              <a:gd name="T18" fmla="*/ 800 w 838"/>
              <a:gd name="T19" fmla="*/ 306 h 836"/>
              <a:gd name="T20" fmla="*/ 803 w 838"/>
              <a:gd name="T21" fmla="*/ 301 h 836"/>
              <a:gd name="T22" fmla="*/ 800 w 838"/>
              <a:gd name="T23" fmla="*/ 306 h 836"/>
              <a:gd name="T24" fmla="*/ 798 w 838"/>
              <a:gd name="T25" fmla="*/ 304 h 836"/>
              <a:gd name="T26" fmla="*/ 797 w 838"/>
              <a:gd name="T27" fmla="*/ 301 h 836"/>
              <a:gd name="T28" fmla="*/ 803 w 838"/>
              <a:gd name="T29" fmla="*/ 301 h 836"/>
              <a:gd name="T30" fmla="*/ 803 w 838"/>
              <a:gd name="T31" fmla="*/ 301 h 836"/>
              <a:gd name="T32" fmla="*/ 797 w 838"/>
              <a:gd name="T33" fmla="*/ 301 h 836"/>
              <a:gd name="T34" fmla="*/ 798 w 838"/>
              <a:gd name="T35" fmla="*/ 298 h 836"/>
              <a:gd name="T36" fmla="*/ 535 w 838"/>
              <a:gd name="T37" fmla="*/ 797 h 836"/>
              <a:gd name="T38" fmla="*/ 538 w 838"/>
              <a:gd name="T39" fmla="*/ 795 h 836"/>
              <a:gd name="T40" fmla="*/ 541 w 838"/>
              <a:gd name="T41" fmla="*/ 800 h 836"/>
              <a:gd name="T42" fmla="*/ 541 w 838"/>
              <a:gd name="T43" fmla="*/ 800 h 836"/>
              <a:gd name="T44" fmla="*/ 538 w 838"/>
              <a:gd name="T45" fmla="*/ 795 h 836"/>
              <a:gd name="T46" fmla="*/ 541 w 838"/>
              <a:gd name="T47" fmla="*/ 794 h 836"/>
              <a:gd name="T48" fmla="*/ 543 w 838"/>
              <a:gd name="T49" fmla="*/ 795 h 836"/>
              <a:gd name="T50" fmla="*/ 541 w 838"/>
              <a:gd name="T51" fmla="*/ 800 h 836"/>
              <a:gd name="T52" fmla="*/ 39 w 838"/>
              <a:gd name="T53" fmla="*/ 530 h 836"/>
              <a:gd name="T54" fmla="*/ 36 w 838"/>
              <a:gd name="T55" fmla="*/ 535 h 836"/>
              <a:gd name="T56" fmla="*/ 39 w 838"/>
              <a:gd name="T57" fmla="*/ 530 h 836"/>
              <a:gd name="T58" fmla="*/ 41 w 838"/>
              <a:gd name="T59" fmla="*/ 532 h 836"/>
              <a:gd name="T60" fmla="*/ 42 w 838"/>
              <a:gd name="T61" fmla="*/ 535 h 836"/>
              <a:gd name="T62" fmla="*/ 36 w 838"/>
              <a:gd name="T63" fmla="*/ 535 h 836"/>
              <a:gd name="T64" fmla="*/ 36 w 838"/>
              <a:gd name="T65" fmla="*/ 535 h 836"/>
              <a:gd name="T66" fmla="*/ 42 w 838"/>
              <a:gd name="T67" fmla="*/ 535 h 836"/>
              <a:gd name="T68" fmla="*/ 41 w 838"/>
              <a:gd name="T69" fmla="*/ 538 h 836"/>
              <a:gd name="T70" fmla="*/ 23 w 838"/>
              <a:gd name="T71" fmla="*/ 528 h 836"/>
              <a:gd name="T72" fmla="*/ 0 w 838"/>
              <a:gd name="T73" fmla="*/ 535 h 836"/>
              <a:gd name="T74" fmla="*/ 19 w 838"/>
              <a:gd name="T75" fmla="*/ 566 h 836"/>
              <a:gd name="T76" fmla="*/ 524 w 838"/>
              <a:gd name="T77" fmla="*/ 832 h 836"/>
              <a:gd name="T78" fmla="*/ 541 w 838"/>
              <a:gd name="T79" fmla="*/ 836 h 836"/>
              <a:gd name="T80" fmla="*/ 572 w 838"/>
              <a:gd name="T81" fmla="*/ 817 h 836"/>
              <a:gd name="T82" fmla="*/ 834 w 838"/>
              <a:gd name="T83" fmla="*/ 317 h 836"/>
              <a:gd name="T84" fmla="*/ 833 w 838"/>
              <a:gd name="T85" fmla="*/ 283 h 836"/>
              <a:gd name="T86" fmla="*/ 819 w 838"/>
              <a:gd name="T87" fmla="*/ 269 h 836"/>
              <a:gd name="T88" fmla="*/ 315 w 838"/>
              <a:gd name="T89" fmla="*/ 4 h 836"/>
              <a:gd name="T90" fmla="*/ 280 w 838"/>
              <a:gd name="T91" fmla="*/ 5 h 836"/>
              <a:gd name="T92" fmla="*/ 5 w 838"/>
              <a:gd name="T93" fmla="*/ 518 h 836"/>
              <a:gd name="T94" fmla="*/ 23 w 838"/>
              <a:gd name="T95" fmla="*/ 528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8" h="836">
                <a:moveTo>
                  <a:pt x="23" y="528"/>
                </a:moveTo>
                <a:cubicBezTo>
                  <a:pt x="41" y="538"/>
                  <a:pt x="41" y="538"/>
                  <a:pt x="41" y="538"/>
                </a:cubicBezTo>
                <a:cubicBezTo>
                  <a:pt x="303" y="38"/>
                  <a:pt x="303" y="38"/>
                  <a:pt x="303" y="38"/>
                </a:cubicBezTo>
                <a:cubicBezTo>
                  <a:pt x="298" y="36"/>
                  <a:pt x="298" y="36"/>
                  <a:pt x="298" y="36"/>
                </a:cubicBezTo>
                <a:cubicBezTo>
                  <a:pt x="301" y="41"/>
                  <a:pt x="301" y="41"/>
                  <a:pt x="301" y="41"/>
                </a:cubicBezTo>
                <a:cubicBezTo>
                  <a:pt x="302" y="40"/>
                  <a:pt x="303" y="39"/>
                  <a:pt x="303" y="38"/>
                </a:cubicBezTo>
                <a:cubicBezTo>
                  <a:pt x="298" y="36"/>
                  <a:pt x="298" y="36"/>
                  <a:pt x="298" y="36"/>
                </a:cubicBezTo>
                <a:cubicBezTo>
                  <a:pt x="301" y="41"/>
                  <a:pt x="301" y="41"/>
                  <a:pt x="301" y="41"/>
                </a:cubicBezTo>
                <a:cubicBezTo>
                  <a:pt x="298" y="36"/>
                  <a:pt x="298" y="36"/>
                  <a:pt x="298" y="36"/>
                </a:cubicBezTo>
                <a:cubicBezTo>
                  <a:pt x="298" y="42"/>
                  <a:pt x="298" y="42"/>
                  <a:pt x="298" y="42"/>
                </a:cubicBezTo>
                <a:cubicBezTo>
                  <a:pt x="299" y="42"/>
                  <a:pt x="300" y="41"/>
                  <a:pt x="301" y="41"/>
                </a:cubicBezTo>
                <a:cubicBezTo>
                  <a:pt x="298" y="36"/>
                  <a:pt x="298" y="36"/>
                  <a:pt x="298" y="36"/>
                </a:cubicBezTo>
                <a:cubicBezTo>
                  <a:pt x="298" y="42"/>
                  <a:pt x="298" y="42"/>
                  <a:pt x="298" y="42"/>
                </a:cubicBezTo>
                <a:cubicBezTo>
                  <a:pt x="298" y="36"/>
                  <a:pt x="298" y="36"/>
                  <a:pt x="298" y="36"/>
                </a:cubicBezTo>
                <a:cubicBezTo>
                  <a:pt x="295" y="41"/>
                  <a:pt x="295" y="41"/>
                  <a:pt x="295" y="41"/>
                </a:cubicBezTo>
                <a:cubicBezTo>
                  <a:pt x="296" y="41"/>
                  <a:pt x="297" y="42"/>
                  <a:pt x="298" y="42"/>
                </a:cubicBezTo>
                <a:cubicBezTo>
                  <a:pt x="298" y="36"/>
                  <a:pt x="298" y="36"/>
                  <a:pt x="298" y="36"/>
                </a:cubicBezTo>
                <a:cubicBezTo>
                  <a:pt x="295" y="41"/>
                  <a:pt x="295" y="41"/>
                  <a:pt x="295" y="41"/>
                </a:cubicBezTo>
                <a:cubicBezTo>
                  <a:pt x="295" y="41"/>
                  <a:pt x="295" y="41"/>
                  <a:pt x="295" y="41"/>
                </a:cubicBezTo>
                <a:cubicBezTo>
                  <a:pt x="800" y="306"/>
                  <a:pt x="800" y="306"/>
                  <a:pt x="800" y="306"/>
                </a:cubicBezTo>
                <a:cubicBezTo>
                  <a:pt x="800" y="306"/>
                  <a:pt x="800" y="306"/>
                  <a:pt x="800" y="306"/>
                </a:cubicBezTo>
                <a:cubicBezTo>
                  <a:pt x="803" y="301"/>
                  <a:pt x="803" y="301"/>
                  <a:pt x="803" y="301"/>
                </a:cubicBezTo>
                <a:cubicBezTo>
                  <a:pt x="798" y="304"/>
                  <a:pt x="798" y="304"/>
                  <a:pt x="798" y="304"/>
                </a:cubicBezTo>
                <a:cubicBezTo>
                  <a:pt x="798" y="305"/>
                  <a:pt x="799" y="306"/>
                  <a:pt x="800" y="306"/>
                </a:cubicBezTo>
                <a:cubicBezTo>
                  <a:pt x="803" y="301"/>
                  <a:pt x="803" y="301"/>
                  <a:pt x="803" y="301"/>
                </a:cubicBezTo>
                <a:cubicBezTo>
                  <a:pt x="798" y="304"/>
                  <a:pt x="798" y="304"/>
                  <a:pt x="798" y="304"/>
                </a:cubicBezTo>
                <a:cubicBezTo>
                  <a:pt x="803" y="301"/>
                  <a:pt x="803" y="301"/>
                  <a:pt x="803" y="301"/>
                </a:cubicBezTo>
                <a:cubicBezTo>
                  <a:pt x="797" y="301"/>
                  <a:pt x="797" y="301"/>
                  <a:pt x="797" y="301"/>
                </a:cubicBezTo>
                <a:cubicBezTo>
                  <a:pt x="797" y="302"/>
                  <a:pt x="797" y="303"/>
                  <a:pt x="798" y="304"/>
                </a:cubicBezTo>
                <a:cubicBezTo>
                  <a:pt x="803" y="301"/>
                  <a:pt x="803" y="301"/>
                  <a:pt x="803" y="301"/>
                </a:cubicBezTo>
                <a:cubicBezTo>
                  <a:pt x="797" y="301"/>
                  <a:pt x="797" y="301"/>
                  <a:pt x="797" y="301"/>
                </a:cubicBezTo>
                <a:cubicBezTo>
                  <a:pt x="803" y="301"/>
                  <a:pt x="803" y="301"/>
                  <a:pt x="803" y="301"/>
                </a:cubicBezTo>
                <a:cubicBezTo>
                  <a:pt x="798" y="298"/>
                  <a:pt x="798" y="298"/>
                  <a:pt x="798" y="298"/>
                </a:cubicBezTo>
                <a:cubicBezTo>
                  <a:pt x="797" y="299"/>
                  <a:pt x="797" y="300"/>
                  <a:pt x="797" y="301"/>
                </a:cubicBezTo>
                <a:cubicBezTo>
                  <a:pt x="803" y="301"/>
                  <a:pt x="803" y="301"/>
                  <a:pt x="803" y="301"/>
                </a:cubicBezTo>
                <a:cubicBezTo>
                  <a:pt x="798" y="298"/>
                  <a:pt x="798" y="298"/>
                  <a:pt x="798" y="298"/>
                </a:cubicBezTo>
                <a:cubicBezTo>
                  <a:pt x="798" y="298"/>
                  <a:pt x="798" y="298"/>
                  <a:pt x="798" y="298"/>
                </a:cubicBezTo>
                <a:cubicBezTo>
                  <a:pt x="535" y="797"/>
                  <a:pt x="535" y="797"/>
                  <a:pt x="535" y="797"/>
                </a:cubicBezTo>
                <a:cubicBezTo>
                  <a:pt x="541" y="800"/>
                  <a:pt x="541" y="800"/>
                  <a:pt x="541" y="800"/>
                </a:cubicBezTo>
                <a:cubicBezTo>
                  <a:pt x="538" y="795"/>
                  <a:pt x="538" y="795"/>
                  <a:pt x="538" y="795"/>
                </a:cubicBezTo>
                <a:cubicBezTo>
                  <a:pt x="537" y="796"/>
                  <a:pt x="536" y="796"/>
                  <a:pt x="535" y="797"/>
                </a:cubicBezTo>
                <a:cubicBezTo>
                  <a:pt x="541" y="800"/>
                  <a:pt x="541" y="800"/>
                  <a:pt x="541" y="800"/>
                </a:cubicBezTo>
                <a:cubicBezTo>
                  <a:pt x="538" y="795"/>
                  <a:pt x="538" y="795"/>
                  <a:pt x="538" y="795"/>
                </a:cubicBezTo>
                <a:cubicBezTo>
                  <a:pt x="541" y="800"/>
                  <a:pt x="541" y="800"/>
                  <a:pt x="541" y="800"/>
                </a:cubicBezTo>
                <a:cubicBezTo>
                  <a:pt x="541" y="794"/>
                  <a:pt x="541" y="794"/>
                  <a:pt x="541" y="794"/>
                </a:cubicBezTo>
                <a:cubicBezTo>
                  <a:pt x="540" y="794"/>
                  <a:pt x="539" y="794"/>
                  <a:pt x="538" y="795"/>
                </a:cubicBezTo>
                <a:cubicBezTo>
                  <a:pt x="541" y="800"/>
                  <a:pt x="541" y="800"/>
                  <a:pt x="541" y="800"/>
                </a:cubicBezTo>
                <a:cubicBezTo>
                  <a:pt x="541" y="794"/>
                  <a:pt x="541" y="794"/>
                  <a:pt x="541" y="794"/>
                </a:cubicBezTo>
                <a:cubicBezTo>
                  <a:pt x="541" y="800"/>
                  <a:pt x="541" y="800"/>
                  <a:pt x="541" y="800"/>
                </a:cubicBezTo>
                <a:cubicBezTo>
                  <a:pt x="543" y="795"/>
                  <a:pt x="543" y="795"/>
                  <a:pt x="543" y="795"/>
                </a:cubicBezTo>
                <a:cubicBezTo>
                  <a:pt x="543" y="794"/>
                  <a:pt x="542" y="794"/>
                  <a:pt x="541" y="794"/>
                </a:cubicBezTo>
                <a:cubicBezTo>
                  <a:pt x="541" y="800"/>
                  <a:pt x="541" y="800"/>
                  <a:pt x="541" y="800"/>
                </a:cubicBezTo>
                <a:cubicBezTo>
                  <a:pt x="543" y="795"/>
                  <a:pt x="543" y="795"/>
                  <a:pt x="543" y="795"/>
                </a:cubicBezTo>
                <a:cubicBezTo>
                  <a:pt x="39" y="530"/>
                  <a:pt x="39" y="530"/>
                  <a:pt x="39" y="530"/>
                </a:cubicBezTo>
                <a:cubicBezTo>
                  <a:pt x="39" y="530"/>
                  <a:pt x="39" y="530"/>
                  <a:pt x="39" y="530"/>
                </a:cubicBezTo>
                <a:cubicBezTo>
                  <a:pt x="36" y="535"/>
                  <a:pt x="36" y="535"/>
                  <a:pt x="36" y="535"/>
                </a:cubicBezTo>
                <a:cubicBezTo>
                  <a:pt x="41" y="532"/>
                  <a:pt x="41" y="532"/>
                  <a:pt x="41" y="532"/>
                </a:cubicBezTo>
                <a:cubicBezTo>
                  <a:pt x="40" y="531"/>
                  <a:pt x="40" y="530"/>
                  <a:pt x="39" y="530"/>
                </a:cubicBezTo>
                <a:cubicBezTo>
                  <a:pt x="36" y="535"/>
                  <a:pt x="36" y="535"/>
                  <a:pt x="36" y="535"/>
                </a:cubicBezTo>
                <a:cubicBezTo>
                  <a:pt x="41" y="532"/>
                  <a:pt x="41" y="532"/>
                  <a:pt x="41" y="532"/>
                </a:cubicBezTo>
                <a:cubicBezTo>
                  <a:pt x="36" y="535"/>
                  <a:pt x="36" y="535"/>
                  <a:pt x="36" y="535"/>
                </a:cubicBezTo>
                <a:cubicBezTo>
                  <a:pt x="42" y="535"/>
                  <a:pt x="42" y="535"/>
                  <a:pt x="42" y="535"/>
                </a:cubicBezTo>
                <a:cubicBezTo>
                  <a:pt x="42" y="534"/>
                  <a:pt x="42" y="533"/>
                  <a:pt x="41" y="532"/>
                </a:cubicBezTo>
                <a:cubicBezTo>
                  <a:pt x="36" y="535"/>
                  <a:pt x="36" y="535"/>
                  <a:pt x="36" y="535"/>
                </a:cubicBezTo>
                <a:cubicBezTo>
                  <a:pt x="42" y="535"/>
                  <a:pt x="42" y="535"/>
                  <a:pt x="42" y="535"/>
                </a:cubicBezTo>
                <a:cubicBezTo>
                  <a:pt x="36" y="535"/>
                  <a:pt x="36" y="535"/>
                  <a:pt x="36" y="535"/>
                </a:cubicBezTo>
                <a:cubicBezTo>
                  <a:pt x="41" y="538"/>
                  <a:pt x="41" y="538"/>
                  <a:pt x="41" y="538"/>
                </a:cubicBezTo>
                <a:cubicBezTo>
                  <a:pt x="42" y="537"/>
                  <a:pt x="42" y="536"/>
                  <a:pt x="42" y="535"/>
                </a:cubicBezTo>
                <a:cubicBezTo>
                  <a:pt x="36" y="535"/>
                  <a:pt x="36" y="535"/>
                  <a:pt x="36" y="535"/>
                </a:cubicBezTo>
                <a:cubicBezTo>
                  <a:pt x="41" y="538"/>
                  <a:pt x="41" y="538"/>
                  <a:pt x="41" y="538"/>
                </a:cubicBezTo>
                <a:cubicBezTo>
                  <a:pt x="41" y="538"/>
                  <a:pt x="41" y="538"/>
                  <a:pt x="41" y="538"/>
                </a:cubicBezTo>
                <a:cubicBezTo>
                  <a:pt x="23" y="528"/>
                  <a:pt x="23" y="528"/>
                  <a:pt x="23" y="528"/>
                </a:cubicBezTo>
                <a:cubicBezTo>
                  <a:pt x="5" y="518"/>
                  <a:pt x="5" y="518"/>
                  <a:pt x="5" y="518"/>
                </a:cubicBezTo>
                <a:cubicBezTo>
                  <a:pt x="2" y="524"/>
                  <a:pt x="0" y="529"/>
                  <a:pt x="0" y="535"/>
                </a:cubicBezTo>
                <a:cubicBezTo>
                  <a:pt x="0" y="541"/>
                  <a:pt x="2" y="548"/>
                  <a:pt x="5" y="553"/>
                </a:cubicBezTo>
                <a:cubicBezTo>
                  <a:pt x="9" y="559"/>
                  <a:pt x="13" y="563"/>
                  <a:pt x="19" y="566"/>
                </a:cubicBezTo>
                <a:cubicBezTo>
                  <a:pt x="19" y="566"/>
                  <a:pt x="19" y="566"/>
                  <a:pt x="19" y="566"/>
                </a:cubicBezTo>
                <a:cubicBezTo>
                  <a:pt x="524" y="832"/>
                  <a:pt x="524" y="832"/>
                  <a:pt x="524" y="832"/>
                </a:cubicBezTo>
                <a:cubicBezTo>
                  <a:pt x="524" y="832"/>
                  <a:pt x="524" y="832"/>
                  <a:pt x="524" y="832"/>
                </a:cubicBezTo>
                <a:cubicBezTo>
                  <a:pt x="529" y="834"/>
                  <a:pt x="535" y="836"/>
                  <a:pt x="541" y="836"/>
                </a:cubicBezTo>
                <a:cubicBezTo>
                  <a:pt x="547" y="836"/>
                  <a:pt x="553" y="834"/>
                  <a:pt x="559" y="831"/>
                </a:cubicBezTo>
                <a:cubicBezTo>
                  <a:pt x="564" y="827"/>
                  <a:pt x="569" y="823"/>
                  <a:pt x="572" y="817"/>
                </a:cubicBezTo>
                <a:cubicBezTo>
                  <a:pt x="834" y="317"/>
                  <a:pt x="834" y="317"/>
                  <a:pt x="834" y="317"/>
                </a:cubicBezTo>
                <a:cubicBezTo>
                  <a:pt x="834" y="317"/>
                  <a:pt x="834" y="317"/>
                  <a:pt x="834" y="317"/>
                </a:cubicBezTo>
                <a:cubicBezTo>
                  <a:pt x="837" y="312"/>
                  <a:pt x="838" y="306"/>
                  <a:pt x="838" y="301"/>
                </a:cubicBezTo>
                <a:cubicBezTo>
                  <a:pt x="838" y="294"/>
                  <a:pt x="837" y="288"/>
                  <a:pt x="833" y="283"/>
                </a:cubicBezTo>
                <a:cubicBezTo>
                  <a:pt x="830" y="277"/>
                  <a:pt x="825" y="273"/>
                  <a:pt x="819" y="269"/>
                </a:cubicBezTo>
                <a:cubicBezTo>
                  <a:pt x="819" y="269"/>
                  <a:pt x="819" y="269"/>
                  <a:pt x="819" y="269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0" y="2"/>
                  <a:pt x="304" y="0"/>
                  <a:pt x="298" y="0"/>
                </a:cubicBezTo>
                <a:cubicBezTo>
                  <a:pt x="292" y="0"/>
                  <a:pt x="286" y="2"/>
                  <a:pt x="280" y="5"/>
                </a:cubicBezTo>
                <a:cubicBezTo>
                  <a:pt x="275" y="8"/>
                  <a:pt x="270" y="13"/>
                  <a:pt x="267" y="19"/>
                </a:cubicBezTo>
                <a:cubicBezTo>
                  <a:pt x="5" y="518"/>
                  <a:pt x="5" y="518"/>
                  <a:pt x="5" y="518"/>
                </a:cubicBezTo>
                <a:cubicBezTo>
                  <a:pt x="5" y="518"/>
                  <a:pt x="5" y="518"/>
                  <a:pt x="5" y="518"/>
                </a:cubicBezTo>
                <a:cubicBezTo>
                  <a:pt x="23" y="528"/>
                  <a:pt x="23" y="528"/>
                  <a:pt x="23" y="528"/>
                </a:cubicBezTo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iṡḷiďè">
            <a:extLst>
              <a:ext uri="{FF2B5EF4-FFF2-40B4-BE49-F238E27FC236}">
                <a16:creationId xmlns:a16="http://schemas.microsoft.com/office/drawing/2014/main" id="{4F9AC664-5FD8-42FC-9977-4C0C7922C081}"/>
              </a:ext>
            </a:extLst>
          </p:cNvPr>
          <p:cNvSpPr/>
          <p:nvPr/>
        </p:nvSpPr>
        <p:spPr bwMode="auto">
          <a:xfrm>
            <a:off x="5023684" y="3816776"/>
            <a:ext cx="1426693" cy="1014974"/>
          </a:xfrm>
          <a:custGeom>
            <a:avLst/>
            <a:gdLst>
              <a:gd name="T0" fmla="*/ 427 w 1943"/>
              <a:gd name="T1" fmla="*/ 741 h 1383"/>
              <a:gd name="T2" fmla="*/ 64 w 1943"/>
              <a:gd name="T3" fmla="*/ 550 h 1383"/>
              <a:gd name="T4" fmla="*/ 24 w 1943"/>
              <a:gd name="T5" fmla="*/ 422 h 1383"/>
              <a:gd name="T6" fmla="*/ 212 w 1943"/>
              <a:gd name="T7" fmla="*/ 65 h 1383"/>
              <a:gd name="T8" fmla="*/ 340 w 1943"/>
              <a:gd name="T9" fmla="*/ 25 h 1383"/>
              <a:gd name="T10" fmla="*/ 703 w 1943"/>
              <a:gd name="T11" fmla="*/ 215 h 1383"/>
              <a:gd name="T12" fmla="*/ 1516 w 1943"/>
              <a:gd name="T13" fmla="*/ 643 h 1383"/>
              <a:gd name="T14" fmla="*/ 1879 w 1943"/>
              <a:gd name="T15" fmla="*/ 833 h 1383"/>
              <a:gd name="T16" fmla="*/ 1919 w 1943"/>
              <a:gd name="T17" fmla="*/ 961 h 1383"/>
              <a:gd name="T18" fmla="*/ 1731 w 1943"/>
              <a:gd name="T19" fmla="*/ 1319 h 1383"/>
              <a:gd name="T20" fmla="*/ 1603 w 1943"/>
              <a:gd name="T21" fmla="*/ 1359 h 1383"/>
              <a:gd name="T22" fmla="*/ 1240 w 1943"/>
              <a:gd name="T23" fmla="*/ 1168 h 1383"/>
              <a:gd name="T24" fmla="*/ 427 w 1943"/>
              <a:gd name="T25" fmla="*/ 741 h 1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43" h="1383">
                <a:moveTo>
                  <a:pt x="427" y="741"/>
                </a:moveTo>
                <a:cubicBezTo>
                  <a:pt x="64" y="550"/>
                  <a:pt x="64" y="550"/>
                  <a:pt x="64" y="550"/>
                </a:cubicBezTo>
                <a:cubicBezTo>
                  <a:pt x="18" y="526"/>
                  <a:pt x="0" y="468"/>
                  <a:pt x="24" y="422"/>
                </a:cubicBezTo>
                <a:cubicBezTo>
                  <a:pt x="212" y="65"/>
                  <a:pt x="212" y="65"/>
                  <a:pt x="212" y="65"/>
                </a:cubicBezTo>
                <a:cubicBezTo>
                  <a:pt x="236" y="18"/>
                  <a:pt x="294" y="0"/>
                  <a:pt x="340" y="25"/>
                </a:cubicBezTo>
                <a:cubicBezTo>
                  <a:pt x="703" y="215"/>
                  <a:pt x="703" y="215"/>
                  <a:pt x="703" y="215"/>
                </a:cubicBezTo>
                <a:cubicBezTo>
                  <a:pt x="1516" y="643"/>
                  <a:pt x="1516" y="643"/>
                  <a:pt x="1516" y="643"/>
                </a:cubicBezTo>
                <a:cubicBezTo>
                  <a:pt x="1879" y="833"/>
                  <a:pt x="1879" y="833"/>
                  <a:pt x="1879" y="833"/>
                </a:cubicBezTo>
                <a:cubicBezTo>
                  <a:pt x="1925" y="858"/>
                  <a:pt x="1943" y="915"/>
                  <a:pt x="1919" y="961"/>
                </a:cubicBezTo>
                <a:cubicBezTo>
                  <a:pt x="1731" y="1319"/>
                  <a:pt x="1731" y="1319"/>
                  <a:pt x="1731" y="1319"/>
                </a:cubicBezTo>
                <a:cubicBezTo>
                  <a:pt x="1707" y="1365"/>
                  <a:pt x="1649" y="1383"/>
                  <a:pt x="1603" y="1359"/>
                </a:cubicBezTo>
                <a:cubicBezTo>
                  <a:pt x="1240" y="1168"/>
                  <a:pt x="1240" y="1168"/>
                  <a:pt x="1240" y="1168"/>
                </a:cubicBezTo>
                <a:cubicBezTo>
                  <a:pt x="427" y="741"/>
                  <a:pt x="427" y="741"/>
                  <a:pt x="427" y="741"/>
                </a:cubicBezTo>
              </a:path>
            </a:pathLst>
          </a:cu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ïṩḻíḑê">
            <a:extLst>
              <a:ext uri="{FF2B5EF4-FFF2-40B4-BE49-F238E27FC236}">
                <a16:creationId xmlns:a16="http://schemas.microsoft.com/office/drawing/2014/main" id="{2CB5BA2B-599D-405D-BC81-D58131C162C9}"/>
              </a:ext>
            </a:extLst>
          </p:cNvPr>
          <p:cNvSpPr/>
          <p:nvPr/>
        </p:nvSpPr>
        <p:spPr bwMode="auto">
          <a:xfrm>
            <a:off x="5018772" y="3811047"/>
            <a:ext cx="1437334" cy="1026433"/>
          </a:xfrm>
          <a:custGeom>
            <a:avLst/>
            <a:gdLst>
              <a:gd name="T0" fmla="*/ 434 w 1957"/>
              <a:gd name="T1" fmla="*/ 748 h 1397"/>
              <a:gd name="T2" fmla="*/ 443 w 1957"/>
              <a:gd name="T3" fmla="*/ 729 h 1397"/>
              <a:gd name="T4" fmla="*/ 81 w 1957"/>
              <a:gd name="T5" fmla="*/ 539 h 1397"/>
              <a:gd name="T6" fmla="*/ 51 w 1957"/>
              <a:gd name="T7" fmla="*/ 511 h 1397"/>
              <a:gd name="T8" fmla="*/ 41 w 1957"/>
              <a:gd name="T9" fmla="*/ 473 h 1397"/>
              <a:gd name="T10" fmla="*/ 50 w 1957"/>
              <a:gd name="T11" fmla="*/ 439 h 1397"/>
              <a:gd name="T12" fmla="*/ 237 w 1957"/>
              <a:gd name="T13" fmla="*/ 81 h 1397"/>
              <a:gd name="T14" fmla="*/ 265 w 1957"/>
              <a:gd name="T15" fmla="*/ 52 h 1397"/>
              <a:gd name="T16" fmla="*/ 303 w 1957"/>
              <a:gd name="T17" fmla="*/ 42 h 1397"/>
              <a:gd name="T18" fmla="*/ 338 w 1957"/>
              <a:gd name="T19" fmla="*/ 50 h 1397"/>
              <a:gd name="T20" fmla="*/ 700 w 1957"/>
              <a:gd name="T21" fmla="*/ 241 h 1397"/>
              <a:gd name="T22" fmla="*/ 1514 w 1957"/>
              <a:gd name="T23" fmla="*/ 668 h 1397"/>
              <a:gd name="T24" fmla="*/ 1876 w 1957"/>
              <a:gd name="T25" fmla="*/ 858 h 1397"/>
              <a:gd name="T26" fmla="*/ 1906 w 1957"/>
              <a:gd name="T27" fmla="*/ 886 h 1397"/>
              <a:gd name="T28" fmla="*/ 1916 w 1957"/>
              <a:gd name="T29" fmla="*/ 924 h 1397"/>
              <a:gd name="T30" fmla="*/ 1908 w 1957"/>
              <a:gd name="T31" fmla="*/ 959 h 1397"/>
              <a:gd name="T32" fmla="*/ 1720 w 1957"/>
              <a:gd name="T33" fmla="*/ 1316 h 1397"/>
              <a:gd name="T34" fmla="*/ 1692 w 1957"/>
              <a:gd name="T35" fmla="*/ 1345 h 1397"/>
              <a:gd name="T36" fmla="*/ 1654 w 1957"/>
              <a:gd name="T37" fmla="*/ 1356 h 1397"/>
              <a:gd name="T38" fmla="*/ 1620 w 1957"/>
              <a:gd name="T39" fmla="*/ 1347 h 1397"/>
              <a:gd name="T40" fmla="*/ 1257 w 1957"/>
              <a:gd name="T41" fmla="*/ 1157 h 1397"/>
              <a:gd name="T42" fmla="*/ 443 w 1957"/>
              <a:gd name="T43" fmla="*/ 729 h 1397"/>
              <a:gd name="T44" fmla="*/ 434 w 1957"/>
              <a:gd name="T45" fmla="*/ 748 h 1397"/>
              <a:gd name="T46" fmla="*/ 424 w 1957"/>
              <a:gd name="T47" fmla="*/ 766 h 1397"/>
              <a:gd name="T48" fmla="*/ 1238 w 1957"/>
              <a:gd name="T49" fmla="*/ 1193 h 1397"/>
              <a:gd name="T50" fmla="*/ 1600 w 1957"/>
              <a:gd name="T51" fmla="*/ 1384 h 1397"/>
              <a:gd name="T52" fmla="*/ 1654 w 1957"/>
              <a:gd name="T53" fmla="*/ 1397 h 1397"/>
              <a:gd name="T54" fmla="*/ 1713 w 1957"/>
              <a:gd name="T55" fmla="*/ 1381 h 1397"/>
              <a:gd name="T56" fmla="*/ 1757 w 1957"/>
              <a:gd name="T57" fmla="*/ 1335 h 1397"/>
              <a:gd name="T58" fmla="*/ 1944 w 1957"/>
              <a:gd name="T59" fmla="*/ 978 h 1397"/>
              <a:gd name="T60" fmla="*/ 1957 w 1957"/>
              <a:gd name="T61" fmla="*/ 924 h 1397"/>
              <a:gd name="T62" fmla="*/ 1941 w 1957"/>
              <a:gd name="T63" fmla="*/ 865 h 1397"/>
              <a:gd name="T64" fmla="*/ 1896 w 1957"/>
              <a:gd name="T65" fmla="*/ 822 h 1397"/>
              <a:gd name="T66" fmla="*/ 1533 w 1957"/>
              <a:gd name="T67" fmla="*/ 631 h 1397"/>
              <a:gd name="T68" fmla="*/ 719 w 1957"/>
              <a:gd name="T69" fmla="*/ 204 h 1397"/>
              <a:gd name="T70" fmla="*/ 357 w 1957"/>
              <a:gd name="T71" fmla="*/ 14 h 1397"/>
              <a:gd name="T72" fmla="*/ 303 w 1957"/>
              <a:gd name="T73" fmla="*/ 0 h 1397"/>
              <a:gd name="T74" fmla="*/ 244 w 1957"/>
              <a:gd name="T75" fmla="*/ 16 h 1397"/>
              <a:gd name="T76" fmla="*/ 200 w 1957"/>
              <a:gd name="T77" fmla="*/ 62 h 1397"/>
              <a:gd name="T78" fmla="*/ 13 w 1957"/>
              <a:gd name="T79" fmla="*/ 419 h 1397"/>
              <a:gd name="T80" fmla="*/ 0 w 1957"/>
              <a:gd name="T81" fmla="*/ 473 h 1397"/>
              <a:gd name="T82" fmla="*/ 16 w 1957"/>
              <a:gd name="T83" fmla="*/ 532 h 1397"/>
              <a:gd name="T84" fmla="*/ 62 w 1957"/>
              <a:gd name="T85" fmla="*/ 576 h 1397"/>
              <a:gd name="T86" fmla="*/ 424 w 1957"/>
              <a:gd name="T87" fmla="*/ 766 h 1397"/>
              <a:gd name="T88" fmla="*/ 434 w 1957"/>
              <a:gd name="T89" fmla="*/ 748 h 1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57" h="1397">
                <a:moveTo>
                  <a:pt x="434" y="748"/>
                </a:moveTo>
                <a:cubicBezTo>
                  <a:pt x="443" y="729"/>
                  <a:pt x="443" y="729"/>
                  <a:pt x="443" y="729"/>
                </a:cubicBezTo>
                <a:cubicBezTo>
                  <a:pt x="81" y="539"/>
                  <a:pt x="81" y="539"/>
                  <a:pt x="81" y="539"/>
                </a:cubicBezTo>
                <a:cubicBezTo>
                  <a:pt x="68" y="532"/>
                  <a:pt x="58" y="523"/>
                  <a:pt x="51" y="511"/>
                </a:cubicBezTo>
                <a:cubicBezTo>
                  <a:pt x="45" y="500"/>
                  <a:pt x="41" y="486"/>
                  <a:pt x="41" y="473"/>
                </a:cubicBezTo>
                <a:cubicBezTo>
                  <a:pt x="41" y="461"/>
                  <a:pt x="44" y="450"/>
                  <a:pt x="50" y="439"/>
                </a:cubicBezTo>
                <a:cubicBezTo>
                  <a:pt x="237" y="81"/>
                  <a:pt x="237" y="81"/>
                  <a:pt x="237" y="81"/>
                </a:cubicBezTo>
                <a:cubicBezTo>
                  <a:pt x="244" y="69"/>
                  <a:pt x="254" y="59"/>
                  <a:pt x="265" y="52"/>
                </a:cubicBezTo>
                <a:cubicBezTo>
                  <a:pt x="276" y="45"/>
                  <a:pt x="290" y="42"/>
                  <a:pt x="303" y="42"/>
                </a:cubicBezTo>
                <a:cubicBezTo>
                  <a:pt x="315" y="42"/>
                  <a:pt x="326" y="44"/>
                  <a:pt x="338" y="50"/>
                </a:cubicBezTo>
                <a:cubicBezTo>
                  <a:pt x="700" y="241"/>
                  <a:pt x="700" y="241"/>
                  <a:pt x="700" y="241"/>
                </a:cubicBezTo>
                <a:cubicBezTo>
                  <a:pt x="1514" y="668"/>
                  <a:pt x="1514" y="668"/>
                  <a:pt x="1514" y="668"/>
                </a:cubicBezTo>
                <a:cubicBezTo>
                  <a:pt x="1876" y="858"/>
                  <a:pt x="1876" y="858"/>
                  <a:pt x="1876" y="858"/>
                </a:cubicBezTo>
                <a:cubicBezTo>
                  <a:pt x="1889" y="865"/>
                  <a:pt x="1899" y="875"/>
                  <a:pt x="1906" y="886"/>
                </a:cubicBezTo>
                <a:cubicBezTo>
                  <a:pt x="1912" y="898"/>
                  <a:pt x="1916" y="911"/>
                  <a:pt x="1916" y="924"/>
                </a:cubicBezTo>
                <a:cubicBezTo>
                  <a:pt x="1916" y="936"/>
                  <a:pt x="1913" y="948"/>
                  <a:pt x="1908" y="959"/>
                </a:cubicBezTo>
                <a:cubicBezTo>
                  <a:pt x="1720" y="1316"/>
                  <a:pt x="1720" y="1316"/>
                  <a:pt x="1720" y="1316"/>
                </a:cubicBezTo>
                <a:cubicBezTo>
                  <a:pt x="1713" y="1329"/>
                  <a:pt x="1703" y="1339"/>
                  <a:pt x="1692" y="1345"/>
                </a:cubicBezTo>
                <a:cubicBezTo>
                  <a:pt x="1681" y="1352"/>
                  <a:pt x="1667" y="1356"/>
                  <a:pt x="1654" y="1356"/>
                </a:cubicBezTo>
                <a:cubicBezTo>
                  <a:pt x="1642" y="1356"/>
                  <a:pt x="1631" y="1353"/>
                  <a:pt x="1620" y="1347"/>
                </a:cubicBezTo>
                <a:cubicBezTo>
                  <a:pt x="1257" y="1157"/>
                  <a:pt x="1257" y="1157"/>
                  <a:pt x="1257" y="1157"/>
                </a:cubicBezTo>
                <a:cubicBezTo>
                  <a:pt x="443" y="729"/>
                  <a:pt x="443" y="729"/>
                  <a:pt x="443" y="729"/>
                </a:cubicBezTo>
                <a:cubicBezTo>
                  <a:pt x="434" y="748"/>
                  <a:pt x="434" y="748"/>
                  <a:pt x="434" y="748"/>
                </a:cubicBezTo>
                <a:cubicBezTo>
                  <a:pt x="424" y="766"/>
                  <a:pt x="424" y="766"/>
                  <a:pt x="424" y="766"/>
                </a:cubicBezTo>
                <a:cubicBezTo>
                  <a:pt x="1238" y="1193"/>
                  <a:pt x="1238" y="1193"/>
                  <a:pt x="1238" y="1193"/>
                </a:cubicBezTo>
                <a:cubicBezTo>
                  <a:pt x="1600" y="1384"/>
                  <a:pt x="1600" y="1384"/>
                  <a:pt x="1600" y="1384"/>
                </a:cubicBezTo>
                <a:cubicBezTo>
                  <a:pt x="1617" y="1393"/>
                  <a:pt x="1636" y="1397"/>
                  <a:pt x="1654" y="1397"/>
                </a:cubicBezTo>
                <a:cubicBezTo>
                  <a:pt x="1675" y="1397"/>
                  <a:pt x="1695" y="1392"/>
                  <a:pt x="1713" y="1381"/>
                </a:cubicBezTo>
                <a:cubicBezTo>
                  <a:pt x="1731" y="1370"/>
                  <a:pt x="1746" y="1355"/>
                  <a:pt x="1757" y="1335"/>
                </a:cubicBezTo>
                <a:cubicBezTo>
                  <a:pt x="1944" y="978"/>
                  <a:pt x="1944" y="978"/>
                  <a:pt x="1944" y="978"/>
                </a:cubicBezTo>
                <a:cubicBezTo>
                  <a:pt x="1953" y="961"/>
                  <a:pt x="1957" y="943"/>
                  <a:pt x="1957" y="924"/>
                </a:cubicBezTo>
                <a:cubicBezTo>
                  <a:pt x="1957" y="904"/>
                  <a:pt x="1952" y="883"/>
                  <a:pt x="1941" y="865"/>
                </a:cubicBezTo>
                <a:cubicBezTo>
                  <a:pt x="1931" y="847"/>
                  <a:pt x="1915" y="832"/>
                  <a:pt x="1896" y="822"/>
                </a:cubicBezTo>
                <a:cubicBezTo>
                  <a:pt x="1533" y="631"/>
                  <a:pt x="1533" y="631"/>
                  <a:pt x="1533" y="631"/>
                </a:cubicBezTo>
                <a:cubicBezTo>
                  <a:pt x="719" y="204"/>
                  <a:pt x="719" y="204"/>
                  <a:pt x="719" y="204"/>
                </a:cubicBezTo>
                <a:cubicBezTo>
                  <a:pt x="357" y="14"/>
                  <a:pt x="357" y="14"/>
                  <a:pt x="357" y="14"/>
                </a:cubicBezTo>
                <a:cubicBezTo>
                  <a:pt x="340" y="5"/>
                  <a:pt x="321" y="0"/>
                  <a:pt x="303" y="0"/>
                </a:cubicBezTo>
                <a:cubicBezTo>
                  <a:pt x="282" y="0"/>
                  <a:pt x="262" y="6"/>
                  <a:pt x="244" y="16"/>
                </a:cubicBezTo>
                <a:cubicBezTo>
                  <a:pt x="226" y="27"/>
                  <a:pt x="211" y="42"/>
                  <a:pt x="200" y="62"/>
                </a:cubicBezTo>
                <a:cubicBezTo>
                  <a:pt x="13" y="419"/>
                  <a:pt x="13" y="419"/>
                  <a:pt x="13" y="419"/>
                </a:cubicBezTo>
                <a:cubicBezTo>
                  <a:pt x="4" y="436"/>
                  <a:pt x="0" y="455"/>
                  <a:pt x="0" y="473"/>
                </a:cubicBezTo>
                <a:cubicBezTo>
                  <a:pt x="0" y="494"/>
                  <a:pt x="5" y="514"/>
                  <a:pt x="16" y="532"/>
                </a:cubicBezTo>
                <a:cubicBezTo>
                  <a:pt x="26" y="550"/>
                  <a:pt x="42" y="565"/>
                  <a:pt x="62" y="576"/>
                </a:cubicBezTo>
                <a:cubicBezTo>
                  <a:pt x="424" y="766"/>
                  <a:pt x="424" y="766"/>
                  <a:pt x="424" y="766"/>
                </a:cubicBezTo>
                <a:cubicBezTo>
                  <a:pt x="434" y="748"/>
                  <a:pt x="434" y="748"/>
                  <a:pt x="434" y="748"/>
                </a:cubicBezTo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îṡ1ïḓe">
            <a:extLst>
              <a:ext uri="{FF2B5EF4-FFF2-40B4-BE49-F238E27FC236}">
                <a16:creationId xmlns:a16="http://schemas.microsoft.com/office/drawing/2014/main" id="{5B7C813A-C241-4794-B2C3-86EC25DE5F22}"/>
              </a:ext>
            </a:extLst>
          </p:cNvPr>
          <p:cNvSpPr/>
          <p:nvPr/>
        </p:nvSpPr>
        <p:spPr bwMode="auto">
          <a:xfrm>
            <a:off x="6307134" y="4484694"/>
            <a:ext cx="587702" cy="586884"/>
          </a:xfrm>
          <a:custGeom>
            <a:avLst/>
            <a:gdLst>
              <a:gd name="T0" fmla="*/ 4 w 801"/>
              <a:gd name="T1" fmla="*/ 510 h 799"/>
              <a:gd name="T2" fmla="*/ 266 w 801"/>
              <a:gd name="T3" fmla="*/ 10 h 799"/>
              <a:gd name="T4" fmla="*/ 286 w 801"/>
              <a:gd name="T5" fmla="*/ 4 h 799"/>
              <a:gd name="T6" fmla="*/ 791 w 801"/>
              <a:gd name="T7" fmla="*/ 269 h 799"/>
              <a:gd name="T8" fmla="*/ 797 w 801"/>
              <a:gd name="T9" fmla="*/ 289 h 799"/>
              <a:gd name="T10" fmla="*/ 535 w 801"/>
              <a:gd name="T11" fmla="*/ 789 h 799"/>
              <a:gd name="T12" fmla="*/ 515 w 801"/>
              <a:gd name="T13" fmla="*/ 795 h 799"/>
              <a:gd name="T14" fmla="*/ 10 w 801"/>
              <a:gd name="T15" fmla="*/ 530 h 799"/>
              <a:gd name="T16" fmla="*/ 4 w 801"/>
              <a:gd name="T17" fmla="*/ 51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1" h="799">
                <a:moveTo>
                  <a:pt x="4" y="510"/>
                </a:moveTo>
                <a:cubicBezTo>
                  <a:pt x="266" y="10"/>
                  <a:pt x="266" y="10"/>
                  <a:pt x="266" y="10"/>
                </a:cubicBezTo>
                <a:cubicBezTo>
                  <a:pt x="270" y="3"/>
                  <a:pt x="279" y="0"/>
                  <a:pt x="286" y="4"/>
                </a:cubicBezTo>
                <a:cubicBezTo>
                  <a:pt x="791" y="269"/>
                  <a:pt x="791" y="269"/>
                  <a:pt x="791" y="269"/>
                </a:cubicBezTo>
                <a:cubicBezTo>
                  <a:pt x="798" y="273"/>
                  <a:pt x="801" y="282"/>
                  <a:pt x="797" y="289"/>
                </a:cubicBezTo>
                <a:cubicBezTo>
                  <a:pt x="535" y="789"/>
                  <a:pt x="535" y="789"/>
                  <a:pt x="535" y="789"/>
                </a:cubicBezTo>
                <a:cubicBezTo>
                  <a:pt x="531" y="796"/>
                  <a:pt x="522" y="799"/>
                  <a:pt x="515" y="795"/>
                </a:cubicBezTo>
                <a:cubicBezTo>
                  <a:pt x="10" y="530"/>
                  <a:pt x="10" y="530"/>
                  <a:pt x="10" y="530"/>
                </a:cubicBezTo>
                <a:cubicBezTo>
                  <a:pt x="3" y="526"/>
                  <a:pt x="0" y="517"/>
                  <a:pt x="4" y="510"/>
                </a:cubicBezTo>
              </a:path>
            </a:pathLst>
          </a:custGeom>
          <a:solidFill>
            <a:srgbClr val="A9E8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ïsľïďè">
            <a:extLst>
              <a:ext uri="{FF2B5EF4-FFF2-40B4-BE49-F238E27FC236}">
                <a16:creationId xmlns:a16="http://schemas.microsoft.com/office/drawing/2014/main" id="{5E729C08-7F5C-47CB-99E6-9E58980F3720}"/>
              </a:ext>
            </a:extLst>
          </p:cNvPr>
          <p:cNvSpPr/>
          <p:nvPr/>
        </p:nvSpPr>
        <p:spPr bwMode="auto">
          <a:xfrm>
            <a:off x="6293220" y="4471598"/>
            <a:ext cx="615532" cy="613077"/>
          </a:xfrm>
          <a:custGeom>
            <a:avLst/>
            <a:gdLst>
              <a:gd name="T0" fmla="*/ 40 w 838"/>
              <a:gd name="T1" fmla="*/ 537 h 835"/>
              <a:gd name="T2" fmla="*/ 297 w 838"/>
              <a:gd name="T3" fmla="*/ 35 h 835"/>
              <a:gd name="T4" fmla="*/ 303 w 838"/>
              <a:gd name="T5" fmla="*/ 38 h 835"/>
              <a:gd name="T6" fmla="*/ 300 w 838"/>
              <a:gd name="T7" fmla="*/ 40 h 835"/>
              <a:gd name="T8" fmla="*/ 297 w 838"/>
              <a:gd name="T9" fmla="*/ 41 h 835"/>
              <a:gd name="T10" fmla="*/ 297 w 838"/>
              <a:gd name="T11" fmla="*/ 35 h 835"/>
              <a:gd name="T12" fmla="*/ 297 w 838"/>
              <a:gd name="T13" fmla="*/ 35 h 835"/>
              <a:gd name="T14" fmla="*/ 297 w 838"/>
              <a:gd name="T15" fmla="*/ 41 h 835"/>
              <a:gd name="T16" fmla="*/ 295 w 838"/>
              <a:gd name="T17" fmla="*/ 41 h 835"/>
              <a:gd name="T18" fmla="*/ 802 w 838"/>
              <a:gd name="T19" fmla="*/ 300 h 835"/>
              <a:gd name="T20" fmla="*/ 799 w 838"/>
              <a:gd name="T21" fmla="*/ 306 h 835"/>
              <a:gd name="T22" fmla="*/ 797 w 838"/>
              <a:gd name="T23" fmla="*/ 303 h 835"/>
              <a:gd name="T24" fmla="*/ 796 w 838"/>
              <a:gd name="T25" fmla="*/ 300 h 835"/>
              <a:gd name="T26" fmla="*/ 802 w 838"/>
              <a:gd name="T27" fmla="*/ 300 h 835"/>
              <a:gd name="T28" fmla="*/ 802 w 838"/>
              <a:gd name="T29" fmla="*/ 300 h 835"/>
              <a:gd name="T30" fmla="*/ 796 w 838"/>
              <a:gd name="T31" fmla="*/ 300 h 835"/>
              <a:gd name="T32" fmla="*/ 797 w 838"/>
              <a:gd name="T33" fmla="*/ 298 h 835"/>
              <a:gd name="T34" fmla="*/ 535 w 838"/>
              <a:gd name="T35" fmla="*/ 797 h 835"/>
              <a:gd name="T36" fmla="*/ 537 w 838"/>
              <a:gd name="T37" fmla="*/ 795 h 835"/>
              <a:gd name="T38" fmla="*/ 540 w 838"/>
              <a:gd name="T39" fmla="*/ 800 h 835"/>
              <a:gd name="T40" fmla="*/ 540 w 838"/>
              <a:gd name="T41" fmla="*/ 800 h 835"/>
              <a:gd name="T42" fmla="*/ 537 w 838"/>
              <a:gd name="T43" fmla="*/ 795 h 835"/>
              <a:gd name="T44" fmla="*/ 540 w 838"/>
              <a:gd name="T45" fmla="*/ 794 h 835"/>
              <a:gd name="T46" fmla="*/ 543 w 838"/>
              <a:gd name="T47" fmla="*/ 794 h 835"/>
              <a:gd name="T48" fmla="*/ 540 w 838"/>
              <a:gd name="T49" fmla="*/ 800 h 835"/>
              <a:gd name="T50" fmla="*/ 38 w 838"/>
              <a:gd name="T51" fmla="*/ 529 h 835"/>
              <a:gd name="T52" fmla="*/ 40 w 838"/>
              <a:gd name="T53" fmla="*/ 532 h 835"/>
              <a:gd name="T54" fmla="*/ 35 w 838"/>
              <a:gd name="T55" fmla="*/ 535 h 835"/>
              <a:gd name="T56" fmla="*/ 35 w 838"/>
              <a:gd name="T57" fmla="*/ 535 h 835"/>
              <a:gd name="T58" fmla="*/ 40 w 838"/>
              <a:gd name="T59" fmla="*/ 532 h 835"/>
              <a:gd name="T60" fmla="*/ 41 w 838"/>
              <a:gd name="T61" fmla="*/ 535 h 835"/>
              <a:gd name="T62" fmla="*/ 40 w 838"/>
              <a:gd name="T63" fmla="*/ 537 h 835"/>
              <a:gd name="T64" fmla="*/ 35 w 838"/>
              <a:gd name="T65" fmla="*/ 535 h 835"/>
              <a:gd name="T66" fmla="*/ 22 w 838"/>
              <a:gd name="T67" fmla="*/ 528 h 835"/>
              <a:gd name="T68" fmla="*/ 0 w 838"/>
              <a:gd name="T69" fmla="*/ 535 h 835"/>
              <a:gd name="T70" fmla="*/ 19 w 838"/>
              <a:gd name="T71" fmla="*/ 566 h 835"/>
              <a:gd name="T72" fmla="*/ 540 w 838"/>
              <a:gd name="T73" fmla="*/ 835 h 835"/>
              <a:gd name="T74" fmla="*/ 571 w 838"/>
              <a:gd name="T75" fmla="*/ 816 h 835"/>
              <a:gd name="T76" fmla="*/ 834 w 838"/>
              <a:gd name="T77" fmla="*/ 317 h 835"/>
              <a:gd name="T78" fmla="*/ 833 w 838"/>
              <a:gd name="T79" fmla="*/ 282 h 835"/>
              <a:gd name="T80" fmla="*/ 314 w 838"/>
              <a:gd name="T81" fmla="*/ 4 h 835"/>
              <a:gd name="T82" fmla="*/ 279 w 838"/>
              <a:gd name="T83" fmla="*/ 5 h 835"/>
              <a:gd name="T84" fmla="*/ 4 w 838"/>
              <a:gd name="T85" fmla="*/ 518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8" h="835">
                <a:moveTo>
                  <a:pt x="22" y="528"/>
                </a:moveTo>
                <a:cubicBezTo>
                  <a:pt x="40" y="537"/>
                  <a:pt x="40" y="537"/>
                  <a:pt x="40" y="537"/>
                </a:cubicBezTo>
                <a:cubicBezTo>
                  <a:pt x="303" y="38"/>
                  <a:pt x="303" y="38"/>
                  <a:pt x="303" y="38"/>
                </a:cubicBezTo>
                <a:cubicBezTo>
                  <a:pt x="297" y="35"/>
                  <a:pt x="297" y="35"/>
                  <a:pt x="297" y="35"/>
                </a:cubicBezTo>
                <a:cubicBezTo>
                  <a:pt x="300" y="40"/>
                  <a:pt x="300" y="40"/>
                  <a:pt x="300" y="40"/>
                </a:cubicBezTo>
                <a:cubicBezTo>
                  <a:pt x="301" y="40"/>
                  <a:pt x="302" y="39"/>
                  <a:pt x="303" y="38"/>
                </a:cubicBezTo>
                <a:cubicBezTo>
                  <a:pt x="297" y="35"/>
                  <a:pt x="297" y="35"/>
                  <a:pt x="297" y="35"/>
                </a:cubicBezTo>
                <a:cubicBezTo>
                  <a:pt x="300" y="40"/>
                  <a:pt x="300" y="40"/>
                  <a:pt x="300" y="40"/>
                </a:cubicBezTo>
                <a:cubicBezTo>
                  <a:pt x="297" y="35"/>
                  <a:pt x="297" y="35"/>
                  <a:pt x="297" y="35"/>
                </a:cubicBezTo>
                <a:cubicBezTo>
                  <a:pt x="297" y="41"/>
                  <a:pt x="297" y="41"/>
                  <a:pt x="297" y="41"/>
                </a:cubicBezTo>
                <a:cubicBezTo>
                  <a:pt x="298" y="41"/>
                  <a:pt x="299" y="41"/>
                  <a:pt x="300" y="40"/>
                </a:cubicBezTo>
                <a:cubicBezTo>
                  <a:pt x="297" y="35"/>
                  <a:pt x="297" y="35"/>
                  <a:pt x="297" y="35"/>
                </a:cubicBezTo>
                <a:cubicBezTo>
                  <a:pt x="297" y="41"/>
                  <a:pt x="297" y="41"/>
                  <a:pt x="297" y="41"/>
                </a:cubicBezTo>
                <a:cubicBezTo>
                  <a:pt x="297" y="35"/>
                  <a:pt x="297" y="35"/>
                  <a:pt x="297" y="35"/>
                </a:cubicBezTo>
                <a:cubicBezTo>
                  <a:pt x="295" y="41"/>
                  <a:pt x="295" y="41"/>
                  <a:pt x="295" y="41"/>
                </a:cubicBezTo>
                <a:cubicBezTo>
                  <a:pt x="295" y="41"/>
                  <a:pt x="296" y="41"/>
                  <a:pt x="297" y="41"/>
                </a:cubicBezTo>
                <a:cubicBezTo>
                  <a:pt x="297" y="35"/>
                  <a:pt x="297" y="35"/>
                  <a:pt x="297" y="35"/>
                </a:cubicBezTo>
                <a:cubicBezTo>
                  <a:pt x="295" y="41"/>
                  <a:pt x="295" y="41"/>
                  <a:pt x="295" y="41"/>
                </a:cubicBezTo>
                <a:cubicBezTo>
                  <a:pt x="799" y="306"/>
                  <a:pt x="799" y="306"/>
                  <a:pt x="799" y="306"/>
                </a:cubicBezTo>
                <a:cubicBezTo>
                  <a:pt x="802" y="300"/>
                  <a:pt x="802" y="300"/>
                  <a:pt x="802" y="300"/>
                </a:cubicBezTo>
                <a:cubicBezTo>
                  <a:pt x="797" y="303"/>
                  <a:pt x="797" y="303"/>
                  <a:pt x="797" y="303"/>
                </a:cubicBezTo>
                <a:cubicBezTo>
                  <a:pt x="798" y="304"/>
                  <a:pt x="798" y="305"/>
                  <a:pt x="799" y="306"/>
                </a:cubicBezTo>
                <a:cubicBezTo>
                  <a:pt x="802" y="300"/>
                  <a:pt x="802" y="300"/>
                  <a:pt x="802" y="300"/>
                </a:cubicBezTo>
                <a:cubicBezTo>
                  <a:pt x="797" y="303"/>
                  <a:pt x="797" y="303"/>
                  <a:pt x="797" y="303"/>
                </a:cubicBezTo>
                <a:cubicBezTo>
                  <a:pt x="802" y="300"/>
                  <a:pt x="802" y="300"/>
                  <a:pt x="802" y="300"/>
                </a:cubicBezTo>
                <a:cubicBezTo>
                  <a:pt x="796" y="300"/>
                  <a:pt x="796" y="300"/>
                  <a:pt x="796" y="300"/>
                </a:cubicBezTo>
                <a:cubicBezTo>
                  <a:pt x="796" y="302"/>
                  <a:pt x="796" y="303"/>
                  <a:pt x="797" y="303"/>
                </a:cubicBezTo>
                <a:cubicBezTo>
                  <a:pt x="802" y="300"/>
                  <a:pt x="802" y="300"/>
                  <a:pt x="802" y="300"/>
                </a:cubicBezTo>
                <a:cubicBezTo>
                  <a:pt x="796" y="300"/>
                  <a:pt x="796" y="300"/>
                  <a:pt x="796" y="300"/>
                </a:cubicBezTo>
                <a:cubicBezTo>
                  <a:pt x="802" y="300"/>
                  <a:pt x="802" y="300"/>
                  <a:pt x="802" y="300"/>
                </a:cubicBezTo>
                <a:cubicBezTo>
                  <a:pt x="797" y="298"/>
                  <a:pt x="797" y="298"/>
                  <a:pt x="797" y="298"/>
                </a:cubicBezTo>
                <a:cubicBezTo>
                  <a:pt x="796" y="299"/>
                  <a:pt x="796" y="300"/>
                  <a:pt x="796" y="300"/>
                </a:cubicBezTo>
                <a:cubicBezTo>
                  <a:pt x="802" y="300"/>
                  <a:pt x="802" y="300"/>
                  <a:pt x="802" y="300"/>
                </a:cubicBezTo>
                <a:cubicBezTo>
                  <a:pt x="797" y="298"/>
                  <a:pt x="797" y="298"/>
                  <a:pt x="797" y="298"/>
                </a:cubicBezTo>
                <a:cubicBezTo>
                  <a:pt x="797" y="298"/>
                  <a:pt x="797" y="298"/>
                  <a:pt x="797" y="298"/>
                </a:cubicBezTo>
                <a:cubicBezTo>
                  <a:pt x="535" y="797"/>
                  <a:pt x="535" y="797"/>
                  <a:pt x="535" y="797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37" y="795"/>
                  <a:pt x="537" y="795"/>
                  <a:pt x="537" y="795"/>
                </a:cubicBezTo>
                <a:cubicBezTo>
                  <a:pt x="536" y="795"/>
                  <a:pt x="535" y="796"/>
                  <a:pt x="535" y="797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37" y="795"/>
                  <a:pt x="537" y="795"/>
                  <a:pt x="537" y="795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40" y="794"/>
                  <a:pt x="540" y="794"/>
                  <a:pt x="540" y="794"/>
                </a:cubicBezTo>
                <a:cubicBezTo>
                  <a:pt x="539" y="794"/>
                  <a:pt x="538" y="794"/>
                  <a:pt x="537" y="795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40" y="794"/>
                  <a:pt x="540" y="794"/>
                  <a:pt x="540" y="794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43" y="794"/>
                  <a:pt x="543" y="794"/>
                  <a:pt x="543" y="794"/>
                </a:cubicBezTo>
                <a:cubicBezTo>
                  <a:pt x="542" y="794"/>
                  <a:pt x="541" y="794"/>
                  <a:pt x="540" y="794"/>
                </a:cubicBezTo>
                <a:cubicBezTo>
                  <a:pt x="540" y="800"/>
                  <a:pt x="540" y="800"/>
                  <a:pt x="540" y="800"/>
                </a:cubicBezTo>
                <a:cubicBezTo>
                  <a:pt x="543" y="794"/>
                  <a:pt x="543" y="794"/>
                  <a:pt x="543" y="794"/>
                </a:cubicBezTo>
                <a:cubicBezTo>
                  <a:pt x="38" y="529"/>
                  <a:pt x="38" y="529"/>
                  <a:pt x="38" y="529"/>
                </a:cubicBezTo>
                <a:cubicBezTo>
                  <a:pt x="35" y="535"/>
                  <a:pt x="35" y="535"/>
                  <a:pt x="35" y="535"/>
                </a:cubicBezTo>
                <a:cubicBezTo>
                  <a:pt x="40" y="532"/>
                  <a:pt x="40" y="532"/>
                  <a:pt x="40" y="532"/>
                </a:cubicBezTo>
                <a:cubicBezTo>
                  <a:pt x="40" y="531"/>
                  <a:pt x="39" y="530"/>
                  <a:pt x="38" y="529"/>
                </a:cubicBezTo>
                <a:cubicBezTo>
                  <a:pt x="35" y="535"/>
                  <a:pt x="35" y="535"/>
                  <a:pt x="35" y="535"/>
                </a:cubicBezTo>
                <a:cubicBezTo>
                  <a:pt x="40" y="532"/>
                  <a:pt x="40" y="532"/>
                  <a:pt x="40" y="532"/>
                </a:cubicBezTo>
                <a:cubicBezTo>
                  <a:pt x="35" y="535"/>
                  <a:pt x="35" y="535"/>
                  <a:pt x="35" y="535"/>
                </a:cubicBezTo>
                <a:cubicBezTo>
                  <a:pt x="41" y="535"/>
                  <a:pt x="41" y="535"/>
                  <a:pt x="41" y="535"/>
                </a:cubicBezTo>
                <a:cubicBezTo>
                  <a:pt x="41" y="533"/>
                  <a:pt x="41" y="532"/>
                  <a:pt x="40" y="532"/>
                </a:cubicBezTo>
                <a:cubicBezTo>
                  <a:pt x="35" y="535"/>
                  <a:pt x="35" y="535"/>
                  <a:pt x="35" y="535"/>
                </a:cubicBezTo>
                <a:cubicBezTo>
                  <a:pt x="41" y="535"/>
                  <a:pt x="41" y="535"/>
                  <a:pt x="41" y="535"/>
                </a:cubicBezTo>
                <a:cubicBezTo>
                  <a:pt x="35" y="535"/>
                  <a:pt x="35" y="535"/>
                  <a:pt x="35" y="535"/>
                </a:cubicBezTo>
                <a:cubicBezTo>
                  <a:pt x="40" y="537"/>
                  <a:pt x="40" y="537"/>
                  <a:pt x="40" y="537"/>
                </a:cubicBezTo>
                <a:cubicBezTo>
                  <a:pt x="41" y="536"/>
                  <a:pt x="41" y="535"/>
                  <a:pt x="41" y="535"/>
                </a:cubicBezTo>
                <a:cubicBezTo>
                  <a:pt x="35" y="535"/>
                  <a:pt x="35" y="535"/>
                  <a:pt x="35" y="535"/>
                </a:cubicBezTo>
                <a:cubicBezTo>
                  <a:pt x="40" y="537"/>
                  <a:pt x="40" y="537"/>
                  <a:pt x="40" y="537"/>
                </a:cubicBezTo>
                <a:cubicBezTo>
                  <a:pt x="22" y="528"/>
                  <a:pt x="22" y="528"/>
                  <a:pt x="22" y="528"/>
                </a:cubicBezTo>
                <a:cubicBezTo>
                  <a:pt x="4" y="518"/>
                  <a:pt x="4" y="518"/>
                  <a:pt x="4" y="518"/>
                </a:cubicBezTo>
                <a:cubicBezTo>
                  <a:pt x="1" y="523"/>
                  <a:pt x="0" y="529"/>
                  <a:pt x="0" y="535"/>
                </a:cubicBezTo>
                <a:cubicBezTo>
                  <a:pt x="0" y="541"/>
                  <a:pt x="1" y="547"/>
                  <a:pt x="5" y="553"/>
                </a:cubicBezTo>
                <a:cubicBezTo>
                  <a:pt x="8" y="558"/>
                  <a:pt x="13" y="563"/>
                  <a:pt x="19" y="566"/>
                </a:cubicBezTo>
                <a:cubicBezTo>
                  <a:pt x="523" y="831"/>
                  <a:pt x="523" y="831"/>
                  <a:pt x="523" y="831"/>
                </a:cubicBezTo>
                <a:cubicBezTo>
                  <a:pt x="529" y="834"/>
                  <a:pt x="534" y="835"/>
                  <a:pt x="540" y="835"/>
                </a:cubicBezTo>
                <a:cubicBezTo>
                  <a:pt x="546" y="835"/>
                  <a:pt x="552" y="833"/>
                  <a:pt x="558" y="830"/>
                </a:cubicBezTo>
                <a:cubicBezTo>
                  <a:pt x="563" y="827"/>
                  <a:pt x="568" y="822"/>
                  <a:pt x="571" y="816"/>
                </a:cubicBezTo>
                <a:cubicBezTo>
                  <a:pt x="834" y="317"/>
                  <a:pt x="834" y="317"/>
                  <a:pt x="834" y="317"/>
                </a:cubicBezTo>
                <a:cubicBezTo>
                  <a:pt x="834" y="317"/>
                  <a:pt x="834" y="317"/>
                  <a:pt x="834" y="317"/>
                </a:cubicBezTo>
                <a:cubicBezTo>
                  <a:pt x="836" y="312"/>
                  <a:pt x="838" y="306"/>
                  <a:pt x="838" y="300"/>
                </a:cubicBezTo>
                <a:cubicBezTo>
                  <a:pt x="838" y="294"/>
                  <a:pt x="836" y="288"/>
                  <a:pt x="833" y="282"/>
                </a:cubicBezTo>
                <a:cubicBezTo>
                  <a:pt x="829" y="277"/>
                  <a:pt x="825" y="272"/>
                  <a:pt x="819" y="269"/>
                </a:cubicBezTo>
                <a:cubicBezTo>
                  <a:pt x="314" y="4"/>
                  <a:pt x="314" y="4"/>
                  <a:pt x="314" y="4"/>
                </a:cubicBezTo>
                <a:cubicBezTo>
                  <a:pt x="309" y="1"/>
                  <a:pt x="303" y="0"/>
                  <a:pt x="297" y="0"/>
                </a:cubicBezTo>
                <a:cubicBezTo>
                  <a:pt x="291" y="0"/>
                  <a:pt x="285" y="2"/>
                  <a:pt x="279" y="5"/>
                </a:cubicBezTo>
                <a:cubicBezTo>
                  <a:pt x="274" y="8"/>
                  <a:pt x="269" y="13"/>
                  <a:pt x="266" y="19"/>
                </a:cubicBezTo>
                <a:cubicBezTo>
                  <a:pt x="4" y="518"/>
                  <a:pt x="4" y="518"/>
                  <a:pt x="4" y="518"/>
                </a:cubicBezTo>
                <a:cubicBezTo>
                  <a:pt x="22" y="528"/>
                  <a:pt x="22" y="528"/>
                  <a:pt x="22" y="528"/>
                </a:cubicBezTo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íšḷïḓê">
            <a:extLst>
              <a:ext uri="{FF2B5EF4-FFF2-40B4-BE49-F238E27FC236}">
                <a16:creationId xmlns:a16="http://schemas.microsoft.com/office/drawing/2014/main" id="{E188C6F3-5DE0-4EF7-979D-39FD7CE93683}"/>
              </a:ext>
            </a:extLst>
          </p:cNvPr>
          <p:cNvSpPr/>
          <p:nvPr/>
        </p:nvSpPr>
        <p:spPr bwMode="auto">
          <a:xfrm>
            <a:off x="4602961" y="3906814"/>
            <a:ext cx="383890" cy="233281"/>
          </a:xfrm>
          <a:custGeom>
            <a:avLst/>
            <a:gdLst>
              <a:gd name="T0" fmla="*/ 27 w 522"/>
              <a:gd name="T1" fmla="*/ 0 h 318"/>
              <a:gd name="T2" fmla="*/ 0 w 522"/>
              <a:gd name="T3" fmla="*/ 52 h 318"/>
              <a:gd name="T4" fmla="*/ 6 w 522"/>
              <a:gd name="T5" fmla="*/ 73 h 318"/>
              <a:gd name="T6" fmla="*/ 474 w 522"/>
              <a:gd name="T7" fmla="*/ 318 h 318"/>
              <a:gd name="T8" fmla="*/ 494 w 522"/>
              <a:gd name="T9" fmla="*/ 312 h 318"/>
              <a:gd name="T10" fmla="*/ 522 w 522"/>
              <a:gd name="T11" fmla="*/ 259 h 318"/>
              <a:gd name="T12" fmla="*/ 27 w 522"/>
              <a:gd name="T13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2" h="318">
                <a:moveTo>
                  <a:pt x="27" y="0"/>
                </a:moveTo>
                <a:cubicBezTo>
                  <a:pt x="0" y="52"/>
                  <a:pt x="0" y="52"/>
                  <a:pt x="0" y="52"/>
                </a:cubicBezTo>
                <a:cubicBezTo>
                  <a:pt x="1" y="59"/>
                  <a:pt x="3" y="66"/>
                  <a:pt x="6" y="73"/>
                </a:cubicBezTo>
                <a:cubicBezTo>
                  <a:pt x="474" y="318"/>
                  <a:pt x="474" y="318"/>
                  <a:pt x="474" y="318"/>
                </a:cubicBezTo>
                <a:cubicBezTo>
                  <a:pt x="481" y="317"/>
                  <a:pt x="488" y="315"/>
                  <a:pt x="494" y="312"/>
                </a:cubicBezTo>
                <a:cubicBezTo>
                  <a:pt x="522" y="259"/>
                  <a:pt x="522" y="259"/>
                  <a:pt x="522" y="259"/>
                </a:cubicBezTo>
                <a:cubicBezTo>
                  <a:pt x="27" y="0"/>
                  <a:pt x="27" y="0"/>
                  <a:pt x="27" y="0"/>
                </a:cubicBezTo>
              </a:path>
            </a:pathLst>
          </a:custGeom>
          <a:solidFill>
            <a:srgbClr val="D8B4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ṧļíďê">
            <a:extLst>
              <a:ext uri="{FF2B5EF4-FFF2-40B4-BE49-F238E27FC236}">
                <a16:creationId xmlns:a16="http://schemas.microsoft.com/office/drawing/2014/main" id="{4E6ACC4F-5086-408B-994D-974944CF7F36}"/>
              </a:ext>
            </a:extLst>
          </p:cNvPr>
          <p:cNvSpPr/>
          <p:nvPr/>
        </p:nvSpPr>
        <p:spPr bwMode="auto">
          <a:xfrm>
            <a:off x="4600505" y="3899447"/>
            <a:ext cx="399441" cy="242284"/>
          </a:xfrm>
          <a:custGeom>
            <a:avLst/>
            <a:gdLst>
              <a:gd name="T0" fmla="*/ 526 w 544"/>
              <a:gd name="T1" fmla="*/ 269 h 330"/>
              <a:gd name="T2" fmla="*/ 498 w 544"/>
              <a:gd name="T3" fmla="*/ 322 h 330"/>
              <a:gd name="T4" fmla="*/ 544 w 544"/>
              <a:gd name="T5" fmla="*/ 279 h 330"/>
              <a:gd name="T6" fmla="*/ 526 w 544"/>
              <a:gd name="T7" fmla="*/ 269 h 330"/>
              <a:gd name="T8" fmla="*/ 10 w 544"/>
              <a:gd name="T9" fmla="*/ 83 h 330"/>
              <a:gd name="T10" fmla="*/ 53 w 544"/>
              <a:gd name="T11" fmla="*/ 128 h 330"/>
              <a:gd name="T12" fmla="*/ 416 w 544"/>
              <a:gd name="T13" fmla="*/ 319 h 330"/>
              <a:gd name="T14" fmla="*/ 460 w 544"/>
              <a:gd name="T15" fmla="*/ 330 h 330"/>
              <a:gd name="T16" fmla="*/ 478 w 544"/>
              <a:gd name="T17" fmla="*/ 328 h 330"/>
              <a:gd name="T18" fmla="*/ 10 w 544"/>
              <a:gd name="T19" fmla="*/ 83 h 330"/>
              <a:gd name="T20" fmla="*/ 13 w 544"/>
              <a:gd name="T21" fmla="*/ 0 h 330"/>
              <a:gd name="T22" fmla="*/ 4 w 544"/>
              <a:gd name="T23" fmla="*/ 62 h 330"/>
              <a:gd name="T24" fmla="*/ 31 w 544"/>
              <a:gd name="T25" fmla="*/ 10 h 330"/>
              <a:gd name="T26" fmla="*/ 13 w 544"/>
              <a:gd name="T2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4" h="330">
                <a:moveTo>
                  <a:pt x="526" y="269"/>
                </a:moveTo>
                <a:cubicBezTo>
                  <a:pt x="498" y="322"/>
                  <a:pt x="498" y="322"/>
                  <a:pt x="498" y="322"/>
                </a:cubicBezTo>
                <a:cubicBezTo>
                  <a:pt x="517" y="313"/>
                  <a:pt x="534" y="299"/>
                  <a:pt x="544" y="279"/>
                </a:cubicBezTo>
                <a:cubicBezTo>
                  <a:pt x="526" y="269"/>
                  <a:pt x="526" y="269"/>
                  <a:pt x="526" y="269"/>
                </a:cubicBezTo>
                <a:moveTo>
                  <a:pt x="10" y="83"/>
                </a:moveTo>
                <a:cubicBezTo>
                  <a:pt x="19" y="102"/>
                  <a:pt x="33" y="118"/>
                  <a:pt x="53" y="128"/>
                </a:cubicBezTo>
                <a:cubicBezTo>
                  <a:pt x="416" y="319"/>
                  <a:pt x="416" y="319"/>
                  <a:pt x="416" y="319"/>
                </a:cubicBezTo>
                <a:cubicBezTo>
                  <a:pt x="430" y="326"/>
                  <a:pt x="445" y="330"/>
                  <a:pt x="460" y="330"/>
                </a:cubicBezTo>
                <a:cubicBezTo>
                  <a:pt x="466" y="330"/>
                  <a:pt x="472" y="329"/>
                  <a:pt x="478" y="328"/>
                </a:cubicBezTo>
                <a:cubicBezTo>
                  <a:pt x="10" y="83"/>
                  <a:pt x="10" y="83"/>
                  <a:pt x="10" y="83"/>
                </a:cubicBezTo>
                <a:moveTo>
                  <a:pt x="13" y="0"/>
                </a:moveTo>
                <a:cubicBezTo>
                  <a:pt x="3" y="20"/>
                  <a:pt x="0" y="42"/>
                  <a:pt x="4" y="62"/>
                </a:cubicBezTo>
                <a:cubicBezTo>
                  <a:pt x="31" y="10"/>
                  <a:pt x="31" y="10"/>
                  <a:pt x="31" y="10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rgbClr val="5052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ṧ1idè">
            <a:extLst>
              <a:ext uri="{FF2B5EF4-FFF2-40B4-BE49-F238E27FC236}">
                <a16:creationId xmlns:a16="http://schemas.microsoft.com/office/drawing/2014/main" id="{3A73D517-EDED-4E19-8E56-D3B3AA1BB999}"/>
              </a:ext>
            </a:extLst>
          </p:cNvPr>
          <p:cNvSpPr/>
          <p:nvPr/>
        </p:nvSpPr>
        <p:spPr bwMode="auto">
          <a:xfrm>
            <a:off x="5049058" y="4133546"/>
            <a:ext cx="1232702" cy="673649"/>
          </a:xfrm>
          <a:custGeom>
            <a:avLst/>
            <a:gdLst>
              <a:gd name="T0" fmla="*/ 9 w 1679"/>
              <a:gd name="T1" fmla="*/ 0 h 917"/>
              <a:gd name="T2" fmla="*/ 9 w 1679"/>
              <a:gd name="T3" fmla="*/ 0 h 917"/>
              <a:gd name="T4" fmla="*/ 0 w 1679"/>
              <a:gd name="T5" fmla="*/ 34 h 917"/>
              <a:gd name="T6" fmla="*/ 10 w 1679"/>
              <a:gd name="T7" fmla="*/ 72 h 917"/>
              <a:gd name="T8" fmla="*/ 40 w 1679"/>
              <a:gd name="T9" fmla="*/ 100 h 917"/>
              <a:gd name="T10" fmla="*/ 402 w 1679"/>
              <a:gd name="T11" fmla="*/ 290 h 917"/>
              <a:gd name="T12" fmla="*/ 393 w 1679"/>
              <a:gd name="T13" fmla="*/ 309 h 917"/>
              <a:gd name="T14" fmla="*/ 393 w 1679"/>
              <a:gd name="T15" fmla="*/ 309 h 917"/>
              <a:gd name="T16" fmla="*/ 402 w 1679"/>
              <a:gd name="T17" fmla="*/ 290 h 917"/>
              <a:gd name="T18" fmla="*/ 1216 w 1679"/>
              <a:gd name="T19" fmla="*/ 718 h 917"/>
              <a:gd name="T20" fmla="*/ 1579 w 1679"/>
              <a:gd name="T21" fmla="*/ 908 h 917"/>
              <a:gd name="T22" fmla="*/ 1613 w 1679"/>
              <a:gd name="T23" fmla="*/ 917 h 917"/>
              <a:gd name="T24" fmla="*/ 1651 w 1679"/>
              <a:gd name="T25" fmla="*/ 906 h 917"/>
              <a:gd name="T26" fmla="*/ 1679 w 1679"/>
              <a:gd name="T27" fmla="*/ 877 h 917"/>
              <a:gd name="T28" fmla="*/ 1679 w 1679"/>
              <a:gd name="T29" fmla="*/ 877 h 917"/>
              <a:gd name="T30" fmla="*/ 9 w 1679"/>
              <a:gd name="T31" fmla="*/ 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79" h="917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3" y="11"/>
                  <a:pt x="0" y="22"/>
                  <a:pt x="0" y="34"/>
                </a:cubicBezTo>
                <a:cubicBezTo>
                  <a:pt x="0" y="47"/>
                  <a:pt x="4" y="61"/>
                  <a:pt x="10" y="72"/>
                </a:cubicBezTo>
                <a:cubicBezTo>
                  <a:pt x="17" y="84"/>
                  <a:pt x="27" y="93"/>
                  <a:pt x="40" y="100"/>
                </a:cubicBezTo>
                <a:cubicBezTo>
                  <a:pt x="402" y="290"/>
                  <a:pt x="402" y="290"/>
                  <a:pt x="402" y="290"/>
                </a:cubicBezTo>
                <a:cubicBezTo>
                  <a:pt x="393" y="309"/>
                  <a:pt x="393" y="309"/>
                  <a:pt x="393" y="309"/>
                </a:cubicBezTo>
                <a:cubicBezTo>
                  <a:pt x="393" y="309"/>
                  <a:pt x="393" y="309"/>
                  <a:pt x="393" y="309"/>
                </a:cubicBezTo>
                <a:cubicBezTo>
                  <a:pt x="402" y="290"/>
                  <a:pt x="402" y="290"/>
                  <a:pt x="402" y="290"/>
                </a:cubicBezTo>
                <a:cubicBezTo>
                  <a:pt x="1216" y="718"/>
                  <a:pt x="1216" y="718"/>
                  <a:pt x="1216" y="718"/>
                </a:cubicBezTo>
                <a:cubicBezTo>
                  <a:pt x="1579" y="908"/>
                  <a:pt x="1579" y="908"/>
                  <a:pt x="1579" y="908"/>
                </a:cubicBezTo>
                <a:cubicBezTo>
                  <a:pt x="1590" y="914"/>
                  <a:pt x="1601" y="917"/>
                  <a:pt x="1613" y="917"/>
                </a:cubicBezTo>
                <a:cubicBezTo>
                  <a:pt x="1626" y="917"/>
                  <a:pt x="1640" y="913"/>
                  <a:pt x="1651" y="906"/>
                </a:cubicBezTo>
                <a:cubicBezTo>
                  <a:pt x="1662" y="900"/>
                  <a:pt x="1672" y="890"/>
                  <a:pt x="1679" y="877"/>
                </a:cubicBezTo>
                <a:cubicBezTo>
                  <a:pt x="1679" y="877"/>
                  <a:pt x="1679" y="877"/>
                  <a:pt x="1679" y="877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îṩḻiďé">
            <a:extLst>
              <a:ext uri="{FF2B5EF4-FFF2-40B4-BE49-F238E27FC236}">
                <a16:creationId xmlns:a16="http://schemas.microsoft.com/office/drawing/2014/main" id="{B6069DEA-0F0E-4630-86B0-2210A6B6DD00}"/>
              </a:ext>
            </a:extLst>
          </p:cNvPr>
          <p:cNvSpPr/>
          <p:nvPr/>
        </p:nvSpPr>
        <p:spPr bwMode="auto">
          <a:xfrm>
            <a:off x="5023684" y="4126180"/>
            <a:ext cx="1271173" cy="696567"/>
          </a:xfrm>
          <a:custGeom>
            <a:avLst/>
            <a:gdLst>
              <a:gd name="T0" fmla="*/ 436 w 1731"/>
              <a:gd name="T1" fmla="*/ 300 h 948"/>
              <a:gd name="T2" fmla="*/ 427 w 1731"/>
              <a:gd name="T3" fmla="*/ 319 h 948"/>
              <a:gd name="T4" fmla="*/ 1603 w 1731"/>
              <a:gd name="T5" fmla="*/ 937 h 948"/>
              <a:gd name="T6" fmla="*/ 1647 w 1731"/>
              <a:gd name="T7" fmla="*/ 948 h 948"/>
              <a:gd name="T8" fmla="*/ 1731 w 1731"/>
              <a:gd name="T9" fmla="*/ 897 h 948"/>
              <a:gd name="T10" fmla="*/ 1713 w 1731"/>
              <a:gd name="T11" fmla="*/ 887 h 948"/>
              <a:gd name="T12" fmla="*/ 1713 w 1731"/>
              <a:gd name="T13" fmla="*/ 887 h 948"/>
              <a:gd name="T14" fmla="*/ 1685 w 1731"/>
              <a:gd name="T15" fmla="*/ 916 h 948"/>
              <a:gd name="T16" fmla="*/ 1647 w 1731"/>
              <a:gd name="T17" fmla="*/ 927 h 948"/>
              <a:gd name="T18" fmla="*/ 1613 w 1731"/>
              <a:gd name="T19" fmla="*/ 918 h 948"/>
              <a:gd name="T20" fmla="*/ 1250 w 1731"/>
              <a:gd name="T21" fmla="*/ 728 h 948"/>
              <a:gd name="T22" fmla="*/ 436 w 1731"/>
              <a:gd name="T23" fmla="*/ 300 h 948"/>
              <a:gd name="T24" fmla="*/ 24 w 1731"/>
              <a:gd name="T25" fmla="*/ 0 h 948"/>
              <a:gd name="T26" fmla="*/ 64 w 1731"/>
              <a:gd name="T27" fmla="*/ 128 h 948"/>
              <a:gd name="T28" fmla="*/ 427 w 1731"/>
              <a:gd name="T29" fmla="*/ 319 h 948"/>
              <a:gd name="T30" fmla="*/ 436 w 1731"/>
              <a:gd name="T31" fmla="*/ 300 h 948"/>
              <a:gd name="T32" fmla="*/ 74 w 1731"/>
              <a:gd name="T33" fmla="*/ 110 h 948"/>
              <a:gd name="T34" fmla="*/ 44 w 1731"/>
              <a:gd name="T35" fmla="*/ 82 h 948"/>
              <a:gd name="T36" fmla="*/ 34 w 1731"/>
              <a:gd name="T37" fmla="*/ 44 h 948"/>
              <a:gd name="T38" fmla="*/ 43 w 1731"/>
              <a:gd name="T39" fmla="*/ 10 h 948"/>
              <a:gd name="T40" fmla="*/ 43 w 1731"/>
              <a:gd name="T41" fmla="*/ 10 h 948"/>
              <a:gd name="T42" fmla="*/ 24 w 1731"/>
              <a:gd name="T43" fmla="*/ 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31" h="948">
                <a:moveTo>
                  <a:pt x="436" y="300"/>
                </a:moveTo>
                <a:cubicBezTo>
                  <a:pt x="427" y="319"/>
                  <a:pt x="427" y="319"/>
                  <a:pt x="427" y="319"/>
                </a:cubicBezTo>
                <a:cubicBezTo>
                  <a:pt x="1603" y="937"/>
                  <a:pt x="1603" y="937"/>
                  <a:pt x="1603" y="937"/>
                </a:cubicBezTo>
                <a:cubicBezTo>
                  <a:pt x="1617" y="944"/>
                  <a:pt x="1632" y="948"/>
                  <a:pt x="1647" y="948"/>
                </a:cubicBezTo>
                <a:cubicBezTo>
                  <a:pt x="1681" y="948"/>
                  <a:pt x="1714" y="929"/>
                  <a:pt x="1731" y="897"/>
                </a:cubicBezTo>
                <a:cubicBezTo>
                  <a:pt x="1713" y="887"/>
                  <a:pt x="1713" y="887"/>
                  <a:pt x="1713" y="887"/>
                </a:cubicBezTo>
                <a:cubicBezTo>
                  <a:pt x="1713" y="887"/>
                  <a:pt x="1713" y="887"/>
                  <a:pt x="1713" y="887"/>
                </a:cubicBezTo>
                <a:cubicBezTo>
                  <a:pt x="1706" y="900"/>
                  <a:pt x="1696" y="910"/>
                  <a:pt x="1685" y="916"/>
                </a:cubicBezTo>
                <a:cubicBezTo>
                  <a:pt x="1674" y="923"/>
                  <a:pt x="1660" y="927"/>
                  <a:pt x="1647" y="927"/>
                </a:cubicBezTo>
                <a:cubicBezTo>
                  <a:pt x="1635" y="927"/>
                  <a:pt x="1624" y="924"/>
                  <a:pt x="1613" y="918"/>
                </a:cubicBezTo>
                <a:cubicBezTo>
                  <a:pt x="1250" y="728"/>
                  <a:pt x="1250" y="728"/>
                  <a:pt x="1250" y="728"/>
                </a:cubicBezTo>
                <a:cubicBezTo>
                  <a:pt x="436" y="300"/>
                  <a:pt x="436" y="300"/>
                  <a:pt x="436" y="300"/>
                </a:cubicBezTo>
                <a:moveTo>
                  <a:pt x="24" y="0"/>
                </a:moveTo>
                <a:cubicBezTo>
                  <a:pt x="0" y="46"/>
                  <a:pt x="18" y="104"/>
                  <a:pt x="64" y="128"/>
                </a:cubicBezTo>
                <a:cubicBezTo>
                  <a:pt x="427" y="319"/>
                  <a:pt x="427" y="319"/>
                  <a:pt x="427" y="319"/>
                </a:cubicBezTo>
                <a:cubicBezTo>
                  <a:pt x="436" y="300"/>
                  <a:pt x="436" y="300"/>
                  <a:pt x="436" y="300"/>
                </a:cubicBezTo>
                <a:cubicBezTo>
                  <a:pt x="74" y="110"/>
                  <a:pt x="74" y="110"/>
                  <a:pt x="74" y="110"/>
                </a:cubicBezTo>
                <a:cubicBezTo>
                  <a:pt x="61" y="103"/>
                  <a:pt x="51" y="94"/>
                  <a:pt x="44" y="82"/>
                </a:cubicBezTo>
                <a:cubicBezTo>
                  <a:pt x="38" y="71"/>
                  <a:pt x="34" y="57"/>
                  <a:pt x="34" y="44"/>
                </a:cubicBezTo>
                <a:cubicBezTo>
                  <a:pt x="34" y="32"/>
                  <a:pt x="37" y="21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24" y="0"/>
                  <a:pt x="24" y="0"/>
                  <a:pt x="24" y="0"/>
                </a:cubicBezTo>
              </a:path>
            </a:pathLst>
          </a:custGeom>
          <a:solidFill>
            <a:srgbClr val="5052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$ļíďè">
            <a:extLst>
              <a:ext uri="{FF2B5EF4-FFF2-40B4-BE49-F238E27FC236}">
                <a16:creationId xmlns:a16="http://schemas.microsoft.com/office/drawing/2014/main" id="{0A41E6F2-B648-4B74-B478-66BDCAACC916}"/>
              </a:ext>
            </a:extLst>
          </p:cNvPr>
          <p:cNvSpPr/>
          <p:nvPr/>
        </p:nvSpPr>
        <p:spPr bwMode="auto">
          <a:xfrm>
            <a:off x="6330054" y="4813743"/>
            <a:ext cx="383890" cy="234099"/>
          </a:xfrm>
          <a:custGeom>
            <a:avLst/>
            <a:gdLst>
              <a:gd name="T0" fmla="*/ 28 w 522"/>
              <a:gd name="T1" fmla="*/ 0 h 319"/>
              <a:gd name="T2" fmla="*/ 0 w 522"/>
              <a:gd name="T3" fmla="*/ 53 h 319"/>
              <a:gd name="T4" fmla="*/ 6 w 522"/>
              <a:gd name="T5" fmla="*/ 73 h 319"/>
              <a:gd name="T6" fmla="*/ 474 w 522"/>
              <a:gd name="T7" fmla="*/ 319 h 319"/>
              <a:gd name="T8" fmla="*/ 494 w 522"/>
              <a:gd name="T9" fmla="*/ 312 h 319"/>
              <a:gd name="T10" fmla="*/ 522 w 522"/>
              <a:gd name="T11" fmla="*/ 260 h 319"/>
              <a:gd name="T12" fmla="*/ 28 w 522"/>
              <a:gd name="T13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2" h="319">
                <a:moveTo>
                  <a:pt x="28" y="0"/>
                </a:moveTo>
                <a:cubicBezTo>
                  <a:pt x="0" y="53"/>
                  <a:pt x="0" y="53"/>
                  <a:pt x="0" y="53"/>
                </a:cubicBezTo>
                <a:cubicBezTo>
                  <a:pt x="1" y="60"/>
                  <a:pt x="4" y="67"/>
                  <a:pt x="6" y="73"/>
                </a:cubicBezTo>
                <a:cubicBezTo>
                  <a:pt x="474" y="319"/>
                  <a:pt x="474" y="319"/>
                  <a:pt x="474" y="319"/>
                </a:cubicBezTo>
                <a:cubicBezTo>
                  <a:pt x="481" y="317"/>
                  <a:pt x="488" y="315"/>
                  <a:pt x="494" y="312"/>
                </a:cubicBezTo>
                <a:cubicBezTo>
                  <a:pt x="522" y="260"/>
                  <a:pt x="522" y="260"/>
                  <a:pt x="522" y="260"/>
                </a:cubicBezTo>
                <a:cubicBezTo>
                  <a:pt x="28" y="0"/>
                  <a:pt x="28" y="0"/>
                  <a:pt x="28" y="0"/>
                </a:cubicBezTo>
              </a:path>
            </a:pathLst>
          </a:custGeom>
          <a:solidFill>
            <a:srgbClr val="91C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îśľíḓe">
            <a:extLst>
              <a:ext uri="{FF2B5EF4-FFF2-40B4-BE49-F238E27FC236}">
                <a16:creationId xmlns:a16="http://schemas.microsoft.com/office/drawing/2014/main" id="{37F186E8-DF47-4DE6-A93E-92506905FE9D}"/>
              </a:ext>
            </a:extLst>
          </p:cNvPr>
          <p:cNvSpPr/>
          <p:nvPr/>
        </p:nvSpPr>
        <p:spPr bwMode="auto">
          <a:xfrm>
            <a:off x="6327598" y="4807194"/>
            <a:ext cx="399441" cy="241466"/>
          </a:xfrm>
          <a:custGeom>
            <a:avLst/>
            <a:gdLst>
              <a:gd name="T0" fmla="*/ 526 w 544"/>
              <a:gd name="T1" fmla="*/ 269 h 329"/>
              <a:gd name="T2" fmla="*/ 498 w 544"/>
              <a:gd name="T3" fmla="*/ 321 h 329"/>
              <a:gd name="T4" fmla="*/ 544 w 544"/>
              <a:gd name="T5" fmla="*/ 279 h 329"/>
              <a:gd name="T6" fmla="*/ 526 w 544"/>
              <a:gd name="T7" fmla="*/ 269 h 329"/>
              <a:gd name="T8" fmla="*/ 10 w 544"/>
              <a:gd name="T9" fmla="*/ 82 h 329"/>
              <a:gd name="T10" fmla="*/ 53 w 544"/>
              <a:gd name="T11" fmla="*/ 128 h 329"/>
              <a:gd name="T12" fmla="*/ 416 w 544"/>
              <a:gd name="T13" fmla="*/ 318 h 329"/>
              <a:gd name="T14" fmla="*/ 460 w 544"/>
              <a:gd name="T15" fmla="*/ 329 h 329"/>
              <a:gd name="T16" fmla="*/ 478 w 544"/>
              <a:gd name="T17" fmla="*/ 328 h 329"/>
              <a:gd name="T18" fmla="*/ 10 w 544"/>
              <a:gd name="T19" fmla="*/ 82 h 329"/>
              <a:gd name="T20" fmla="*/ 13 w 544"/>
              <a:gd name="T21" fmla="*/ 0 h 329"/>
              <a:gd name="T22" fmla="*/ 4 w 544"/>
              <a:gd name="T23" fmla="*/ 62 h 329"/>
              <a:gd name="T24" fmla="*/ 32 w 544"/>
              <a:gd name="T25" fmla="*/ 9 h 329"/>
              <a:gd name="T26" fmla="*/ 13 w 5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4" h="329">
                <a:moveTo>
                  <a:pt x="526" y="269"/>
                </a:moveTo>
                <a:cubicBezTo>
                  <a:pt x="498" y="321"/>
                  <a:pt x="498" y="321"/>
                  <a:pt x="498" y="321"/>
                </a:cubicBezTo>
                <a:cubicBezTo>
                  <a:pt x="517" y="313"/>
                  <a:pt x="534" y="298"/>
                  <a:pt x="544" y="279"/>
                </a:cubicBezTo>
                <a:cubicBezTo>
                  <a:pt x="526" y="269"/>
                  <a:pt x="526" y="269"/>
                  <a:pt x="526" y="269"/>
                </a:cubicBezTo>
                <a:moveTo>
                  <a:pt x="10" y="82"/>
                </a:moveTo>
                <a:cubicBezTo>
                  <a:pt x="19" y="101"/>
                  <a:pt x="33" y="118"/>
                  <a:pt x="53" y="128"/>
                </a:cubicBezTo>
                <a:cubicBezTo>
                  <a:pt x="416" y="318"/>
                  <a:pt x="416" y="318"/>
                  <a:pt x="416" y="318"/>
                </a:cubicBezTo>
                <a:cubicBezTo>
                  <a:pt x="430" y="326"/>
                  <a:pt x="445" y="329"/>
                  <a:pt x="460" y="329"/>
                </a:cubicBezTo>
                <a:cubicBezTo>
                  <a:pt x="466" y="329"/>
                  <a:pt x="472" y="329"/>
                  <a:pt x="478" y="328"/>
                </a:cubicBezTo>
                <a:cubicBezTo>
                  <a:pt x="10" y="82"/>
                  <a:pt x="10" y="82"/>
                  <a:pt x="10" y="82"/>
                </a:cubicBezTo>
                <a:moveTo>
                  <a:pt x="13" y="0"/>
                </a:moveTo>
                <a:cubicBezTo>
                  <a:pt x="3" y="19"/>
                  <a:pt x="0" y="41"/>
                  <a:pt x="4" y="62"/>
                </a:cubicBezTo>
                <a:cubicBezTo>
                  <a:pt x="32" y="9"/>
                  <a:pt x="32" y="9"/>
                  <a:pt x="32" y="9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rgbClr val="5052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îşļiḓé">
            <a:extLst>
              <a:ext uri="{FF2B5EF4-FFF2-40B4-BE49-F238E27FC236}">
                <a16:creationId xmlns:a16="http://schemas.microsoft.com/office/drawing/2014/main" id="{33221EA8-7794-4ED9-AB9F-78A9DBEB87E7}"/>
              </a:ext>
            </a:extLst>
          </p:cNvPr>
          <p:cNvSpPr/>
          <p:nvPr/>
        </p:nvSpPr>
        <p:spPr bwMode="auto">
          <a:xfrm>
            <a:off x="5644947" y="1880959"/>
            <a:ext cx="957677" cy="1231884"/>
          </a:xfrm>
          <a:custGeom>
            <a:avLst/>
            <a:gdLst>
              <a:gd name="T0" fmla="*/ 214 w 1304"/>
              <a:gd name="T1" fmla="*/ 20 h 1678"/>
              <a:gd name="T2" fmla="*/ 62 w 1304"/>
              <a:gd name="T3" fmla="*/ 227 h 1678"/>
              <a:gd name="T4" fmla="*/ 17 w 1304"/>
              <a:gd name="T5" fmla="*/ 344 h 1678"/>
              <a:gd name="T6" fmla="*/ 0 w 1304"/>
              <a:gd name="T7" fmla="*/ 464 h 1678"/>
              <a:gd name="T8" fmla="*/ 16 w 1304"/>
              <a:gd name="T9" fmla="*/ 570 h 1678"/>
              <a:gd name="T10" fmla="*/ 51 w 1304"/>
              <a:gd name="T11" fmla="*/ 644 h 1678"/>
              <a:gd name="T12" fmla="*/ 143 w 1304"/>
              <a:gd name="T13" fmla="*/ 737 h 1678"/>
              <a:gd name="T14" fmla="*/ 281 w 1304"/>
              <a:gd name="T15" fmla="*/ 801 h 1678"/>
              <a:gd name="T16" fmla="*/ 425 w 1304"/>
              <a:gd name="T17" fmla="*/ 828 h 1678"/>
              <a:gd name="T18" fmla="*/ 568 w 1304"/>
              <a:gd name="T19" fmla="*/ 834 h 1678"/>
              <a:gd name="T20" fmla="*/ 749 w 1304"/>
              <a:gd name="T21" fmla="*/ 832 h 1678"/>
              <a:gd name="T22" fmla="*/ 921 w 1304"/>
              <a:gd name="T23" fmla="*/ 842 h 1678"/>
              <a:gd name="T24" fmla="*/ 1079 w 1304"/>
              <a:gd name="T25" fmla="*/ 888 h 1678"/>
              <a:gd name="T26" fmla="*/ 1137 w 1304"/>
              <a:gd name="T27" fmla="*/ 925 h 1678"/>
              <a:gd name="T28" fmla="*/ 1167 w 1304"/>
              <a:gd name="T29" fmla="*/ 958 h 1678"/>
              <a:gd name="T30" fmla="*/ 1193 w 1304"/>
              <a:gd name="T31" fmla="*/ 1016 h 1678"/>
              <a:gd name="T32" fmla="*/ 1201 w 1304"/>
              <a:gd name="T33" fmla="*/ 1084 h 1678"/>
              <a:gd name="T34" fmla="*/ 1191 w 1304"/>
              <a:gd name="T35" fmla="*/ 1172 h 1678"/>
              <a:gd name="T36" fmla="*/ 1146 w 1304"/>
              <a:gd name="T37" fmla="*/ 1311 h 1678"/>
              <a:gd name="T38" fmla="*/ 1084 w 1304"/>
              <a:gd name="T39" fmla="*/ 1435 h 1678"/>
              <a:gd name="T40" fmla="*/ 1028 w 1304"/>
              <a:gd name="T41" fmla="*/ 1522 h 1678"/>
              <a:gd name="T42" fmla="*/ 998 w 1304"/>
              <a:gd name="T43" fmla="*/ 1552 h 1678"/>
              <a:gd name="T44" fmla="*/ 964 w 1304"/>
              <a:gd name="T45" fmla="*/ 1571 h 1678"/>
              <a:gd name="T46" fmla="*/ 935 w 1304"/>
              <a:gd name="T47" fmla="*/ 1638 h 1678"/>
              <a:gd name="T48" fmla="*/ 1001 w 1304"/>
              <a:gd name="T49" fmla="*/ 1668 h 1678"/>
              <a:gd name="T50" fmla="*/ 1062 w 1304"/>
              <a:gd name="T51" fmla="*/ 1634 h 1678"/>
              <a:gd name="T52" fmla="*/ 1127 w 1304"/>
              <a:gd name="T53" fmla="*/ 1562 h 1678"/>
              <a:gd name="T54" fmla="*/ 1174 w 1304"/>
              <a:gd name="T55" fmla="*/ 1487 h 1678"/>
              <a:gd name="T56" fmla="*/ 1262 w 1304"/>
              <a:gd name="T57" fmla="*/ 1300 h 1678"/>
              <a:gd name="T58" fmla="*/ 1292 w 1304"/>
              <a:gd name="T59" fmla="*/ 1194 h 1678"/>
              <a:gd name="T60" fmla="*/ 1304 w 1304"/>
              <a:gd name="T61" fmla="*/ 1084 h 1678"/>
              <a:gd name="T62" fmla="*/ 1295 w 1304"/>
              <a:gd name="T63" fmla="*/ 999 h 1678"/>
              <a:gd name="T64" fmla="*/ 1274 w 1304"/>
              <a:gd name="T65" fmla="*/ 938 h 1678"/>
              <a:gd name="T66" fmla="*/ 1215 w 1304"/>
              <a:gd name="T67" fmla="*/ 856 h 1678"/>
              <a:gd name="T68" fmla="*/ 1122 w 1304"/>
              <a:gd name="T69" fmla="*/ 794 h 1678"/>
              <a:gd name="T70" fmla="*/ 936 w 1304"/>
              <a:gd name="T71" fmla="*/ 740 h 1678"/>
              <a:gd name="T72" fmla="*/ 749 w 1304"/>
              <a:gd name="T73" fmla="*/ 729 h 1678"/>
              <a:gd name="T74" fmla="*/ 568 w 1304"/>
              <a:gd name="T75" fmla="*/ 731 h 1678"/>
              <a:gd name="T76" fmla="*/ 435 w 1304"/>
              <a:gd name="T77" fmla="*/ 725 h 1678"/>
              <a:gd name="T78" fmla="*/ 310 w 1304"/>
              <a:gd name="T79" fmla="*/ 702 h 1678"/>
              <a:gd name="T80" fmla="*/ 211 w 1304"/>
              <a:gd name="T81" fmla="*/ 658 h 1678"/>
              <a:gd name="T82" fmla="*/ 161 w 1304"/>
              <a:gd name="T83" fmla="*/ 618 h 1678"/>
              <a:gd name="T84" fmla="*/ 118 w 1304"/>
              <a:gd name="T85" fmla="*/ 547 h 1678"/>
              <a:gd name="T86" fmla="*/ 104 w 1304"/>
              <a:gd name="T87" fmla="*/ 464 h 1678"/>
              <a:gd name="T88" fmla="*/ 117 w 1304"/>
              <a:gd name="T89" fmla="*/ 371 h 1678"/>
              <a:gd name="T90" fmla="*/ 182 w 1304"/>
              <a:gd name="T91" fmla="*/ 225 h 1678"/>
              <a:gd name="T92" fmla="*/ 287 w 1304"/>
              <a:gd name="T93" fmla="*/ 94 h 1678"/>
              <a:gd name="T94" fmla="*/ 287 w 1304"/>
              <a:gd name="T95" fmla="*/ 20 h 1678"/>
              <a:gd name="T96" fmla="*/ 214 w 1304"/>
              <a:gd name="T97" fmla="*/ 20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04" h="1678">
                <a:moveTo>
                  <a:pt x="214" y="20"/>
                </a:moveTo>
                <a:cubicBezTo>
                  <a:pt x="153" y="80"/>
                  <a:pt x="100" y="151"/>
                  <a:pt x="62" y="227"/>
                </a:cubicBezTo>
                <a:cubicBezTo>
                  <a:pt x="43" y="265"/>
                  <a:pt x="28" y="304"/>
                  <a:pt x="17" y="344"/>
                </a:cubicBezTo>
                <a:cubicBezTo>
                  <a:pt x="6" y="384"/>
                  <a:pt x="0" y="424"/>
                  <a:pt x="0" y="464"/>
                </a:cubicBezTo>
                <a:cubicBezTo>
                  <a:pt x="0" y="500"/>
                  <a:pt x="5" y="536"/>
                  <a:pt x="16" y="570"/>
                </a:cubicBezTo>
                <a:cubicBezTo>
                  <a:pt x="24" y="596"/>
                  <a:pt x="36" y="621"/>
                  <a:pt x="51" y="644"/>
                </a:cubicBezTo>
                <a:cubicBezTo>
                  <a:pt x="74" y="679"/>
                  <a:pt x="104" y="711"/>
                  <a:pt x="143" y="737"/>
                </a:cubicBezTo>
                <a:cubicBezTo>
                  <a:pt x="181" y="764"/>
                  <a:pt x="227" y="785"/>
                  <a:pt x="281" y="801"/>
                </a:cubicBezTo>
                <a:cubicBezTo>
                  <a:pt x="328" y="815"/>
                  <a:pt x="377" y="823"/>
                  <a:pt x="425" y="828"/>
                </a:cubicBezTo>
                <a:cubicBezTo>
                  <a:pt x="473" y="833"/>
                  <a:pt x="521" y="834"/>
                  <a:pt x="568" y="834"/>
                </a:cubicBezTo>
                <a:cubicBezTo>
                  <a:pt x="629" y="834"/>
                  <a:pt x="690" y="832"/>
                  <a:pt x="749" y="832"/>
                </a:cubicBezTo>
                <a:cubicBezTo>
                  <a:pt x="808" y="832"/>
                  <a:pt x="866" y="834"/>
                  <a:pt x="921" y="842"/>
                </a:cubicBezTo>
                <a:cubicBezTo>
                  <a:pt x="976" y="850"/>
                  <a:pt x="1029" y="864"/>
                  <a:pt x="1079" y="888"/>
                </a:cubicBezTo>
                <a:cubicBezTo>
                  <a:pt x="1103" y="899"/>
                  <a:pt x="1122" y="912"/>
                  <a:pt x="1137" y="925"/>
                </a:cubicBezTo>
                <a:cubicBezTo>
                  <a:pt x="1149" y="936"/>
                  <a:pt x="1159" y="947"/>
                  <a:pt x="1167" y="958"/>
                </a:cubicBezTo>
                <a:cubicBezTo>
                  <a:pt x="1178" y="976"/>
                  <a:pt x="1187" y="995"/>
                  <a:pt x="1193" y="1016"/>
                </a:cubicBezTo>
                <a:cubicBezTo>
                  <a:pt x="1198" y="1037"/>
                  <a:pt x="1201" y="1060"/>
                  <a:pt x="1201" y="1084"/>
                </a:cubicBezTo>
                <a:cubicBezTo>
                  <a:pt x="1201" y="1112"/>
                  <a:pt x="1197" y="1142"/>
                  <a:pt x="1191" y="1172"/>
                </a:cubicBezTo>
                <a:cubicBezTo>
                  <a:pt x="1181" y="1218"/>
                  <a:pt x="1165" y="1266"/>
                  <a:pt x="1146" y="1311"/>
                </a:cubicBezTo>
                <a:cubicBezTo>
                  <a:pt x="1127" y="1356"/>
                  <a:pt x="1105" y="1399"/>
                  <a:pt x="1084" y="1435"/>
                </a:cubicBezTo>
                <a:cubicBezTo>
                  <a:pt x="1067" y="1467"/>
                  <a:pt x="1048" y="1498"/>
                  <a:pt x="1028" y="1522"/>
                </a:cubicBezTo>
                <a:cubicBezTo>
                  <a:pt x="1019" y="1534"/>
                  <a:pt x="1008" y="1544"/>
                  <a:pt x="998" y="1552"/>
                </a:cubicBezTo>
                <a:cubicBezTo>
                  <a:pt x="987" y="1561"/>
                  <a:pt x="976" y="1567"/>
                  <a:pt x="964" y="1571"/>
                </a:cubicBezTo>
                <a:cubicBezTo>
                  <a:pt x="938" y="1582"/>
                  <a:pt x="924" y="1612"/>
                  <a:pt x="935" y="1638"/>
                </a:cubicBezTo>
                <a:cubicBezTo>
                  <a:pt x="945" y="1665"/>
                  <a:pt x="975" y="1678"/>
                  <a:pt x="1001" y="1668"/>
                </a:cubicBezTo>
                <a:cubicBezTo>
                  <a:pt x="1024" y="1659"/>
                  <a:pt x="1044" y="1647"/>
                  <a:pt x="1062" y="1634"/>
                </a:cubicBezTo>
                <a:cubicBezTo>
                  <a:pt x="1088" y="1613"/>
                  <a:pt x="1109" y="1588"/>
                  <a:pt x="1127" y="1562"/>
                </a:cubicBezTo>
                <a:cubicBezTo>
                  <a:pt x="1145" y="1537"/>
                  <a:pt x="1161" y="1511"/>
                  <a:pt x="1174" y="1487"/>
                </a:cubicBezTo>
                <a:cubicBezTo>
                  <a:pt x="1205" y="1434"/>
                  <a:pt x="1237" y="1369"/>
                  <a:pt x="1262" y="1300"/>
                </a:cubicBezTo>
                <a:cubicBezTo>
                  <a:pt x="1274" y="1266"/>
                  <a:pt x="1285" y="1230"/>
                  <a:pt x="1292" y="1194"/>
                </a:cubicBezTo>
                <a:cubicBezTo>
                  <a:pt x="1300" y="1157"/>
                  <a:pt x="1304" y="1121"/>
                  <a:pt x="1304" y="1084"/>
                </a:cubicBezTo>
                <a:cubicBezTo>
                  <a:pt x="1304" y="1056"/>
                  <a:pt x="1302" y="1027"/>
                  <a:pt x="1295" y="999"/>
                </a:cubicBezTo>
                <a:cubicBezTo>
                  <a:pt x="1290" y="978"/>
                  <a:pt x="1283" y="958"/>
                  <a:pt x="1274" y="938"/>
                </a:cubicBezTo>
                <a:cubicBezTo>
                  <a:pt x="1260" y="908"/>
                  <a:pt x="1240" y="880"/>
                  <a:pt x="1215" y="856"/>
                </a:cubicBezTo>
                <a:cubicBezTo>
                  <a:pt x="1190" y="832"/>
                  <a:pt x="1159" y="811"/>
                  <a:pt x="1122" y="794"/>
                </a:cubicBezTo>
                <a:cubicBezTo>
                  <a:pt x="1061" y="765"/>
                  <a:pt x="998" y="749"/>
                  <a:pt x="936" y="740"/>
                </a:cubicBezTo>
                <a:cubicBezTo>
                  <a:pt x="873" y="731"/>
                  <a:pt x="810" y="729"/>
                  <a:pt x="749" y="729"/>
                </a:cubicBezTo>
                <a:cubicBezTo>
                  <a:pt x="687" y="729"/>
                  <a:pt x="627" y="731"/>
                  <a:pt x="568" y="731"/>
                </a:cubicBezTo>
                <a:cubicBezTo>
                  <a:pt x="523" y="731"/>
                  <a:pt x="478" y="729"/>
                  <a:pt x="435" y="725"/>
                </a:cubicBezTo>
                <a:cubicBezTo>
                  <a:pt x="392" y="721"/>
                  <a:pt x="350" y="714"/>
                  <a:pt x="310" y="702"/>
                </a:cubicBezTo>
                <a:cubicBezTo>
                  <a:pt x="270" y="690"/>
                  <a:pt x="237" y="675"/>
                  <a:pt x="211" y="658"/>
                </a:cubicBezTo>
                <a:cubicBezTo>
                  <a:pt x="191" y="646"/>
                  <a:pt x="175" y="632"/>
                  <a:pt x="161" y="618"/>
                </a:cubicBezTo>
                <a:cubicBezTo>
                  <a:pt x="141" y="596"/>
                  <a:pt x="127" y="573"/>
                  <a:pt x="118" y="547"/>
                </a:cubicBezTo>
                <a:cubicBezTo>
                  <a:pt x="108" y="522"/>
                  <a:pt x="104" y="494"/>
                  <a:pt x="104" y="464"/>
                </a:cubicBezTo>
                <a:cubicBezTo>
                  <a:pt x="104" y="435"/>
                  <a:pt x="108" y="403"/>
                  <a:pt x="117" y="371"/>
                </a:cubicBezTo>
                <a:cubicBezTo>
                  <a:pt x="130" y="323"/>
                  <a:pt x="152" y="273"/>
                  <a:pt x="182" y="225"/>
                </a:cubicBezTo>
                <a:cubicBezTo>
                  <a:pt x="211" y="178"/>
                  <a:pt x="247" y="133"/>
                  <a:pt x="287" y="94"/>
                </a:cubicBezTo>
                <a:cubicBezTo>
                  <a:pt x="307" y="73"/>
                  <a:pt x="307" y="41"/>
                  <a:pt x="287" y="20"/>
                </a:cubicBezTo>
                <a:cubicBezTo>
                  <a:pt x="267" y="0"/>
                  <a:pt x="235" y="0"/>
                  <a:pt x="214" y="20"/>
                </a:cubicBezTo>
                <a:close/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í$ľiḓê">
            <a:extLst>
              <a:ext uri="{FF2B5EF4-FFF2-40B4-BE49-F238E27FC236}">
                <a16:creationId xmlns:a16="http://schemas.microsoft.com/office/drawing/2014/main" id="{8B6C95A4-039A-4D25-91F0-76BB9DB1C888}"/>
              </a:ext>
            </a:extLst>
          </p:cNvPr>
          <p:cNvSpPr/>
          <p:nvPr/>
        </p:nvSpPr>
        <p:spPr bwMode="auto">
          <a:xfrm>
            <a:off x="5236501" y="2845184"/>
            <a:ext cx="136694" cy="184169"/>
          </a:xfrm>
          <a:custGeom>
            <a:avLst/>
            <a:gdLst>
              <a:gd name="T0" fmla="*/ 174 w 186"/>
              <a:gd name="T1" fmla="*/ 136 h 251"/>
              <a:gd name="T2" fmla="*/ 161 w 186"/>
              <a:gd name="T3" fmla="*/ 155 h 251"/>
              <a:gd name="T4" fmla="*/ 145 w 186"/>
              <a:gd name="T5" fmla="*/ 170 h 251"/>
              <a:gd name="T6" fmla="*/ 126 w 186"/>
              <a:gd name="T7" fmla="*/ 180 h 251"/>
              <a:gd name="T8" fmla="*/ 106 w 186"/>
              <a:gd name="T9" fmla="*/ 185 h 251"/>
              <a:gd name="T10" fmla="*/ 124 w 186"/>
              <a:gd name="T11" fmla="*/ 251 h 251"/>
              <a:gd name="T12" fmla="*/ 99 w 186"/>
              <a:gd name="T13" fmla="*/ 238 h 251"/>
              <a:gd name="T14" fmla="*/ 90 w 186"/>
              <a:gd name="T15" fmla="*/ 231 h 251"/>
              <a:gd name="T16" fmla="*/ 85 w 186"/>
              <a:gd name="T17" fmla="*/ 222 h 251"/>
              <a:gd name="T18" fmla="*/ 76 w 186"/>
              <a:gd name="T19" fmla="*/ 184 h 251"/>
              <a:gd name="T20" fmla="*/ 63 w 186"/>
              <a:gd name="T21" fmla="*/ 180 h 251"/>
              <a:gd name="T22" fmla="*/ 50 w 186"/>
              <a:gd name="T23" fmla="*/ 175 h 251"/>
              <a:gd name="T24" fmla="*/ 21 w 186"/>
              <a:gd name="T25" fmla="*/ 151 h 251"/>
              <a:gd name="T26" fmla="*/ 4 w 186"/>
              <a:gd name="T27" fmla="*/ 121 h 251"/>
              <a:gd name="T28" fmla="*/ 1 w 186"/>
              <a:gd name="T29" fmla="*/ 86 h 251"/>
              <a:gd name="T30" fmla="*/ 12 w 186"/>
              <a:gd name="T31" fmla="*/ 51 h 251"/>
              <a:gd name="T32" fmla="*/ 35 w 186"/>
              <a:gd name="T33" fmla="*/ 22 h 251"/>
              <a:gd name="T34" fmla="*/ 65 w 186"/>
              <a:gd name="T35" fmla="*/ 4 h 251"/>
              <a:gd name="T36" fmla="*/ 99 w 186"/>
              <a:gd name="T37" fmla="*/ 1 h 251"/>
              <a:gd name="T38" fmla="*/ 136 w 186"/>
              <a:gd name="T39" fmla="*/ 12 h 251"/>
              <a:gd name="T40" fmla="*/ 165 w 186"/>
              <a:gd name="T41" fmla="*/ 35 h 251"/>
              <a:gd name="T42" fmla="*/ 182 w 186"/>
              <a:gd name="T43" fmla="*/ 66 h 251"/>
              <a:gd name="T44" fmla="*/ 185 w 186"/>
              <a:gd name="T45" fmla="*/ 100 h 251"/>
              <a:gd name="T46" fmla="*/ 174 w 186"/>
              <a:gd name="T47" fmla="*/ 136 h 251"/>
              <a:gd name="T48" fmla="*/ 143 w 186"/>
              <a:gd name="T49" fmla="*/ 120 h 251"/>
              <a:gd name="T50" fmla="*/ 152 w 186"/>
              <a:gd name="T51" fmla="*/ 94 h 251"/>
              <a:gd name="T52" fmla="*/ 151 w 186"/>
              <a:gd name="T53" fmla="*/ 71 h 251"/>
              <a:gd name="T54" fmla="*/ 141 w 186"/>
              <a:gd name="T55" fmla="*/ 52 h 251"/>
              <a:gd name="T56" fmla="*/ 122 w 186"/>
              <a:gd name="T57" fmla="*/ 37 h 251"/>
              <a:gd name="T58" fmla="*/ 99 w 186"/>
              <a:gd name="T59" fmla="*/ 30 h 251"/>
              <a:gd name="T60" fmla="*/ 78 w 186"/>
              <a:gd name="T61" fmla="*/ 33 h 251"/>
              <a:gd name="T62" fmla="*/ 58 w 186"/>
              <a:gd name="T63" fmla="*/ 45 h 251"/>
              <a:gd name="T64" fmla="*/ 42 w 186"/>
              <a:gd name="T65" fmla="*/ 67 h 251"/>
              <a:gd name="T66" fmla="*/ 34 w 186"/>
              <a:gd name="T67" fmla="*/ 92 h 251"/>
              <a:gd name="T68" fmla="*/ 35 w 186"/>
              <a:gd name="T69" fmla="*/ 115 h 251"/>
              <a:gd name="T70" fmla="*/ 45 w 186"/>
              <a:gd name="T71" fmla="*/ 134 h 251"/>
              <a:gd name="T72" fmla="*/ 64 w 186"/>
              <a:gd name="T73" fmla="*/ 149 h 251"/>
              <a:gd name="T74" fmla="*/ 87 w 186"/>
              <a:gd name="T75" fmla="*/ 156 h 251"/>
              <a:gd name="T76" fmla="*/ 108 w 186"/>
              <a:gd name="T77" fmla="*/ 154 h 251"/>
              <a:gd name="T78" fmla="*/ 127 w 186"/>
              <a:gd name="T79" fmla="*/ 141 h 251"/>
              <a:gd name="T80" fmla="*/ 143 w 186"/>
              <a:gd name="T81" fmla="*/ 12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6" h="251">
                <a:moveTo>
                  <a:pt x="174" y="136"/>
                </a:moveTo>
                <a:cubicBezTo>
                  <a:pt x="170" y="143"/>
                  <a:pt x="165" y="149"/>
                  <a:pt x="161" y="155"/>
                </a:cubicBezTo>
                <a:cubicBezTo>
                  <a:pt x="156" y="161"/>
                  <a:pt x="150" y="166"/>
                  <a:pt x="145" y="170"/>
                </a:cubicBezTo>
                <a:cubicBezTo>
                  <a:pt x="139" y="174"/>
                  <a:pt x="133" y="177"/>
                  <a:pt x="126" y="180"/>
                </a:cubicBezTo>
                <a:cubicBezTo>
                  <a:pt x="120" y="183"/>
                  <a:pt x="113" y="184"/>
                  <a:pt x="106" y="185"/>
                </a:cubicBezTo>
                <a:cubicBezTo>
                  <a:pt x="124" y="251"/>
                  <a:pt x="124" y="251"/>
                  <a:pt x="124" y="251"/>
                </a:cubicBezTo>
                <a:cubicBezTo>
                  <a:pt x="99" y="238"/>
                  <a:pt x="99" y="238"/>
                  <a:pt x="99" y="238"/>
                </a:cubicBezTo>
                <a:cubicBezTo>
                  <a:pt x="96" y="236"/>
                  <a:pt x="93" y="234"/>
                  <a:pt x="90" y="231"/>
                </a:cubicBezTo>
                <a:cubicBezTo>
                  <a:pt x="88" y="229"/>
                  <a:pt x="86" y="226"/>
                  <a:pt x="85" y="222"/>
                </a:cubicBezTo>
                <a:cubicBezTo>
                  <a:pt x="76" y="184"/>
                  <a:pt x="76" y="184"/>
                  <a:pt x="76" y="184"/>
                </a:cubicBezTo>
                <a:cubicBezTo>
                  <a:pt x="71" y="183"/>
                  <a:pt x="67" y="182"/>
                  <a:pt x="63" y="180"/>
                </a:cubicBezTo>
                <a:cubicBezTo>
                  <a:pt x="59" y="179"/>
                  <a:pt x="55" y="177"/>
                  <a:pt x="50" y="175"/>
                </a:cubicBezTo>
                <a:cubicBezTo>
                  <a:pt x="38" y="168"/>
                  <a:pt x="28" y="160"/>
                  <a:pt x="21" y="151"/>
                </a:cubicBezTo>
                <a:cubicBezTo>
                  <a:pt x="13" y="142"/>
                  <a:pt x="7" y="132"/>
                  <a:pt x="4" y="121"/>
                </a:cubicBezTo>
                <a:cubicBezTo>
                  <a:pt x="1" y="110"/>
                  <a:pt x="0" y="98"/>
                  <a:pt x="1" y="86"/>
                </a:cubicBezTo>
                <a:cubicBezTo>
                  <a:pt x="2" y="74"/>
                  <a:pt x="6" y="63"/>
                  <a:pt x="12" y="51"/>
                </a:cubicBezTo>
                <a:cubicBezTo>
                  <a:pt x="18" y="39"/>
                  <a:pt x="26" y="29"/>
                  <a:pt x="35" y="22"/>
                </a:cubicBezTo>
                <a:cubicBezTo>
                  <a:pt x="44" y="14"/>
                  <a:pt x="54" y="8"/>
                  <a:pt x="65" y="4"/>
                </a:cubicBezTo>
                <a:cubicBezTo>
                  <a:pt x="76" y="1"/>
                  <a:pt x="87" y="0"/>
                  <a:pt x="99" y="1"/>
                </a:cubicBezTo>
                <a:cubicBezTo>
                  <a:pt x="112" y="2"/>
                  <a:pt x="124" y="6"/>
                  <a:pt x="136" y="12"/>
                </a:cubicBezTo>
                <a:cubicBezTo>
                  <a:pt x="148" y="18"/>
                  <a:pt x="158" y="26"/>
                  <a:pt x="165" y="35"/>
                </a:cubicBezTo>
                <a:cubicBezTo>
                  <a:pt x="173" y="45"/>
                  <a:pt x="179" y="55"/>
                  <a:pt x="182" y="66"/>
                </a:cubicBezTo>
                <a:cubicBezTo>
                  <a:pt x="185" y="77"/>
                  <a:pt x="186" y="88"/>
                  <a:pt x="185" y="100"/>
                </a:cubicBezTo>
                <a:cubicBezTo>
                  <a:pt x="183" y="112"/>
                  <a:pt x="180" y="124"/>
                  <a:pt x="174" y="136"/>
                </a:cubicBezTo>
                <a:close/>
                <a:moveTo>
                  <a:pt x="143" y="120"/>
                </a:moveTo>
                <a:cubicBezTo>
                  <a:pt x="148" y="111"/>
                  <a:pt x="151" y="102"/>
                  <a:pt x="152" y="94"/>
                </a:cubicBezTo>
                <a:cubicBezTo>
                  <a:pt x="153" y="86"/>
                  <a:pt x="153" y="79"/>
                  <a:pt x="151" y="71"/>
                </a:cubicBezTo>
                <a:cubicBezTo>
                  <a:pt x="150" y="64"/>
                  <a:pt x="146" y="58"/>
                  <a:pt x="141" y="52"/>
                </a:cubicBezTo>
                <a:cubicBezTo>
                  <a:pt x="136" y="46"/>
                  <a:pt x="130" y="41"/>
                  <a:pt x="122" y="37"/>
                </a:cubicBezTo>
                <a:cubicBezTo>
                  <a:pt x="115" y="33"/>
                  <a:pt x="107" y="31"/>
                  <a:pt x="99" y="30"/>
                </a:cubicBezTo>
                <a:cubicBezTo>
                  <a:pt x="92" y="29"/>
                  <a:pt x="85" y="30"/>
                  <a:pt x="78" y="33"/>
                </a:cubicBezTo>
                <a:cubicBezTo>
                  <a:pt x="71" y="35"/>
                  <a:pt x="64" y="39"/>
                  <a:pt x="58" y="45"/>
                </a:cubicBezTo>
                <a:cubicBezTo>
                  <a:pt x="52" y="51"/>
                  <a:pt x="47" y="58"/>
                  <a:pt x="42" y="67"/>
                </a:cubicBezTo>
                <a:cubicBezTo>
                  <a:pt x="38" y="75"/>
                  <a:pt x="35" y="84"/>
                  <a:pt x="34" y="92"/>
                </a:cubicBezTo>
                <a:cubicBezTo>
                  <a:pt x="32" y="100"/>
                  <a:pt x="33" y="108"/>
                  <a:pt x="35" y="115"/>
                </a:cubicBezTo>
                <a:cubicBezTo>
                  <a:pt x="36" y="122"/>
                  <a:pt x="40" y="129"/>
                  <a:pt x="45" y="134"/>
                </a:cubicBezTo>
                <a:cubicBezTo>
                  <a:pt x="49" y="140"/>
                  <a:pt x="56" y="145"/>
                  <a:pt x="64" y="149"/>
                </a:cubicBezTo>
                <a:cubicBezTo>
                  <a:pt x="71" y="153"/>
                  <a:pt x="79" y="156"/>
                  <a:pt x="87" y="156"/>
                </a:cubicBezTo>
                <a:cubicBezTo>
                  <a:pt x="94" y="157"/>
                  <a:pt x="101" y="156"/>
                  <a:pt x="108" y="154"/>
                </a:cubicBezTo>
                <a:cubicBezTo>
                  <a:pt x="115" y="151"/>
                  <a:pt x="121" y="147"/>
                  <a:pt x="127" y="141"/>
                </a:cubicBezTo>
                <a:cubicBezTo>
                  <a:pt x="133" y="136"/>
                  <a:pt x="139" y="128"/>
                  <a:pt x="143" y="120"/>
                </a:cubicBezTo>
                <a:close/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ïš1iḍè">
            <a:extLst>
              <a:ext uri="{FF2B5EF4-FFF2-40B4-BE49-F238E27FC236}">
                <a16:creationId xmlns:a16="http://schemas.microsoft.com/office/drawing/2014/main" id="{9325DC10-6A6D-4A96-A2FF-2793A07219A6}"/>
              </a:ext>
            </a:extLst>
          </p:cNvPr>
          <p:cNvSpPr/>
          <p:nvPr/>
        </p:nvSpPr>
        <p:spPr bwMode="auto">
          <a:xfrm>
            <a:off x="5677687" y="3048179"/>
            <a:ext cx="192354" cy="184987"/>
          </a:xfrm>
          <a:custGeom>
            <a:avLst/>
            <a:gdLst>
              <a:gd name="T0" fmla="*/ 35 w 262"/>
              <a:gd name="T1" fmla="*/ 0 h 252"/>
              <a:gd name="T2" fmla="*/ 60 w 262"/>
              <a:gd name="T3" fmla="*/ 13 h 252"/>
              <a:gd name="T4" fmla="*/ 65 w 262"/>
              <a:gd name="T5" fmla="*/ 18 h 252"/>
              <a:gd name="T6" fmla="*/ 66 w 262"/>
              <a:gd name="T7" fmla="*/ 25 h 252"/>
              <a:gd name="T8" fmla="*/ 43 w 262"/>
              <a:gd name="T9" fmla="*/ 134 h 252"/>
              <a:gd name="T10" fmla="*/ 41 w 262"/>
              <a:gd name="T11" fmla="*/ 143 h 252"/>
              <a:gd name="T12" fmla="*/ 38 w 262"/>
              <a:gd name="T13" fmla="*/ 152 h 252"/>
              <a:gd name="T14" fmla="*/ 44 w 262"/>
              <a:gd name="T15" fmla="*/ 145 h 252"/>
              <a:gd name="T16" fmla="*/ 51 w 262"/>
              <a:gd name="T17" fmla="*/ 138 h 252"/>
              <a:gd name="T18" fmla="*/ 132 w 262"/>
              <a:gd name="T19" fmla="*/ 60 h 252"/>
              <a:gd name="T20" fmla="*/ 138 w 262"/>
              <a:gd name="T21" fmla="*/ 57 h 252"/>
              <a:gd name="T22" fmla="*/ 145 w 262"/>
              <a:gd name="T23" fmla="*/ 58 h 252"/>
              <a:gd name="T24" fmla="*/ 154 w 262"/>
              <a:gd name="T25" fmla="*/ 62 h 252"/>
              <a:gd name="T26" fmla="*/ 159 w 262"/>
              <a:gd name="T27" fmla="*/ 68 h 252"/>
              <a:gd name="T28" fmla="*/ 160 w 262"/>
              <a:gd name="T29" fmla="*/ 74 h 252"/>
              <a:gd name="T30" fmla="*/ 141 w 262"/>
              <a:gd name="T31" fmla="*/ 186 h 252"/>
              <a:gd name="T32" fmla="*/ 137 w 262"/>
              <a:gd name="T33" fmla="*/ 204 h 252"/>
              <a:gd name="T34" fmla="*/ 143 w 262"/>
              <a:gd name="T35" fmla="*/ 196 h 252"/>
              <a:gd name="T36" fmla="*/ 149 w 262"/>
              <a:gd name="T37" fmla="*/ 190 h 252"/>
              <a:gd name="T38" fmla="*/ 226 w 262"/>
              <a:gd name="T39" fmla="*/ 109 h 252"/>
              <a:gd name="T40" fmla="*/ 231 w 262"/>
              <a:gd name="T41" fmla="*/ 106 h 252"/>
              <a:gd name="T42" fmla="*/ 239 w 262"/>
              <a:gd name="T43" fmla="*/ 107 h 252"/>
              <a:gd name="T44" fmla="*/ 262 w 262"/>
              <a:gd name="T45" fmla="*/ 119 h 252"/>
              <a:gd name="T46" fmla="*/ 129 w 262"/>
              <a:gd name="T47" fmla="*/ 252 h 252"/>
              <a:gd name="T48" fmla="*/ 103 w 262"/>
              <a:gd name="T49" fmla="*/ 238 h 252"/>
              <a:gd name="T50" fmla="*/ 125 w 262"/>
              <a:gd name="T51" fmla="*/ 112 h 252"/>
              <a:gd name="T52" fmla="*/ 126 w 262"/>
              <a:gd name="T53" fmla="*/ 106 h 252"/>
              <a:gd name="T54" fmla="*/ 127 w 262"/>
              <a:gd name="T55" fmla="*/ 100 h 252"/>
              <a:gd name="T56" fmla="*/ 123 w 262"/>
              <a:gd name="T57" fmla="*/ 105 h 252"/>
              <a:gd name="T58" fmla="*/ 119 w 262"/>
              <a:gd name="T59" fmla="*/ 109 h 252"/>
              <a:gd name="T60" fmla="*/ 27 w 262"/>
              <a:gd name="T61" fmla="*/ 199 h 252"/>
              <a:gd name="T62" fmla="*/ 0 w 262"/>
              <a:gd name="T63" fmla="*/ 185 h 252"/>
              <a:gd name="T64" fmla="*/ 35 w 262"/>
              <a:gd name="T65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2" h="252">
                <a:moveTo>
                  <a:pt x="35" y="0"/>
                </a:moveTo>
                <a:cubicBezTo>
                  <a:pt x="60" y="13"/>
                  <a:pt x="60" y="13"/>
                  <a:pt x="60" y="13"/>
                </a:cubicBezTo>
                <a:cubicBezTo>
                  <a:pt x="62" y="14"/>
                  <a:pt x="64" y="16"/>
                  <a:pt x="65" y="18"/>
                </a:cubicBezTo>
                <a:cubicBezTo>
                  <a:pt x="66" y="20"/>
                  <a:pt x="66" y="23"/>
                  <a:pt x="66" y="25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42" y="137"/>
                  <a:pt x="42" y="140"/>
                  <a:pt x="41" y="143"/>
                </a:cubicBezTo>
                <a:cubicBezTo>
                  <a:pt x="40" y="146"/>
                  <a:pt x="39" y="149"/>
                  <a:pt x="38" y="152"/>
                </a:cubicBezTo>
                <a:cubicBezTo>
                  <a:pt x="40" y="150"/>
                  <a:pt x="42" y="147"/>
                  <a:pt x="44" y="145"/>
                </a:cubicBezTo>
                <a:cubicBezTo>
                  <a:pt x="46" y="142"/>
                  <a:pt x="48" y="140"/>
                  <a:pt x="51" y="138"/>
                </a:cubicBezTo>
                <a:cubicBezTo>
                  <a:pt x="132" y="60"/>
                  <a:pt x="132" y="60"/>
                  <a:pt x="132" y="60"/>
                </a:cubicBezTo>
                <a:cubicBezTo>
                  <a:pt x="133" y="58"/>
                  <a:pt x="135" y="57"/>
                  <a:pt x="138" y="57"/>
                </a:cubicBezTo>
                <a:cubicBezTo>
                  <a:pt x="140" y="56"/>
                  <a:pt x="143" y="57"/>
                  <a:pt x="145" y="58"/>
                </a:cubicBezTo>
                <a:cubicBezTo>
                  <a:pt x="154" y="62"/>
                  <a:pt x="154" y="62"/>
                  <a:pt x="154" y="62"/>
                </a:cubicBezTo>
                <a:cubicBezTo>
                  <a:pt x="156" y="64"/>
                  <a:pt x="158" y="65"/>
                  <a:pt x="159" y="68"/>
                </a:cubicBezTo>
                <a:cubicBezTo>
                  <a:pt x="160" y="70"/>
                  <a:pt x="161" y="72"/>
                  <a:pt x="160" y="74"/>
                </a:cubicBezTo>
                <a:cubicBezTo>
                  <a:pt x="141" y="186"/>
                  <a:pt x="141" y="186"/>
                  <a:pt x="141" y="186"/>
                </a:cubicBezTo>
                <a:cubicBezTo>
                  <a:pt x="140" y="191"/>
                  <a:pt x="139" y="197"/>
                  <a:pt x="137" y="204"/>
                </a:cubicBezTo>
                <a:cubicBezTo>
                  <a:pt x="139" y="201"/>
                  <a:pt x="141" y="199"/>
                  <a:pt x="143" y="196"/>
                </a:cubicBezTo>
                <a:cubicBezTo>
                  <a:pt x="145" y="194"/>
                  <a:pt x="147" y="192"/>
                  <a:pt x="149" y="190"/>
                </a:cubicBezTo>
                <a:cubicBezTo>
                  <a:pt x="226" y="109"/>
                  <a:pt x="226" y="109"/>
                  <a:pt x="226" y="109"/>
                </a:cubicBezTo>
                <a:cubicBezTo>
                  <a:pt x="227" y="107"/>
                  <a:pt x="229" y="106"/>
                  <a:pt x="231" y="106"/>
                </a:cubicBezTo>
                <a:cubicBezTo>
                  <a:pt x="234" y="105"/>
                  <a:pt x="236" y="106"/>
                  <a:pt x="239" y="107"/>
                </a:cubicBezTo>
                <a:cubicBezTo>
                  <a:pt x="262" y="119"/>
                  <a:pt x="262" y="119"/>
                  <a:pt x="262" y="119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03" y="238"/>
                  <a:pt x="103" y="238"/>
                  <a:pt x="103" y="238"/>
                </a:cubicBezTo>
                <a:cubicBezTo>
                  <a:pt x="125" y="112"/>
                  <a:pt x="125" y="112"/>
                  <a:pt x="125" y="112"/>
                </a:cubicBezTo>
                <a:cubicBezTo>
                  <a:pt x="125" y="110"/>
                  <a:pt x="125" y="108"/>
                  <a:pt x="126" y="106"/>
                </a:cubicBezTo>
                <a:cubicBezTo>
                  <a:pt x="126" y="104"/>
                  <a:pt x="127" y="103"/>
                  <a:pt x="127" y="100"/>
                </a:cubicBezTo>
                <a:cubicBezTo>
                  <a:pt x="126" y="102"/>
                  <a:pt x="124" y="104"/>
                  <a:pt x="123" y="105"/>
                </a:cubicBezTo>
                <a:cubicBezTo>
                  <a:pt x="122" y="106"/>
                  <a:pt x="120" y="107"/>
                  <a:pt x="119" y="109"/>
                </a:cubicBezTo>
                <a:cubicBezTo>
                  <a:pt x="27" y="199"/>
                  <a:pt x="27" y="199"/>
                  <a:pt x="27" y="199"/>
                </a:cubicBezTo>
                <a:cubicBezTo>
                  <a:pt x="0" y="185"/>
                  <a:pt x="0" y="185"/>
                  <a:pt x="0" y="185"/>
                </a:cubicBezTo>
                <a:lnTo>
                  <a:pt x="35" y="0"/>
                </a:lnTo>
                <a:close/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î$ḻiḓé">
            <a:extLst>
              <a:ext uri="{FF2B5EF4-FFF2-40B4-BE49-F238E27FC236}">
                <a16:creationId xmlns:a16="http://schemas.microsoft.com/office/drawing/2014/main" id="{21C26DB3-A522-4D2E-9562-14D8B1E53E42}"/>
              </a:ext>
            </a:extLst>
          </p:cNvPr>
          <p:cNvSpPr/>
          <p:nvPr/>
        </p:nvSpPr>
        <p:spPr bwMode="auto">
          <a:xfrm>
            <a:off x="6107414" y="3292919"/>
            <a:ext cx="135057" cy="155520"/>
          </a:xfrm>
          <a:custGeom>
            <a:avLst/>
            <a:gdLst>
              <a:gd name="T0" fmla="*/ 165 w 165"/>
              <a:gd name="T1" fmla="*/ 47 h 190"/>
              <a:gd name="T2" fmla="*/ 154 w 165"/>
              <a:gd name="T3" fmla="*/ 68 h 190"/>
              <a:gd name="T4" fmla="*/ 90 w 165"/>
              <a:gd name="T5" fmla="*/ 35 h 190"/>
              <a:gd name="T6" fmla="*/ 70 w 165"/>
              <a:gd name="T7" fmla="*/ 74 h 190"/>
              <a:gd name="T8" fmla="*/ 120 w 165"/>
              <a:gd name="T9" fmla="*/ 101 h 190"/>
              <a:gd name="T10" fmla="*/ 109 w 165"/>
              <a:gd name="T11" fmla="*/ 121 h 190"/>
              <a:gd name="T12" fmla="*/ 59 w 165"/>
              <a:gd name="T13" fmla="*/ 95 h 190"/>
              <a:gd name="T14" fmla="*/ 38 w 165"/>
              <a:gd name="T15" fmla="*/ 135 h 190"/>
              <a:gd name="T16" fmla="*/ 101 w 165"/>
              <a:gd name="T17" fmla="*/ 169 h 190"/>
              <a:gd name="T18" fmla="*/ 90 w 165"/>
              <a:gd name="T19" fmla="*/ 190 h 190"/>
              <a:gd name="T20" fmla="*/ 0 w 165"/>
              <a:gd name="T21" fmla="*/ 143 h 190"/>
              <a:gd name="T22" fmla="*/ 75 w 165"/>
              <a:gd name="T23" fmla="*/ 0 h 190"/>
              <a:gd name="T24" fmla="*/ 165 w 165"/>
              <a:gd name="T25" fmla="*/ 47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5" h="190">
                <a:moveTo>
                  <a:pt x="165" y="47"/>
                </a:moveTo>
                <a:lnTo>
                  <a:pt x="154" y="68"/>
                </a:lnTo>
                <a:lnTo>
                  <a:pt x="90" y="35"/>
                </a:lnTo>
                <a:lnTo>
                  <a:pt x="70" y="74"/>
                </a:lnTo>
                <a:lnTo>
                  <a:pt x="120" y="101"/>
                </a:lnTo>
                <a:lnTo>
                  <a:pt x="109" y="121"/>
                </a:lnTo>
                <a:lnTo>
                  <a:pt x="59" y="95"/>
                </a:lnTo>
                <a:lnTo>
                  <a:pt x="38" y="135"/>
                </a:lnTo>
                <a:lnTo>
                  <a:pt x="101" y="169"/>
                </a:lnTo>
                <a:lnTo>
                  <a:pt x="90" y="190"/>
                </a:lnTo>
                <a:lnTo>
                  <a:pt x="0" y="143"/>
                </a:lnTo>
                <a:lnTo>
                  <a:pt x="75" y="0"/>
                </a:lnTo>
                <a:lnTo>
                  <a:pt x="165" y="47"/>
                </a:lnTo>
                <a:close/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íśḻíḓé">
            <a:extLst>
              <a:ext uri="{FF2B5EF4-FFF2-40B4-BE49-F238E27FC236}">
                <a16:creationId xmlns:a16="http://schemas.microsoft.com/office/drawing/2014/main" id="{1349435B-6EE8-4A15-8AD9-7412F9A47808}"/>
              </a:ext>
            </a:extLst>
          </p:cNvPr>
          <p:cNvSpPr/>
          <p:nvPr/>
        </p:nvSpPr>
        <p:spPr bwMode="auto">
          <a:xfrm>
            <a:off x="6534685" y="3517195"/>
            <a:ext cx="129327" cy="164524"/>
          </a:xfrm>
          <a:custGeom>
            <a:avLst/>
            <a:gdLst>
              <a:gd name="T0" fmla="*/ 62 w 176"/>
              <a:gd name="T1" fmla="*/ 112 h 224"/>
              <a:gd name="T2" fmla="*/ 29 w 176"/>
              <a:gd name="T3" fmla="*/ 174 h 224"/>
              <a:gd name="T4" fmla="*/ 0 w 176"/>
              <a:gd name="T5" fmla="*/ 159 h 224"/>
              <a:gd name="T6" fmla="*/ 83 w 176"/>
              <a:gd name="T7" fmla="*/ 0 h 224"/>
              <a:gd name="T8" fmla="*/ 132 w 176"/>
              <a:gd name="T9" fmla="*/ 25 h 224"/>
              <a:gd name="T10" fmla="*/ 158 w 176"/>
              <a:gd name="T11" fmla="*/ 43 h 224"/>
              <a:gd name="T12" fmla="*/ 172 w 176"/>
              <a:gd name="T13" fmla="*/ 62 h 224"/>
              <a:gd name="T14" fmla="*/ 175 w 176"/>
              <a:gd name="T15" fmla="*/ 83 h 224"/>
              <a:gd name="T16" fmla="*/ 169 w 176"/>
              <a:gd name="T17" fmla="*/ 103 h 224"/>
              <a:gd name="T18" fmla="*/ 159 w 176"/>
              <a:gd name="T19" fmla="*/ 117 h 224"/>
              <a:gd name="T20" fmla="*/ 145 w 176"/>
              <a:gd name="T21" fmla="*/ 126 h 224"/>
              <a:gd name="T22" fmla="*/ 129 w 176"/>
              <a:gd name="T23" fmla="*/ 131 h 224"/>
              <a:gd name="T24" fmla="*/ 110 w 176"/>
              <a:gd name="T25" fmla="*/ 130 h 224"/>
              <a:gd name="T26" fmla="*/ 115 w 176"/>
              <a:gd name="T27" fmla="*/ 144 h 224"/>
              <a:gd name="T28" fmla="*/ 124 w 176"/>
              <a:gd name="T29" fmla="*/ 224 h 224"/>
              <a:gd name="T30" fmla="*/ 97 w 176"/>
              <a:gd name="T31" fmla="*/ 210 h 224"/>
              <a:gd name="T32" fmla="*/ 92 w 176"/>
              <a:gd name="T33" fmla="*/ 205 h 224"/>
              <a:gd name="T34" fmla="*/ 89 w 176"/>
              <a:gd name="T35" fmla="*/ 198 h 224"/>
              <a:gd name="T36" fmla="*/ 83 w 176"/>
              <a:gd name="T37" fmla="*/ 130 h 224"/>
              <a:gd name="T38" fmla="*/ 81 w 176"/>
              <a:gd name="T39" fmla="*/ 123 h 224"/>
              <a:gd name="T40" fmla="*/ 75 w 176"/>
              <a:gd name="T41" fmla="*/ 119 h 224"/>
              <a:gd name="T42" fmla="*/ 62 w 176"/>
              <a:gd name="T43" fmla="*/ 112 h 224"/>
              <a:gd name="T44" fmla="*/ 73 w 176"/>
              <a:gd name="T45" fmla="*/ 91 h 224"/>
              <a:gd name="T46" fmla="*/ 92 w 176"/>
              <a:gd name="T47" fmla="*/ 100 h 224"/>
              <a:gd name="T48" fmla="*/ 107 w 176"/>
              <a:gd name="T49" fmla="*/ 106 h 224"/>
              <a:gd name="T50" fmla="*/ 121 w 176"/>
              <a:gd name="T51" fmla="*/ 106 h 224"/>
              <a:gd name="T52" fmla="*/ 131 w 176"/>
              <a:gd name="T53" fmla="*/ 100 h 224"/>
              <a:gd name="T54" fmla="*/ 139 w 176"/>
              <a:gd name="T55" fmla="*/ 90 h 224"/>
              <a:gd name="T56" fmla="*/ 141 w 176"/>
              <a:gd name="T57" fmla="*/ 67 h 224"/>
              <a:gd name="T58" fmla="*/ 120 w 176"/>
              <a:gd name="T59" fmla="*/ 48 h 224"/>
              <a:gd name="T60" fmla="*/ 101 w 176"/>
              <a:gd name="T61" fmla="*/ 38 h 224"/>
              <a:gd name="T62" fmla="*/ 73 w 176"/>
              <a:gd name="T63" fmla="*/ 91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224">
                <a:moveTo>
                  <a:pt x="62" y="112"/>
                </a:moveTo>
                <a:cubicBezTo>
                  <a:pt x="29" y="174"/>
                  <a:pt x="29" y="174"/>
                  <a:pt x="29" y="174"/>
                </a:cubicBezTo>
                <a:cubicBezTo>
                  <a:pt x="0" y="159"/>
                  <a:pt x="0" y="159"/>
                  <a:pt x="0" y="159"/>
                </a:cubicBezTo>
                <a:cubicBezTo>
                  <a:pt x="83" y="0"/>
                  <a:pt x="83" y="0"/>
                  <a:pt x="83" y="0"/>
                </a:cubicBezTo>
                <a:cubicBezTo>
                  <a:pt x="132" y="25"/>
                  <a:pt x="132" y="25"/>
                  <a:pt x="132" y="25"/>
                </a:cubicBezTo>
                <a:cubicBezTo>
                  <a:pt x="143" y="31"/>
                  <a:pt x="151" y="37"/>
                  <a:pt x="158" y="43"/>
                </a:cubicBezTo>
                <a:cubicBezTo>
                  <a:pt x="165" y="49"/>
                  <a:pt x="169" y="56"/>
                  <a:pt x="172" y="62"/>
                </a:cubicBezTo>
                <a:cubicBezTo>
                  <a:pt x="175" y="69"/>
                  <a:pt x="176" y="76"/>
                  <a:pt x="175" y="83"/>
                </a:cubicBezTo>
                <a:cubicBezTo>
                  <a:pt x="175" y="89"/>
                  <a:pt x="173" y="96"/>
                  <a:pt x="169" y="103"/>
                </a:cubicBezTo>
                <a:cubicBezTo>
                  <a:pt x="166" y="108"/>
                  <a:pt x="163" y="113"/>
                  <a:pt x="159" y="117"/>
                </a:cubicBezTo>
                <a:cubicBezTo>
                  <a:pt x="155" y="121"/>
                  <a:pt x="150" y="124"/>
                  <a:pt x="145" y="126"/>
                </a:cubicBezTo>
                <a:cubicBezTo>
                  <a:pt x="140" y="129"/>
                  <a:pt x="135" y="130"/>
                  <a:pt x="129" y="131"/>
                </a:cubicBezTo>
                <a:cubicBezTo>
                  <a:pt x="123" y="131"/>
                  <a:pt x="117" y="131"/>
                  <a:pt x="110" y="130"/>
                </a:cubicBezTo>
                <a:cubicBezTo>
                  <a:pt x="113" y="134"/>
                  <a:pt x="114" y="139"/>
                  <a:pt x="115" y="144"/>
                </a:cubicBezTo>
                <a:cubicBezTo>
                  <a:pt x="124" y="224"/>
                  <a:pt x="124" y="224"/>
                  <a:pt x="124" y="224"/>
                </a:cubicBezTo>
                <a:cubicBezTo>
                  <a:pt x="97" y="210"/>
                  <a:pt x="97" y="210"/>
                  <a:pt x="97" y="210"/>
                </a:cubicBezTo>
                <a:cubicBezTo>
                  <a:pt x="95" y="208"/>
                  <a:pt x="93" y="207"/>
                  <a:pt x="92" y="205"/>
                </a:cubicBezTo>
                <a:cubicBezTo>
                  <a:pt x="90" y="203"/>
                  <a:pt x="90" y="201"/>
                  <a:pt x="89" y="198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3" y="127"/>
                  <a:pt x="82" y="125"/>
                  <a:pt x="81" y="123"/>
                </a:cubicBezTo>
                <a:cubicBezTo>
                  <a:pt x="80" y="122"/>
                  <a:pt x="78" y="120"/>
                  <a:pt x="75" y="119"/>
                </a:cubicBezTo>
                <a:lnTo>
                  <a:pt x="62" y="112"/>
                </a:lnTo>
                <a:close/>
                <a:moveTo>
                  <a:pt x="73" y="91"/>
                </a:moveTo>
                <a:cubicBezTo>
                  <a:pt x="92" y="100"/>
                  <a:pt x="92" y="100"/>
                  <a:pt x="92" y="100"/>
                </a:cubicBezTo>
                <a:cubicBezTo>
                  <a:pt x="97" y="103"/>
                  <a:pt x="103" y="105"/>
                  <a:pt x="107" y="106"/>
                </a:cubicBezTo>
                <a:cubicBezTo>
                  <a:pt x="112" y="107"/>
                  <a:pt x="117" y="107"/>
                  <a:pt x="121" y="106"/>
                </a:cubicBezTo>
                <a:cubicBezTo>
                  <a:pt x="125" y="105"/>
                  <a:pt x="128" y="103"/>
                  <a:pt x="131" y="100"/>
                </a:cubicBezTo>
                <a:cubicBezTo>
                  <a:pt x="134" y="97"/>
                  <a:pt x="137" y="94"/>
                  <a:pt x="139" y="90"/>
                </a:cubicBezTo>
                <a:cubicBezTo>
                  <a:pt x="143" y="82"/>
                  <a:pt x="144" y="74"/>
                  <a:pt x="141" y="67"/>
                </a:cubicBezTo>
                <a:cubicBezTo>
                  <a:pt x="138" y="60"/>
                  <a:pt x="131" y="54"/>
                  <a:pt x="120" y="48"/>
                </a:cubicBezTo>
                <a:cubicBezTo>
                  <a:pt x="101" y="38"/>
                  <a:pt x="101" y="38"/>
                  <a:pt x="101" y="38"/>
                </a:cubicBezTo>
                <a:lnTo>
                  <a:pt x="73" y="91"/>
                </a:lnTo>
                <a:close/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îṧ1iḍe">
            <a:extLst>
              <a:ext uri="{FF2B5EF4-FFF2-40B4-BE49-F238E27FC236}">
                <a16:creationId xmlns:a16="http://schemas.microsoft.com/office/drawing/2014/main" id="{DDF9DC96-092E-4451-B94C-A53C2F1E0710}"/>
              </a:ext>
            </a:extLst>
          </p:cNvPr>
          <p:cNvSpPr/>
          <p:nvPr/>
        </p:nvSpPr>
        <p:spPr bwMode="auto">
          <a:xfrm>
            <a:off x="7001245" y="3743927"/>
            <a:ext cx="117868" cy="146517"/>
          </a:xfrm>
          <a:custGeom>
            <a:avLst/>
            <a:gdLst>
              <a:gd name="T0" fmla="*/ 144 w 144"/>
              <a:gd name="T1" fmla="*/ 59 h 179"/>
              <a:gd name="T2" fmla="*/ 133 w 144"/>
              <a:gd name="T3" fmla="*/ 80 h 179"/>
              <a:gd name="T4" fmla="*/ 90 w 144"/>
              <a:gd name="T5" fmla="*/ 58 h 179"/>
              <a:gd name="T6" fmla="*/ 26 w 144"/>
              <a:gd name="T7" fmla="*/ 179 h 179"/>
              <a:gd name="T8" fmla="*/ 0 w 144"/>
              <a:gd name="T9" fmla="*/ 165 h 179"/>
              <a:gd name="T10" fmla="*/ 63 w 144"/>
              <a:gd name="T11" fmla="*/ 45 h 179"/>
              <a:gd name="T12" fmla="*/ 20 w 144"/>
              <a:gd name="T13" fmla="*/ 22 h 179"/>
              <a:gd name="T14" fmla="*/ 32 w 144"/>
              <a:gd name="T15" fmla="*/ 0 h 179"/>
              <a:gd name="T16" fmla="*/ 144 w 144"/>
              <a:gd name="T17" fmla="*/ 5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4" h="179">
                <a:moveTo>
                  <a:pt x="144" y="59"/>
                </a:moveTo>
                <a:lnTo>
                  <a:pt x="133" y="80"/>
                </a:lnTo>
                <a:lnTo>
                  <a:pt x="90" y="58"/>
                </a:lnTo>
                <a:lnTo>
                  <a:pt x="26" y="179"/>
                </a:lnTo>
                <a:lnTo>
                  <a:pt x="0" y="165"/>
                </a:lnTo>
                <a:lnTo>
                  <a:pt x="63" y="45"/>
                </a:lnTo>
                <a:lnTo>
                  <a:pt x="20" y="22"/>
                </a:lnTo>
                <a:lnTo>
                  <a:pt x="32" y="0"/>
                </a:lnTo>
                <a:lnTo>
                  <a:pt x="144" y="59"/>
                </a:lnTo>
                <a:close/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ïṥḷiḓê">
            <a:extLst>
              <a:ext uri="{FF2B5EF4-FFF2-40B4-BE49-F238E27FC236}">
                <a16:creationId xmlns:a16="http://schemas.microsoft.com/office/drawing/2014/main" id="{218F436D-A78F-4F2A-88DA-DE8F1C771F00}"/>
              </a:ext>
            </a:extLst>
          </p:cNvPr>
          <p:cNvSpPr/>
          <p:nvPr/>
        </p:nvSpPr>
        <p:spPr bwMode="auto">
          <a:xfrm>
            <a:off x="4994217" y="3256085"/>
            <a:ext cx="128509" cy="153065"/>
          </a:xfrm>
          <a:custGeom>
            <a:avLst/>
            <a:gdLst>
              <a:gd name="T0" fmla="*/ 155 w 176"/>
              <a:gd name="T1" fmla="*/ 208 h 208"/>
              <a:gd name="T2" fmla="*/ 132 w 176"/>
              <a:gd name="T3" fmla="*/ 196 h 208"/>
              <a:gd name="T4" fmla="*/ 127 w 176"/>
              <a:gd name="T5" fmla="*/ 190 h 208"/>
              <a:gd name="T6" fmla="*/ 126 w 176"/>
              <a:gd name="T7" fmla="*/ 184 h 208"/>
              <a:gd name="T8" fmla="*/ 131 w 176"/>
              <a:gd name="T9" fmla="*/ 145 h 208"/>
              <a:gd name="T10" fmla="*/ 65 w 176"/>
              <a:gd name="T11" fmla="*/ 110 h 208"/>
              <a:gd name="T12" fmla="*/ 36 w 176"/>
              <a:gd name="T13" fmla="*/ 137 h 208"/>
              <a:gd name="T14" fmla="*/ 30 w 176"/>
              <a:gd name="T15" fmla="*/ 140 h 208"/>
              <a:gd name="T16" fmla="*/ 23 w 176"/>
              <a:gd name="T17" fmla="*/ 138 h 208"/>
              <a:gd name="T18" fmla="*/ 0 w 176"/>
              <a:gd name="T19" fmla="*/ 126 h 208"/>
              <a:gd name="T20" fmla="*/ 146 w 176"/>
              <a:gd name="T21" fmla="*/ 0 h 208"/>
              <a:gd name="T22" fmla="*/ 176 w 176"/>
              <a:gd name="T23" fmla="*/ 16 h 208"/>
              <a:gd name="T24" fmla="*/ 155 w 176"/>
              <a:gd name="T25" fmla="*/ 208 h 208"/>
              <a:gd name="T26" fmla="*/ 84 w 176"/>
              <a:gd name="T27" fmla="*/ 94 h 208"/>
              <a:gd name="T28" fmla="*/ 134 w 176"/>
              <a:gd name="T29" fmla="*/ 120 h 208"/>
              <a:gd name="T30" fmla="*/ 143 w 176"/>
              <a:gd name="T31" fmla="*/ 57 h 208"/>
              <a:gd name="T32" fmla="*/ 144 w 176"/>
              <a:gd name="T33" fmla="*/ 47 h 208"/>
              <a:gd name="T34" fmla="*/ 147 w 176"/>
              <a:gd name="T35" fmla="*/ 35 h 208"/>
              <a:gd name="T36" fmla="*/ 138 w 176"/>
              <a:gd name="T37" fmla="*/ 44 h 208"/>
              <a:gd name="T38" fmla="*/ 131 w 176"/>
              <a:gd name="T39" fmla="*/ 51 h 208"/>
              <a:gd name="T40" fmla="*/ 84 w 176"/>
              <a:gd name="T41" fmla="*/ 9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6" h="208">
                <a:moveTo>
                  <a:pt x="155" y="208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30" y="194"/>
                  <a:pt x="128" y="193"/>
                  <a:pt x="127" y="190"/>
                </a:cubicBezTo>
                <a:cubicBezTo>
                  <a:pt x="126" y="188"/>
                  <a:pt x="126" y="186"/>
                  <a:pt x="126" y="184"/>
                </a:cubicBezTo>
                <a:cubicBezTo>
                  <a:pt x="131" y="145"/>
                  <a:pt x="131" y="145"/>
                  <a:pt x="131" y="145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36" y="137"/>
                  <a:pt x="36" y="137"/>
                  <a:pt x="36" y="137"/>
                </a:cubicBezTo>
                <a:cubicBezTo>
                  <a:pt x="35" y="138"/>
                  <a:pt x="33" y="139"/>
                  <a:pt x="30" y="140"/>
                </a:cubicBezTo>
                <a:cubicBezTo>
                  <a:pt x="28" y="140"/>
                  <a:pt x="25" y="140"/>
                  <a:pt x="23" y="138"/>
                </a:cubicBezTo>
                <a:cubicBezTo>
                  <a:pt x="0" y="126"/>
                  <a:pt x="0" y="126"/>
                  <a:pt x="0" y="126"/>
                </a:cubicBezTo>
                <a:cubicBezTo>
                  <a:pt x="146" y="0"/>
                  <a:pt x="146" y="0"/>
                  <a:pt x="146" y="0"/>
                </a:cubicBezTo>
                <a:cubicBezTo>
                  <a:pt x="176" y="16"/>
                  <a:pt x="176" y="16"/>
                  <a:pt x="176" y="16"/>
                </a:cubicBezTo>
                <a:lnTo>
                  <a:pt x="155" y="208"/>
                </a:lnTo>
                <a:close/>
                <a:moveTo>
                  <a:pt x="84" y="94"/>
                </a:moveTo>
                <a:cubicBezTo>
                  <a:pt x="134" y="120"/>
                  <a:pt x="134" y="120"/>
                  <a:pt x="134" y="120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143" y="54"/>
                  <a:pt x="144" y="51"/>
                  <a:pt x="144" y="47"/>
                </a:cubicBezTo>
                <a:cubicBezTo>
                  <a:pt x="145" y="44"/>
                  <a:pt x="146" y="40"/>
                  <a:pt x="147" y="35"/>
                </a:cubicBezTo>
                <a:cubicBezTo>
                  <a:pt x="144" y="39"/>
                  <a:pt x="141" y="41"/>
                  <a:pt x="138" y="44"/>
                </a:cubicBezTo>
                <a:cubicBezTo>
                  <a:pt x="135" y="47"/>
                  <a:pt x="133" y="49"/>
                  <a:pt x="131" y="51"/>
                </a:cubicBezTo>
                <a:lnTo>
                  <a:pt x="84" y="94"/>
                </a:lnTo>
                <a:close/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isľïḑê">
            <a:extLst>
              <a:ext uri="{FF2B5EF4-FFF2-40B4-BE49-F238E27FC236}">
                <a16:creationId xmlns:a16="http://schemas.microsoft.com/office/drawing/2014/main" id="{F4211FD0-5F80-4553-938E-349E589C806C}"/>
              </a:ext>
            </a:extLst>
          </p:cNvPr>
          <p:cNvSpPr/>
          <p:nvPr/>
        </p:nvSpPr>
        <p:spPr bwMode="auto">
          <a:xfrm>
            <a:off x="5435403" y="3474632"/>
            <a:ext cx="124416" cy="130146"/>
          </a:xfrm>
          <a:custGeom>
            <a:avLst/>
            <a:gdLst>
              <a:gd name="T0" fmla="*/ 156 w 170"/>
              <a:gd name="T1" fmla="*/ 60 h 177"/>
              <a:gd name="T2" fmla="*/ 151 w 170"/>
              <a:gd name="T3" fmla="*/ 62 h 177"/>
              <a:gd name="T4" fmla="*/ 147 w 170"/>
              <a:gd name="T5" fmla="*/ 61 h 177"/>
              <a:gd name="T6" fmla="*/ 143 w 170"/>
              <a:gd name="T7" fmla="*/ 56 h 177"/>
              <a:gd name="T8" fmla="*/ 138 w 170"/>
              <a:gd name="T9" fmla="*/ 49 h 177"/>
              <a:gd name="T10" fmla="*/ 131 w 170"/>
              <a:gd name="T11" fmla="*/ 41 h 177"/>
              <a:gd name="T12" fmla="*/ 120 w 170"/>
              <a:gd name="T13" fmla="*/ 33 h 177"/>
              <a:gd name="T14" fmla="*/ 109 w 170"/>
              <a:gd name="T15" fmla="*/ 29 h 177"/>
              <a:gd name="T16" fmla="*/ 99 w 170"/>
              <a:gd name="T17" fmla="*/ 29 h 177"/>
              <a:gd name="T18" fmla="*/ 91 w 170"/>
              <a:gd name="T19" fmla="*/ 33 h 177"/>
              <a:gd name="T20" fmla="*/ 85 w 170"/>
              <a:gd name="T21" fmla="*/ 40 h 177"/>
              <a:gd name="T22" fmla="*/ 84 w 170"/>
              <a:gd name="T23" fmla="*/ 51 h 177"/>
              <a:gd name="T24" fmla="*/ 88 w 170"/>
              <a:gd name="T25" fmla="*/ 62 h 177"/>
              <a:gd name="T26" fmla="*/ 98 w 170"/>
              <a:gd name="T27" fmla="*/ 73 h 177"/>
              <a:gd name="T28" fmla="*/ 109 w 170"/>
              <a:gd name="T29" fmla="*/ 84 h 177"/>
              <a:gd name="T30" fmla="*/ 119 w 170"/>
              <a:gd name="T31" fmla="*/ 97 h 177"/>
              <a:gd name="T32" fmla="*/ 127 w 170"/>
              <a:gd name="T33" fmla="*/ 111 h 177"/>
              <a:gd name="T34" fmla="*/ 129 w 170"/>
              <a:gd name="T35" fmla="*/ 127 h 177"/>
              <a:gd name="T36" fmla="*/ 124 w 170"/>
              <a:gd name="T37" fmla="*/ 145 h 177"/>
              <a:gd name="T38" fmla="*/ 109 w 170"/>
              <a:gd name="T39" fmla="*/ 163 h 177"/>
              <a:gd name="T40" fmla="*/ 90 w 170"/>
              <a:gd name="T41" fmla="*/ 174 h 177"/>
              <a:gd name="T42" fmla="*/ 67 w 170"/>
              <a:gd name="T43" fmla="*/ 176 h 177"/>
              <a:gd name="T44" fmla="*/ 41 w 170"/>
              <a:gd name="T45" fmla="*/ 168 h 177"/>
              <a:gd name="T46" fmla="*/ 27 w 170"/>
              <a:gd name="T47" fmla="*/ 158 h 177"/>
              <a:gd name="T48" fmla="*/ 15 w 170"/>
              <a:gd name="T49" fmla="*/ 147 h 177"/>
              <a:gd name="T50" fmla="*/ 6 w 170"/>
              <a:gd name="T51" fmla="*/ 134 h 177"/>
              <a:gd name="T52" fmla="*/ 0 w 170"/>
              <a:gd name="T53" fmla="*/ 119 h 177"/>
              <a:gd name="T54" fmla="*/ 16 w 170"/>
              <a:gd name="T55" fmla="*/ 110 h 177"/>
              <a:gd name="T56" fmla="*/ 20 w 170"/>
              <a:gd name="T57" fmla="*/ 109 h 177"/>
              <a:gd name="T58" fmla="*/ 25 w 170"/>
              <a:gd name="T59" fmla="*/ 110 h 177"/>
              <a:gd name="T60" fmla="*/ 29 w 170"/>
              <a:gd name="T61" fmla="*/ 115 h 177"/>
              <a:gd name="T62" fmla="*/ 34 w 170"/>
              <a:gd name="T63" fmla="*/ 124 h 177"/>
              <a:gd name="T64" fmla="*/ 42 w 170"/>
              <a:gd name="T65" fmla="*/ 134 h 177"/>
              <a:gd name="T66" fmla="*/ 55 w 170"/>
              <a:gd name="T67" fmla="*/ 144 h 177"/>
              <a:gd name="T68" fmla="*/ 78 w 170"/>
              <a:gd name="T69" fmla="*/ 148 h 177"/>
              <a:gd name="T70" fmla="*/ 93 w 170"/>
              <a:gd name="T71" fmla="*/ 135 h 177"/>
              <a:gd name="T72" fmla="*/ 96 w 170"/>
              <a:gd name="T73" fmla="*/ 123 h 177"/>
              <a:gd name="T74" fmla="*/ 91 w 170"/>
              <a:gd name="T75" fmla="*/ 112 h 177"/>
              <a:gd name="T76" fmla="*/ 82 w 170"/>
              <a:gd name="T77" fmla="*/ 101 h 177"/>
              <a:gd name="T78" fmla="*/ 70 w 170"/>
              <a:gd name="T79" fmla="*/ 90 h 177"/>
              <a:gd name="T80" fmla="*/ 60 w 170"/>
              <a:gd name="T81" fmla="*/ 78 h 177"/>
              <a:gd name="T82" fmla="*/ 52 w 170"/>
              <a:gd name="T83" fmla="*/ 63 h 177"/>
              <a:gd name="T84" fmla="*/ 50 w 170"/>
              <a:gd name="T85" fmla="*/ 47 h 177"/>
              <a:gd name="T86" fmla="*/ 57 w 170"/>
              <a:gd name="T87" fmla="*/ 27 h 177"/>
              <a:gd name="T88" fmla="*/ 69 w 170"/>
              <a:gd name="T89" fmla="*/ 12 h 177"/>
              <a:gd name="T90" fmla="*/ 87 w 170"/>
              <a:gd name="T91" fmla="*/ 2 h 177"/>
              <a:gd name="T92" fmla="*/ 109 w 170"/>
              <a:gd name="T93" fmla="*/ 1 h 177"/>
              <a:gd name="T94" fmla="*/ 133 w 170"/>
              <a:gd name="T95" fmla="*/ 8 h 177"/>
              <a:gd name="T96" fmla="*/ 156 w 170"/>
              <a:gd name="T97" fmla="*/ 27 h 177"/>
              <a:gd name="T98" fmla="*/ 170 w 170"/>
              <a:gd name="T99" fmla="*/ 50 h 177"/>
              <a:gd name="T100" fmla="*/ 156 w 170"/>
              <a:gd name="T101" fmla="*/ 6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0" h="177">
                <a:moveTo>
                  <a:pt x="156" y="60"/>
                </a:moveTo>
                <a:cubicBezTo>
                  <a:pt x="154" y="61"/>
                  <a:pt x="152" y="61"/>
                  <a:pt x="151" y="62"/>
                </a:cubicBezTo>
                <a:cubicBezTo>
                  <a:pt x="150" y="62"/>
                  <a:pt x="148" y="61"/>
                  <a:pt x="147" y="61"/>
                </a:cubicBezTo>
                <a:cubicBezTo>
                  <a:pt x="145" y="60"/>
                  <a:pt x="144" y="58"/>
                  <a:pt x="143" y="56"/>
                </a:cubicBezTo>
                <a:cubicBezTo>
                  <a:pt x="141" y="54"/>
                  <a:pt x="140" y="52"/>
                  <a:pt x="138" y="49"/>
                </a:cubicBezTo>
                <a:cubicBezTo>
                  <a:pt x="136" y="46"/>
                  <a:pt x="134" y="44"/>
                  <a:pt x="131" y="41"/>
                </a:cubicBezTo>
                <a:cubicBezTo>
                  <a:pt x="129" y="38"/>
                  <a:pt x="125" y="35"/>
                  <a:pt x="120" y="33"/>
                </a:cubicBezTo>
                <a:cubicBezTo>
                  <a:pt x="116" y="31"/>
                  <a:pt x="112" y="29"/>
                  <a:pt x="109" y="29"/>
                </a:cubicBezTo>
                <a:cubicBezTo>
                  <a:pt x="105" y="28"/>
                  <a:pt x="102" y="28"/>
                  <a:pt x="99" y="29"/>
                </a:cubicBezTo>
                <a:cubicBezTo>
                  <a:pt x="96" y="29"/>
                  <a:pt x="93" y="31"/>
                  <a:pt x="91" y="33"/>
                </a:cubicBezTo>
                <a:cubicBezTo>
                  <a:pt x="89" y="35"/>
                  <a:pt x="87" y="37"/>
                  <a:pt x="85" y="40"/>
                </a:cubicBezTo>
                <a:cubicBezTo>
                  <a:pt x="83" y="44"/>
                  <a:pt x="83" y="47"/>
                  <a:pt x="84" y="51"/>
                </a:cubicBezTo>
                <a:cubicBezTo>
                  <a:pt x="84" y="54"/>
                  <a:pt x="86" y="58"/>
                  <a:pt x="88" y="62"/>
                </a:cubicBezTo>
                <a:cubicBezTo>
                  <a:pt x="91" y="65"/>
                  <a:pt x="94" y="69"/>
                  <a:pt x="98" y="73"/>
                </a:cubicBezTo>
                <a:cubicBezTo>
                  <a:pt x="101" y="76"/>
                  <a:pt x="105" y="80"/>
                  <a:pt x="109" y="84"/>
                </a:cubicBezTo>
                <a:cubicBezTo>
                  <a:pt x="113" y="88"/>
                  <a:pt x="116" y="92"/>
                  <a:pt x="119" y="97"/>
                </a:cubicBezTo>
                <a:cubicBezTo>
                  <a:pt x="123" y="101"/>
                  <a:pt x="125" y="106"/>
                  <a:pt x="127" y="111"/>
                </a:cubicBezTo>
                <a:cubicBezTo>
                  <a:pt x="129" y="116"/>
                  <a:pt x="130" y="121"/>
                  <a:pt x="129" y="127"/>
                </a:cubicBezTo>
                <a:cubicBezTo>
                  <a:pt x="129" y="132"/>
                  <a:pt x="127" y="139"/>
                  <a:pt x="124" y="145"/>
                </a:cubicBezTo>
                <a:cubicBezTo>
                  <a:pt x="120" y="152"/>
                  <a:pt x="115" y="158"/>
                  <a:pt x="109" y="163"/>
                </a:cubicBezTo>
                <a:cubicBezTo>
                  <a:pt x="103" y="168"/>
                  <a:pt x="97" y="172"/>
                  <a:pt x="90" y="174"/>
                </a:cubicBezTo>
                <a:cubicBezTo>
                  <a:pt x="83" y="176"/>
                  <a:pt x="75" y="177"/>
                  <a:pt x="67" y="176"/>
                </a:cubicBezTo>
                <a:cubicBezTo>
                  <a:pt x="59" y="175"/>
                  <a:pt x="50" y="172"/>
                  <a:pt x="41" y="168"/>
                </a:cubicBezTo>
                <a:cubicBezTo>
                  <a:pt x="36" y="165"/>
                  <a:pt x="31" y="162"/>
                  <a:pt x="27" y="158"/>
                </a:cubicBezTo>
                <a:cubicBezTo>
                  <a:pt x="23" y="155"/>
                  <a:pt x="19" y="151"/>
                  <a:pt x="15" y="147"/>
                </a:cubicBezTo>
                <a:cubicBezTo>
                  <a:pt x="12" y="143"/>
                  <a:pt x="9" y="138"/>
                  <a:pt x="6" y="134"/>
                </a:cubicBezTo>
                <a:cubicBezTo>
                  <a:pt x="3" y="129"/>
                  <a:pt x="1" y="124"/>
                  <a:pt x="0" y="119"/>
                </a:cubicBezTo>
                <a:cubicBezTo>
                  <a:pt x="16" y="110"/>
                  <a:pt x="16" y="110"/>
                  <a:pt x="16" y="110"/>
                </a:cubicBezTo>
                <a:cubicBezTo>
                  <a:pt x="17" y="109"/>
                  <a:pt x="19" y="109"/>
                  <a:pt x="20" y="109"/>
                </a:cubicBezTo>
                <a:cubicBezTo>
                  <a:pt x="22" y="109"/>
                  <a:pt x="23" y="109"/>
                  <a:pt x="25" y="110"/>
                </a:cubicBezTo>
                <a:cubicBezTo>
                  <a:pt x="26" y="111"/>
                  <a:pt x="28" y="112"/>
                  <a:pt x="29" y="115"/>
                </a:cubicBezTo>
                <a:cubicBezTo>
                  <a:pt x="31" y="118"/>
                  <a:pt x="32" y="121"/>
                  <a:pt x="34" y="124"/>
                </a:cubicBezTo>
                <a:cubicBezTo>
                  <a:pt x="36" y="127"/>
                  <a:pt x="39" y="131"/>
                  <a:pt x="42" y="134"/>
                </a:cubicBezTo>
                <a:cubicBezTo>
                  <a:pt x="45" y="138"/>
                  <a:pt x="49" y="141"/>
                  <a:pt x="55" y="144"/>
                </a:cubicBezTo>
                <a:cubicBezTo>
                  <a:pt x="63" y="149"/>
                  <a:pt x="71" y="150"/>
                  <a:pt x="78" y="148"/>
                </a:cubicBezTo>
                <a:cubicBezTo>
                  <a:pt x="84" y="147"/>
                  <a:pt x="90" y="142"/>
                  <a:pt x="93" y="135"/>
                </a:cubicBezTo>
                <a:cubicBezTo>
                  <a:pt x="96" y="131"/>
                  <a:pt x="96" y="127"/>
                  <a:pt x="96" y="123"/>
                </a:cubicBezTo>
                <a:cubicBezTo>
                  <a:pt x="95" y="119"/>
                  <a:pt x="93" y="116"/>
                  <a:pt x="91" y="112"/>
                </a:cubicBezTo>
                <a:cubicBezTo>
                  <a:pt x="88" y="108"/>
                  <a:pt x="85" y="105"/>
                  <a:pt x="82" y="101"/>
                </a:cubicBezTo>
                <a:cubicBezTo>
                  <a:pt x="78" y="98"/>
                  <a:pt x="74" y="94"/>
                  <a:pt x="70" y="90"/>
                </a:cubicBezTo>
                <a:cubicBezTo>
                  <a:pt x="66" y="86"/>
                  <a:pt x="63" y="82"/>
                  <a:pt x="60" y="78"/>
                </a:cubicBezTo>
                <a:cubicBezTo>
                  <a:pt x="56" y="73"/>
                  <a:pt x="54" y="69"/>
                  <a:pt x="52" y="63"/>
                </a:cubicBezTo>
                <a:cubicBezTo>
                  <a:pt x="50" y="58"/>
                  <a:pt x="50" y="53"/>
                  <a:pt x="50" y="47"/>
                </a:cubicBezTo>
                <a:cubicBezTo>
                  <a:pt x="51" y="41"/>
                  <a:pt x="53" y="34"/>
                  <a:pt x="57" y="27"/>
                </a:cubicBezTo>
                <a:cubicBezTo>
                  <a:pt x="60" y="21"/>
                  <a:pt x="64" y="16"/>
                  <a:pt x="69" y="12"/>
                </a:cubicBezTo>
                <a:cubicBezTo>
                  <a:pt x="74" y="7"/>
                  <a:pt x="80" y="4"/>
                  <a:pt x="87" y="2"/>
                </a:cubicBezTo>
                <a:cubicBezTo>
                  <a:pt x="94" y="1"/>
                  <a:pt x="101" y="0"/>
                  <a:pt x="109" y="1"/>
                </a:cubicBezTo>
                <a:cubicBezTo>
                  <a:pt x="116" y="2"/>
                  <a:pt x="124" y="4"/>
                  <a:pt x="133" y="8"/>
                </a:cubicBezTo>
                <a:cubicBezTo>
                  <a:pt x="142" y="13"/>
                  <a:pt x="150" y="19"/>
                  <a:pt x="156" y="27"/>
                </a:cubicBezTo>
                <a:cubicBezTo>
                  <a:pt x="163" y="34"/>
                  <a:pt x="167" y="41"/>
                  <a:pt x="170" y="50"/>
                </a:cubicBezTo>
                <a:lnTo>
                  <a:pt x="156" y="60"/>
                </a:lnTo>
                <a:close/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íŝḻïḓè">
            <a:extLst>
              <a:ext uri="{FF2B5EF4-FFF2-40B4-BE49-F238E27FC236}">
                <a16:creationId xmlns:a16="http://schemas.microsoft.com/office/drawing/2014/main" id="{91E8B47F-34A9-4C33-BD3D-FD9352345E5E}"/>
              </a:ext>
            </a:extLst>
          </p:cNvPr>
          <p:cNvSpPr/>
          <p:nvPr/>
        </p:nvSpPr>
        <p:spPr bwMode="auto">
          <a:xfrm>
            <a:off x="5891323" y="3703001"/>
            <a:ext cx="144061" cy="149791"/>
          </a:xfrm>
          <a:custGeom>
            <a:avLst/>
            <a:gdLst>
              <a:gd name="T0" fmla="*/ 183 w 196"/>
              <a:gd name="T1" fmla="*/ 154 h 204"/>
              <a:gd name="T2" fmla="*/ 161 w 196"/>
              <a:gd name="T3" fmla="*/ 183 h 204"/>
              <a:gd name="T4" fmla="*/ 131 w 196"/>
              <a:gd name="T5" fmla="*/ 200 h 204"/>
              <a:gd name="T6" fmla="*/ 97 w 196"/>
              <a:gd name="T7" fmla="*/ 203 h 204"/>
              <a:gd name="T8" fmla="*/ 61 w 196"/>
              <a:gd name="T9" fmla="*/ 191 h 204"/>
              <a:gd name="T10" fmla="*/ 0 w 196"/>
              <a:gd name="T11" fmla="*/ 159 h 204"/>
              <a:gd name="T12" fmla="*/ 84 w 196"/>
              <a:gd name="T13" fmla="*/ 0 h 204"/>
              <a:gd name="T14" fmla="*/ 145 w 196"/>
              <a:gd name="T15" fmla="*/ 32 h 204"/>
              <a:gd name="T16" fmla="*/ 174 w 196"/>
              <a:gd name="T17" fmla="*/ 55 h 204"/>
              <a:gd name="T18" fmla="*/ 191 w 196"/>
              <a:gd name="T19" fmla="*/ 85 h 204"/>
              <a:gd name="T20" fmla="*/ 194 w 196"/>
              <a:gd name="T21" fmla="*/ 119 h 204"/>
              <a:gd name="T22" fmla="*/ 183 w 196"/>
              <a:gd name="T23" fmla="*/ 154 h 204"/>
              <a:gd name="T24" fmla="*/ 153 w 196"/>
              <a:gd name="T25" fmla="*/ 138 h 204"/>
              <a:gd name="T26" fmla="*/ 162 w 196"/>
              <a:gd name="T27" fmla="*/ 113 h 204"/>
              <a:gd name="T28" fmla="*/ 161 w 196"/>
              <a:gd name="T29" fmla="*/ 90 h 204"/>
              <a:gd name="T30" fmla="*/ 151 w 196"/>
              <a:gd name="T31" fmla="*/ 71 h 204"/>
              <a:gd name="T32" fmla="*/ 132 w 196"/>
              <a:gd name="T33" fmla="*/ 56 h 204"/>
              <a:gd name="T34" fmla="*/ 101 w 196"/>
              <a:gd name="T35" fmla="*/ 40 h 204"/>
              <a:gd name="T36" fmla="*/ 43 w 196"/>
              <a:gd name="T37" fmla="*/ 151 h 204"/>
              <a:gd name="T38" fmla="*/ 74 w 196"/>
              <a:gd name="T39" fmla="*/ 168 h 204"/>
              <a:gd name="T40" fmla="*/ 97 w 196"/>
              <a:gd name="T41" fmla="*/ 175 h 204"/>
              <a:gd name="T42" fmla="*/ 118 w 196"/>
              <a:gd name="T43" fmla="*/ 172 h 204"/>
              <a:gd name="T44" fmla="*/ 137 w 196"/>
              <a:gd name="T45" fmla="*/ 160 h 204"/>
              <a:gd name="T46" fmla="*/ 153 w 196"/>
              <a:gd name="T47" fmla="*/ 138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" h="204">
                <a:moveTo>
                  <a:pt x="183" y="154"/>
                </a:moveTo>
                <a:cubicBezTo>
                  <a:pt x="177" y="166"/>
                  <a:pt x="170" y="175"/>
                  <a:pt x="161" y="183"/>
                </a:cubicBezTo>
                <a:cubicBezTo>
                  <a:pt x="152" y="191"/>
                  <a:pt x="142" y="196"/>
                  <a:pt x="131" y="200"/>
                </a:cubicBezTo>
                <a:cubicBezTo>
                  <a:pt x="120" y="203"/>
                  <a:pt x="109" y="204"/>
                  <a:pt x="97" y="203"/>
                </a:cubicBezTo>
                <a:cubicBezTo>
                  <a:pt x="85" y="201"/>
                  <a:pt x="73" y="198"/>
                  <a:pt x="61" y="191"/>
                </a:cubicBezTo>
                <a:cubicBezTo>
                  <a:pt x="0" y="159"/>
                  <a:pt x="0" y="159"/>
                  <a:pt x="0" y="159"/>
                </a:cubicBezTo>
                <a:cubicBezTo>
                  <a:pt x="84" y="0"/>
                  <a:pt x="84" y="0"/>
                  <a:pt x="84" y="0"/>
                </a:cubicBezTo>
                <a:cubicBezTo>
                  <a:pt x="145" y="32"/>
                  <a:pt x="145" y="32"/>
                  <a:pt x="145" y="32"/>
                </a:cubicBezTo>
                <a:cubicBezTo>
                  <a:pt x="157" y="39"/>
                  <a:pt x="167" y="46"/>
                  <a:pt x="174" y="55"/>
                </a:cubicBezTo>
                <a:cubicBezTo>
                  <a:pt x="182" y="65"/>
                  <a:pt x="188" y="74"/>
                  <a:pt x="191" y="85"/>
                </a:cubicBezTo>
                <a:cubicBezTo>
                  <a:pt x="195" y="96"/>
                  <a:pt x="196" y="107"/>
                  <a:pt x="194" y="119"/>
                </a:cubicBezTo>
                <a:cubicBezTo>
                  <a:pt x="193" y="131"/>
                  <a:pt x="190" y="142"/>
                  <a:pt x="183" y="154"/>
                </a:cubicBezTo>
                <a:close/>
                <a:moveTo>
                  <a:pt x="153" y="138"/>
                </a:moveTo>
                <a:cubicBezTo>
                  <a:pt x="158" y="129"/>
                  <a:pt x="161" y="121"/>
                  <a:pt x="162" y="113"/>
                </a:cubicBezTo>
                <a:cubicBezTo>
                  <a:pt x="163" y="105"/>
                  <a:pt x="163" y="97"/>
                  <a:pt x="161" y="90"/>
                </a:cubicBezTo>
                <a:cubicBezTo>
                  <a:pt x="159" y="83"/>
                  <a:pt x="156" y="76"/>
                  <a:pt x="151" y="71"/>
                </a:cubicBezTo>
                <a:cubicBezTo>
                  <a:pt x="146" y="65"/>
                  <a:pt x="140" y="60"/>
                  <a:pt x="132" y="56"/>
                </a:cubicBezTo>
                <a:cubicBezTo>
                  <a:pt x="101" y="40"/>
                  <a:pt x="101" y="40"/>
                  <a:pt x="101" y="40"/>
                </a:cubicBezTo>
                <a:cubicBezTo>
                  <a:pt x="43" y="151"/>
                  <a:pt x="43" y="151"/>
                  <a:pt x="43" y="151"/>
                </a:cubicBezTo>
                <a:cubicBezTo>
                  <a:pt x="74" y="168"/>
                  <a:pt x="74" y="168"/>
                  <a:pt x="74" y="168"/>
                </a:cubicBezTo>
                <a:cubicBezTo>
                  <a:pt x="81" y="172"/>
                  <a:pt x="89" y="174"/>
                  <a:pt x="97" y="175"/>
                </a:cubicBezTo>
                <a:cubicBezTo>
                  <a:pt x="104" y="176"/>
                  <a:pt x="111" y="175"/>
                  <a:pt x="118" y="172"/>
                </a:cubicBezTo>
                <a:cubicBezTo>
                  <a:pt x="125" y="170"/>
                  <a:pt x="131" y="165"/>
                  <a:pt x="137" y="160"/>
                </a:cubicBezTo>
                <a:cubicBezTo>
                  <a:pt x="143" y="154"/>
                  <a:pt x="149" y="147"/>
                  <a:pt x="153" y="138"/>
                </a:cubicBezTo>
                <a:close/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iśliḑè">
            <a:extLst>
              <a:ext uri="{FF2B5EF4-FFF2-40B4-BE49-F238E27FC236}">
                <a16:creationId xmlns:a16="http://schemas.microsoft.com/office/drawing/2014/main" id="{8C9E4EBE-C3D8-4191-8604-59B329D0519B}"/>
              </a:ext>
            </a:extLst>
          </p:cNvPr>
          <p:cNvSpPr/>
          <p:nvPr/>
        </p:nvSpPr>
        <p:spPr bwMode="auto">
          <a:xfrm>
            <a:off x="6317775" y="3927277"/>
            <a:ext cx="135057" cy="128509"/>
          </a:xfrm>
          <a:custGeom>
            <a:avLst/>
            <a:gdLst>
              <a:gd name="T0" fmla="*/ 165 w 165"/>
              <a:gd name="T1" fmla="*/ 48 h 157"/>
              <a:gd name="T2" fmla="*/ 154 w 165"/>
              <a:gd name="T3" fmla="*/ 69 h 157"/>
              <a:gd name="T4" fmla="*/ 91 w 165"/>
              <a:gd name="T5" fmla="*/ 36 h 157"/>
              <a:gd name="T6" fmla="*/ 68 w 165"/>
              <a:gd name="T7" fmla="*/ 78 h 157"/>
              <a:gd name="T8" fmla="*/ 122 w 165"/>
              <a:gd name="T9" fmla="*/ 106 h 157"/>
              <a:gd name="T10" fmla="*/ 110 w 165"/>
              <a:gd name="T11" fmla="*/ 127 h 157"/>
              <a:gd name="T12" fmla="*/ 58 w 165"/>
              <a:gd name="T13" fmla="*/ 99 h 157"/>
              <a:gd name="T14" fmla="*/ 27 w 165"/>
              <a:gd name="T15" fmla="*/ 157 h 157"/>
              <a:gd name="T16" fmla="*/ 0 w 165"/>
              <a:gd name="T17" fmla="*/ 143 h 157"/>
              <a:gd name="T18" fmla="*/ 75 w 165"/>
              <a:gd name="T19" fmla="*/ 0 h 157"/>
              <a:gd name="T20" fmla="*/ 165 w 165"/>
              <a:gd name="T21" fmla="*/ 48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5" h="157">
                <a:moveTo>
                  <a:pt x="165" y="48"/>
                </a:moveTo>
                <a:lnTo>
                  <a:pt x="154" y="69"/>
                </a:lnTo>
                <a:lnTo>
                  <a:pt x="91" y="36"/>
                </a:lnTo>
                <a:lnTo>
                  <a:pt x="68" y="78"/>
                </a:lnTo>
                <a:lnTo>
                  <a:pt x="122" y="106"/>
                </a:lnTo>
                <a:lnTo>
                  <a:pt x="110" y="127"/>
                </a:lnTo>
                <a:lnTo>
                  <a:pt x="58" y="99"/>
                </a:lnTo>
                <a:lnTo>
                  <a:pt x="27" y="157"/>
                </a:lnTo>
                <a:lnTo>
                  <a:pt x="0" y="143"/>
                </a:lnTo>
                <a:lnTo>
                  <a:pt x="75" y="0"/>
                </a:lnTo>
                <a:lnTo>
                  <a:pt x="165" y="48"/>
                </a:lnTo>
                <a:close/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îSľîḍê">
            <a:extLst>
              <a:ext uri="{FF2B5EF4-FFF2-40B4-BE49-F238E27FC236}">
                <a16:creationId xmlns:a16="http://schemas.microsoft.com/office/drawing/2014/main" id="{028F7883-4E71-4AE0-8569-1DA67CECE09F}"/>
              </a:ext>
            </a:extLst>
          </p:cNvPr>
          <p:cNvSpPr/>
          <p:nvPr/>
        </p:nvSpPr>
        <p:spPr bwMode="auto">
          <a:xfrm>
            <a:off x="6774514" y="4176928"/>
            <a:ext cx="135876" cy="139969"/>
          </a:xfrm>
          <a:custGeom>
            <a:avLst/>
            <a:gdLst>
              <a:gd name="T0" fmla="*/ 65 w 185"/>
              <a:gd name="T1" fmla="*/ 152 h 190"/>
              <a:gd name="T2" fmla="*/ 83 w 185"/>
              <a:gd name="T3" fmla="*/ 160 h 190"/>
              <a:gd name="T4" fmla="*/ 100 w 185"/>
              <a:gd name="T5" fmla="*/ 162 h 190"/>
              <a:gd name="T6" fmla="*/ 115 w 185"/>
              <a:gd name="T7" fmla="*/ 133 h 190"/>
              <a:gd name="T8" fmla="*/ 95 w 185"/>
              <a:gd name="T9" fmla="*/ 123 h 190"/>
              <a:gd name="T10" fmla="*/ 91 w 185"/>
              <a:gd name="T11" fmla="*/ 119 h 190"/>
              <a:gd name="T12" fmla="*/ 92 w 185"/>
              <a:gd name="T13" fmla="*/ 114 h 190"/>
              <a:gd name="T14" fmla="*/ 101 w 185"/>
              <a:gd name="T15" fmla="*/ 97 h 190"/>
              <a:gd name="T16" fmla="*/ 153 w 185"/>
              <a:gd name="T17" fmla="*/ 125 h 190"/>
              <a:gd name="T18" fmla="*/ 120 w 185"/>
              <a:gd name="T19" fmla="*/ 189 h 190"/>
              <a:gd name="T20" fmla="*/ 103 w 185"/>
              <a:gd name="T21" fmla="*/ 190 h 190"/>
              <a:gd name="T22" fmla="*/ 86 w 185"/>
              <a:gd name="T23" fmla="*/ 188 h 190"/>
              <a:gd name="T24" fmla="*/ 69 w 185"/>
              <a:gd name="T25" fmla="*/ 183 h 190"/>
              <a:gd name="T26" fmla="*/ 50 w 185"/>
              <a:gd name="T27" fmla="*/ 175 h 190"/>
              <a:gd name="T28" fmla="*/ 21 w 185"/>
              <a:gd name="T29" fmla="*/ 152 h 190"/>
              <a:gd name="T30" fmla="*/ 5 w 185"/>
              <a:gd name="T31" fmla="*/ 122 h 190"/>
              <a:gd name="T32" fmla="*/ 1 w 185"/>
              <a:gd name="T33" fmla="*/ 87 h 190"/>
              <a:gd name="T34" fmla="*/ 13 w 185"/>
              <a:gd name="T35" fmla="*/ 51 h 190"/>
              <a:gd name="T36" fmla="*/ 36 w 185"/>
              <a:gd name="T37" fmla="*/ 21 h 190"/>
              <a:gd name="T38" fmla="*/ 66 w 185"/>
              <a:gd name="T39" fmla="*/ 4 h 190"/>
              <a:gd name="T40" fmla="*/ 101 w 185"/>
              <a:gd name="T41" fmla="*/ 1 h 190"/>
              <a:gd name="T42" fmla="*/ 138 w 185"/>
              <a:gd name="T43" fmla="*/ 13 h 190"/>
              <a:gd name="T44" fmla="*/ 169 w 185"/>
              <a:gd name="T45" fmla="*/ 37 h 190"/>
              <a:gd name="T46" fmla="*/ 185 w 185"/>
              <a:gd name="T47" fmla="*/ 65 h 190"/>
              <a:gd name="T48" fmla="*/ 169 w 185"/>
              <a:gd name="T49" fmla="*/ 73 h 190"/>
              <a:gd name="T50" fmla="*/ 160 w 185"/>
              <a:gd name="T51" fmla="*/ 74 h 190"/>
              <a:gd name="T52" fmla="*/ 156 w 185"/>
              <a:gd name="T53" fmla="*/ 69 h 190"/>
              <a:gd name="T54" fmla="*/ 151 w 185"/>
              <a:gd name="T55" fmla="*/ 61 h 190"/>
              <a:gd name="T56" fmla="*/ 145 w 185"/>
              <a:gd name="T57" fmla="*/ 54 h 190"/>
              <a:gd name="T58" fmla="*/ 136 w 185"/>
              <a:gd name="T59" fmla="*/ 46 h 190"/>
              <a:gd name="T60" fmla="*/ 124 w 185"/>
              <a:gd name="T61" fmla="*/ 38 h 190"/>
              <a:gd name="T62" fmla="*/ 100 w 185"/>
              <a:gd name="T63" fmla="*/ 31 h 190"/>
              <a:gd name="T64" fmla="*/ 78 w 185"/>
              <a:gd name="T65" fmla="*/ 34 h 190"/>
              <a:gd name="T66" fmla="*/ 59 w 185"/>
              <a:gd name="T67" fmla="*/ 46 h 190"/>
              <a:gd name="T68" fmla="*/ 43 w 185"/>
              <a:gd name="T69" fmla="*/ 67 h 190"/>
              <a:gd name="T70" fmla="*/ 34 w 185"/>
              <a:gd name="T71" fmla="*/ 94 h 190"/>
              <a:gd name="T72" fmla="*/ 35 w 185"/>
              <a:gd name="T73" fmla="*/ 117 h 190"/>
              <a:gd name="T74" fmla="*/ 46 w 185"/>
              <a:gd name="T75" fmla="*/ 137 h 190"/>
              <a:gd name="T76" fmla="*/ 65 w 185"/>
              <a:gd name="T77" fmla="*/ 15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5" h="190">
                <a:moveTo>
                  <a:pt x="65" y="152"/>
                </a:moveTo>
                <a:cubicBezTo>
                  <a:pt x="71" y="156"/>
                  <a:pt x="77" y="158"/>
                  <a:pt x="83" y="160"/>
                </a:cubicBezTo>
                <a:cubicBezTo>
                  <a:pt x="89" y="161"/>
                  <a:pt x="94" y="162"/>
                  <a:pt x="100" y="162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95" y="123"/>
                  <a:pt x="95" y="123"/>
                  <a:pt x="95" y="123"/>
                </a:cubicBezTo>
                <a:cubicBezTo>
                  <a:pt x="93" y="122"/>
                  <a:pt x="92" y="120"/>
                  <a:pt x="91" y="119"/>
                </a:cubicBezTo>
                <a:cubicBezTo>
                  <a:pt x="91" y="117"/>
                  <a:pt x="91" y="115"/>
                  <a:pt x="92" y="114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20" y="189"/>
                  <a:pt x="120" y="189"/>
                  <a:pt x="120" y="189"/>
                </a:cubicBezTo>
                <a:cubicBezTo>
                  <a:pt x="114" y="190"/>
                  <a:pt x="108" y="190"/>
                  <a:pt x="103" y="190"/>
                </a:cubicBezTo>
                <a:cubicBezTo>
                  <a:pt x="97" y="190"/>
                  <a:pt x="92" y="189"/>
                  <a:pt x="86" y="188"/>
                </a:cubicBezTo>
                <a:cubicBezTo>
                  <a:pt x="81" y="187"/>
                  <a:pt x="75" y="185"/>
                  <a:pt x="69" y="183"/>
                </a:cubicBezTo>
                <a:cubicBezTo>
                  <a:pt x="63" y="181"/>
                  <a:pt x="56" y="178"/>
                  <a:pt x="50" y="175"/>
                </a:cubicBezTo>
                <a:cubicBezTo>
                  <a:pt x="38" y="168"/>
                  <a:pt x="29" y="161"/>
                  <a:pt x="21" y="152"/>
                </a:cubicBezTo>
                <a:cubicBezTo>
                  <a:pt x="13" y="142"/>
                  <a:pt x="8" y="132"/>
                  <a:pt x="5" y="122"/>
                </a:cubicBezTo>
                <a:cubicBezTo>
                  <a:pt x="1" y="111"/>
                  <a:pt x="0" y="99"/>
                  <a:pt x="1" y="87"/>
                </a:cubicBezTo>
                <a:cubicBezTo>
                  <a:pt x="3" y="75"/>
                  <a:pt x="6" y="63"/>
                  <a:pt x="13" y="51"/>
                </a:cubicBezTo>
                <a:cubicBezTo>
                  <a:pt x="19" y="39"/>
                  <a:pt x="27" y="29"/>
                  <a:pt x="36" y="21"/>
                </a:cubicBezTo>
                <a:cubicBezTo>
                  <a:pt x="45" y="13"/>
                  <a:pt x="55" y="8"/>
                  <a:pt x="66" y="4"/>
                </a:cubicBezTo>
                <a:cubicBezTo>
                  <a:pt x="77" y="1"/>
                  <a:pt x="88" y="0"/>
                  <a:pt x="101" y="1"/>
                </a:cubicBezTo>
                <a:cubicBezTo>
                  <a:pt x="113" y="3"/>
                  <a:pt x="125" y="7"/>
                  <a:pt x="138" y="13"/>
                </a:cubicBezTo>
                <a:cubicBezTo>
                  <a:pt x="151" y="20"/>
                  <a:pt x="161" y="28"/>
                  <a:pt x="169" y="37"/>
                </a:cubicBezTo>
                <a:cubicBezTo>
                  <a:pt x="176" y="46"/>
                  <a:pt x="182" y="55"/>
                  <a:pt x="185" y="65"/>
                </a:cubicBezTo>
                <a:cubicBezTo>
                  <a:pt x="169" y="73"/>
                  <a:pt x="169" y="73"/>
                  <a:pt x="169" y="73"/>
                </a:cubicBezTo>
                <a:cubicBezTo>
                  <a:pt x="166" y="75"/>
                  <a:pt x="163" y="76"/>
                  <a:pt x="160" y="74"/>
                </a:cubicBezTo>
                <a:cubicBezTo>
                  <a:pt x="159" y="73"/>
                  <a:pt x="157" y="72"/>
                  <a:pt x="156" y="69"/>
                </a:cubicBezTo>
                <a:cubicBezTo>
                  <a:pt x="154" y="67"/>
                  <a:pt x="153" y="64"/>
                  <a:pt x="151" y="61"/>
                </a:cubicBezTo>
                <a:cubicBezTo>
                  <a:pt x="149" y="59"/>
                  <a:pt x="147" y="56"/>
                  <a:pt x="145" y="54"/>
                </a:cubicBezTo>
                <a:cubicBezTo>
                  <a:pt x="142" y="51"/>
                  <a:pt x="139" y="48"/>
                  <a:pt x="136" y="46"/>
                </a:cubicBezTo>
                <a:cubicBezTo>
                  <a:pt x="133" y="43"/>
                  <a:pt x="129" y="41"/>
                  <a:pt x="124" y="38"/>
                </a:cubicBezTo>
                <a:cubicBezTo>
                  <a:pt x="116" y="34"/>
                  <a:pt x="108" y="32"/>
                  <a:pt x="100" y="31"/>
                </a:cubicBezTo>
                <a:cubicBezTo>
                  <a:pt x="93" y="30"/>
                  <a:pt x="85" y="31"/>
                  <a:pt x="78" y="34"/>
                </a:cubicBezTo>
                <a:cubicBezTo>
                  <a:pt x="71" y="36"/>
                  <a:pt x="65" y="40"/>
                  <a:pt x="59" y="46"/>
                </a:cubicBezTo>
                <a:cubicBezTo>
                  <a:pt x="53" y="52"/>
                  <a:pt x="47" y="59"/>
                  <a:pt x="43" y="67"/>
                </a:cubicBezTo>
                <a:cubicBezTo>
                  <a:pt x="38" y="76"/>
                  <a:pt x="35" y="85"/>
                  <a:pt x="34" y="94"/>
                </a:cubicBezTo>
                <a:cubicBezTo>
                  <a:pt x="33" y="102"/>
                  <a:pt x="33" y="110"/>
                  <a:pt x="35" y="117"/>
                </a:cubicBezTo>
                <a:cubicBezTo>
                  <a:pt x="37" y="125"/>
                  <a:pt x="41" y="131"/>
                  <a:pt x="46" y="137"/>
                </a:cubicBezTo>
                <a:cubicBezTo>
                  <a:pt x="51" y="143"/>
                  <a:pt x="57" y="148"/>
                  <a:pt x="65" y="152"/>
                </a:cubicBezTo>
                <a:close/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îšľïḋê">
            <a:extLst>
              <a:ext uri="{FF2B5EF4-FFF2-40B4-BE49-F238E27FC236}">
                <a16:creationId xmlns:a16="http://schemas.microsoft.com/office/drawing/2014/main" id="{ACD2B468-0DD9-4513-B399-75DDE01BD4BF}"/>
              </a:ext>
            </a:extLst>
          </p:cNvPr>
          <p:cNvSpPr/>
          <p:nvPr/>
        </p:nvSpPr>
        <p:spPr bwMode="auto">
          <a:xfrm>
            <a:off x="4773215" y="3706275"/>
            <a:ext cx="85946" cy="101498"/>
          </a:xfrm>
          <a:custGeom>
            <a:avLst/>
            <a:gdLst>
              <a:gd name="T0" fmla="*/ 103 w 117"/>
              <a:gd name="T1" fmla="*/ 138 h 138"/>
              <a:gd name="T2" fmla="*/ 88 w 117"/>
              <a:gd name="T3" fmla="*/ 130 h 138"/>
              <a:gd name="T4" fmla="*/ 85 w 117"/>
              <a:gd name="T5" fmla="*/ 127 h 138"/>
              <a:gd name="T6" fmla="*/ 84 w 117"/>
              <a:gd name="T7" fmla="*/ 122 h 138"/>
              <a:gd name="T8" fmla="*/ 87 w 117"/>
              <a:gd name="T9" fmla="*/ 97 h 138"/>
              <a:gd name="T10" fmla="*/ 43 w 117"/>
              <a:gd name="T11" fmla="*/ 73 h 138"/>
              <a:gd name="T12" fmla="*/ 24 w 117"/>
              <a:gd name="T13" fmla="*/ 91 h 138"/>
              <a:gd name="T14" fmla="*/ 20 w 117"/>
              <a:gd name="T15" fmla="*/ 93 h 138"/>
              <a:gd name="T16" fmla="*/ 15 w 117"/>
              <a:gd name="T17" fmla="*/ 92 h 138"/>
              <a:gd name="T18" fmla="*/ 0 w 117"/>
              <a:gd name="T19" fmla="*/ 84 h 138"/>
              <a:gd name="T20" fmla="*/ 97 w 117"/>
              <a:gd name="T21" fmla="*/ 0 h 138"/>
              <a:gd name="T22" fmla="*/ 117 w 117"/>
              <a:gd name="T23" fmla="*/ 10 h 138"/>
              <a:gd name="T24" fmla="*/ 103 w 117"/>
              <a:gd name="T25" fmla="*/ 138 h 138"/>
              <a:gd name="T26" fmla="*/ 56 w 117"/>
              <a:gd name="T27" fmla="*/ 62 h 138"/>
              <a:gd name="T28" fmla="*/ 90 w 117"/>
              <a:gd name="T29" fmla="*/ 80 h 138"/>
              <a:gd name="T30" fmla="*/ 95 w 117"/>
              <a:gd name="T31" fmla="*/ 38 h 138"/>
              <a:gd name="T32" fmla="*/ 96 w 117"/>
              <a:gd name="T33" fmla="*/ 31 h 138"/>
              <a:gd name="T34" fmla="*/ 98 w 117"/>
              <a:gd name="T35" fmla="*/ 23 h 138"/>
              <a:gd name="T36" fmla="*/ 92 w 117"/>
              <a:gd name="T37" fmla="*/ 2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7" h="138">
                <a:moveTo>
                  <a:pt x="103" y="138"/>
                </a:moveTo>
                <a:cubicBezTo>
                  <a:pt x="88" y="130"/>
                  <a:pt x="88" y="130"/>
                  <a:pt x="88" y="130"/>
                </a:cubicBezTo>
                <a:cubicBezTo>
                  <a:pt x="86" y="129"/>
                  <a:pt x="85" y="128"/>
                  <a:pt x="85" y="127"/>
                </a:cubicBezTo>
                <a:cubicBezTo>
                  <a:pt x="84" y="125"/>
                  <a:pt x="84" y="124"/>
                  <a:pt x="84" y="122"/>
                </a:cubicBezTo>
                <a:cubicBezTo>
                  <a:pt x="87" y="97"/>
                  <a:pt x="87" y="97"/>
                  <a:pt x="87" y="97"/>
                </a:cubicBezTo>
                <a:cubicBezTo>
                  <a:pt x="43" y="73"/>
                  <a:pt x="43" y="73"/>
                  <a:pt x="43" y="73"/>
                </a:cubicBezTo>
                <a:cubicBezTo>
                  <a:pt x="24" y="91"/>
                  <a:pt x="24" y="91"/>
                  <a:pt x="24" y="91"/>
                </a:cubicBezTo>
                <a:cubicBezTo>
                  <a:pt x="23" y="92"/>
                  <a:pt x="22" y="93"/>
                  <a:pt x="20" y="93"/>
                </a:cubicBezTo>
                <a:cubicBezTo>
                  <a:pt x="18" y="93"/>
                  <a:pt x="17" y="93"/>
                  <a:pt x="15" y="92"/>
                </a:cubicBezTo>
                <a:cubicBezTo>
                  <a:pt x="0" y="84"/>
                  <a:pt x="0" y="84"/>
                  <a:pt x="0" y="84"/>
                </a:cubicBezTo>
                <a:cubicBezTo>
                  <a:pt x="97" y="0"/>
                  <a:pt x="97" y="0"/>
                  <a:pt x="97" y="0"/>
                </a:cubicBezTo>
                <a:cubicBezTo>
                  <a:pt x="117" y="10"/>
                  <a:pt x="117" y="10"/>
                  <a:pt x="117" y="10"/>
                </a:cubicBezTo>
                <a:lnTo>
                  <a:pt x="103" y="138"/>
                </a:lnTo>
                <a:close/>
                <a:moveTo>
                  <a:pt x="56" y="62"/>
                </a:moveTo>
                <a:cubicBezTo>
                  <a:pt x="90" y="80"/>
                  <a:pt x="90" y="80"/>
                  <a:pt x="90" y="80"/>
                </a:cubicBezTo>
                <a:cubicBezTo>
                  <a:pt x="95" y="38"/>
                  <a:pt x="95" y="38"/>
                  <a:pt x="95" y="38"/>
                </a:cubicBezTo>
                <a:cubicBezTo>
                  <a:pt x="95" y="36"/>
                  <a:pt x="96" y="34"/>
                  <a:pt x="96" y="31"/>
                </a:cubicBezTo>
                <a:cubicBezTo>
                  <a:pt x="96" y="29"/>
                  <a:pt x="97" y="26"/>
                  <a:pt x="98" y="23"/>
                </a:cubicBezTo>
                <a:cubicBezTo>
                  <a:pt x="96" y="25"/>
                  <a:pt x="94" y="27"/>
                  <a:pt x="92" y="29"/>
                </a:cubicBezTo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îṩľidé">
            <a:extLst>
              <a:ext uri="{FF2B5EF4-FFF2-40B4-BE49-F238E27FC236}">
                <a16:creationId xmlns:a16="http://schemas.microsoft.com/office/drawing/2014/main" id="{AA851283-84D2-4254-B672-8F96E07699EE}"/>
              </a:ext>
            </a:extLst>
          </p:cNvPr>
          <p:cNvSpPr/>
          <p:nvPr/>
        </p:nvSpPr>
        <p:spPr bwMode="auto">
          <a:xfrm>
            <a:off x="4857523" y="3731649"/>
            <a:ext cx="55660" cy="87583"/>
          </a:xfrm>
          <a:custGeom>
            <a:avLst/>
            <a:gdLst>
              <a:gd name="T0" fmla="*/ 68 w 68"/>
              <a:gd name="T1" fmla="*/ 9 h 107"/>
              <a:gd name="T2" fmla="*/ 16 w 68"/>
              <a:gd name="T3" fmla="*/ 107 h 107"/>
              <a:gd name="T4" fmla="*/ 0 w 68"/>
              <a:gd name="T5" fmla="*/ 98 h 107"/>
              <a:gd name="T6" fmla="*/ 52 w 68"/>
              <a:gd name="T7" fmla="*/ 0 h 107"/>
              <a:gd name="T8" fmla="*/ 68 w 68"/>
              <a:gd name="T9" fmla="*/ 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107">
                <a:moveTo>
                  <a:pt x="68" y="9"/>
                </a:moveTo>
                <a:lnTo>
                  <a:pt x="16" y="107"/>
                </a:lnTo>
                <a:lnTo>
                  <a:pt x="0" y="98"/>
                </a:lnTo>
                <a:lnTo>
                  <a:pt x="52" y="0"/>
                </a:lnTo>
                <a:lnTo>
                  <a:pt x="68" y="9"/>
                </a:lnTo>
                <a:close/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iṣḷïďe">
            <a:extLst>
              <a:ext uri="{FF2B5EF4-FFF2-40B4-BE49-F238E27FC236}">
                <a16:creationId xmlns:a16="http://schemas.microsoft.com/office/drawing/2014/main" id="{ED6E3FC5-3EDD-46D8-AEE7-B60F471BC530}"/>
              </a:ext>
            </a:extLst>
          </p:cNvPr>
          <p:cNvSpPr/>
          <p:nvPr/>
        </p:nvSpPr>
        <p:spPr bwMode="auto">
          <a:xfrm>
            <a:off x="4893538" y="3759479"/>
            <a:ext cx="51567" cy="81034"/>
          </a:xfrm>
          <a:custGeom>
            <a:avLst/>
            <a:gdLst>
              <a:gd name="T0" fmla="*/ 14 w 71"/>
              <a:gd name="T1" fmla="*/ 106 h 111"/>
              <a:gd name="T2" fmla="*/ 2 w 71"/>
              <a:gd name="T3" fmla="*/ 93 h 111"/>
              <a:gd name="T4" fmla="*/ 5 w 71"/>
              <a:gd name="T5" fmla="*/ 75 h 111"/>
              <a:gd name="T6" fmla="*/ 27 w 71"/>
              <a:gd name="T7" fmla="*/ 33 h 111"/>
              <a:gd name="T8" fmla="*/ 19 w 71"/>
              <a:gd name="T9" fmla="*/ 29 h 111"/>
              <a:gd name="T10" fmla="*/ 17 w 71"/>
              <a:gd name="T11" fmla="*/ 27 h 111"/>
              <a:gd name="T12" fmla="*/ 17 w 71"/>
              <a:gd name="T13" fmla="*/ 23 h 111"/>
              <a:gd name="T14" fmla="*/ 21 w 71"/>
              <a:gd name="T15" fmla="*/ 16 h 111"/>
              <a:gd name="T16" fmla="*/ 34 w 71"/>
              <a:gd name="T17" fmla="*/ 21 h 111"/>
              <a:gd name="T18" fmla="*/ 49 w 71"/>
              <a:gd name="T19" fmla="*/ 2 h 111"/>
              <a:gd name="T20" fmla="*/ 52 w 71"/>
              <a:gd name="T21" fmla="*/ 0 h 111"/>
              <a:gd name="T22" fmla="*/ 55 w 71"/>
              <a:gd name="T23" fmla="*/ 1 h 111"/>
              <a:gd name="T24" fmla="*/ 64 w 71"/>
              <a:gd name="T25" fmla="*/ 6 h 111"/>
              <a:gd name="T26" fmla="*/ 52 w 71"/>
              <a:gd name="T27" fmla="*/ 30 h 111"/>
              <a:gd name="T28" fmla="*/ 71 w 71"/>
              <a:gd name="T29" fmla="*/ 40 h 111"/>
              <a:gd name="T30" fmla="*/ 65 w 71"/>
              <a:gd name="T31" fmla="*/ 53 h 111"/>
              <a:gd name="T32" fmla="*/ 45 w 71"/>
              <a:gd name="T33" fmla="*/ 43 h 111"/>
              <a:gd name="T34" fmla="*/ 23 w 71"/>
              <a:gd name="T35" fmla="*/ 83 h 111"/>
              <a:gd name="T36" fmla="*/ 22 w 71"/>
              <a:gd name="T37" fmla="*/ 90 h 111"/>
              <a:gd name="T38" fmla="*/ 26 w 71"/>
              <a:gd name="T39" fmla="*/ 94 h 111"/>
              <a:gd name="T40" fmla="*/ 29 w 71"/>
              <a:gd name="T41" fmla="*/ 95 h 111"/>
              <a:gd name="T42" fmla="*/ 31 w 71"/>
              <a:gd name="T43" fmla="*/ 95 h 111"/>
              <a:gd name="T44" fmla="*/ 33 w 71"/>
              <a:gd name="T45" fmla="*/ 95 h 111"/>
              <a:gd name="T46" fmla="*/ 35 w 71"/>
              <a:gd name="T47" fmla="*/ 96 h 111"/>
              <a:gd name="T48" fmla="*/ 36 w 71"/>
              <a:gd name="T49" fmla="*/ 97 h 111"/>
              <a:gd name="T50" fmla="*/ 36 w 71"/>
              <a:gd name="T51" fmla="*/ 99 h 111"/>
              <a:gd name="T52" fmla="*/ 37 w 71"/>
              <a:gd name="T53" fmla="*/ 110 h 111"/>
              <a:gd name="T54" fmla="*/ 26 w 71"/>
              <a:gd name="T55" fmla="*/ 110 h 111"/>
              <a:gd name="T56" fmla="*/ 14 w 71"/>
              <a:gd name="T57" fmla="*/ 106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" h="111">
                <a:moveTo>
                  <a:pt x="14" y="106"/>
                </a:moveTo>
                <a:cubicBezTo>
                  <a:pt x="7" y="103"/>
                  <a:pt x="3" y="99"/>
                  <a:pt x="2" y="93"/>
                </a:cubicBezTo>
                <a:cubicBezTo>
                  <a:pt x="0" y="88"/>
                  <a:pt x="1" y="82"/>
                  <a:pt x="5" y="75"/>
                </a:cubicBezTo>
                <a:cubicBezTo>
                  <a:pt x="27" y="33"/>
                  <a:pt x="27" y="33"/>
                  <a:pt x="27" y="33"/>
                </a:cubicBezTo>
                <a:cubicBezTo>
                  <a:pt x="19" y="29"/>
                  <a:pt x="19" y="29"/>
                  <a:pt x="19" y="29"/>
                </a:cubicBezTo>
                <a:cubicBezTo>
                  <a:pt x="18" y="29"/>
                  <a:pt x="17" y="28"/>
                  <a:pt x="17" y="27"/>
                </a:cubicBezTo>
                <a:cubicBezTo>
                  <a:pt x="17" y="26"/>
                  <a:pt x="17" y="25"/>
                  <a:pt x="17" y="23"/>
                </a:cubicBezTo>
                <a:cubicBezTo>
                  <a:pt x="21" y="16"/>
                  <a:pt x="21" y="16"/>
                  <a:pt x="21" y="16"/>
                </a:cubicBezTo>
                <a:cubicBezTo>
                  <a:pt x="34" y="21"/>
                  <a:pt x="34" y="21"/>
                  <a:pt x="34" y="21"/>
                </a:cubicBezTo>
                <a:cubicBezTo>
                  <a:pt x="49" y="2"/>
                  <a:pt x="49" y="2"/>
                  <a:pt x="49" y="2"/>
                </a:cubicBezTo>
                <a:cubicBezTo>
                  <a:pt x="50" y="1"/>
                  <a:pt x="51" y="1"/>
                  <a:pt x="52" y="0"/>
                </a:cubicBezTo>
                <a:cubicBezTo>
                  <a:pt x="53" y="0"/>
                  <a:pt x="54" y="0"/>
                  <a:pt x="55" y="1"/>
                </a:cubicBezTo>
                <a:cubicBezTo>
                  <a:pt x="64" y="6"/>
                  <a:pt x="64" y="6"/>
                  <a:pt x="64" y="6"/>
                </a:cubicBezTo>
                <a:cubicBezTo>
                  <a:pt x="52" y="30"/>
                  <a:pt x="52" y="30"/>
                  <a:pt x="52" y="30"/>
                </a:cubicBezTo>
                <a:cubicBezTo>
                  <a:pt x="71" y="40"/>
                  <a:pt x="71" y="40"/>
                  <a:pt x="71" y="40"/>
                </a:cubicBezTo>
                <a:cubicBezTo>
                  <a:pt x="65" y="53"/>
                  <a:pt x="65" y="53"/>
                  <a:pt x="65" y="53"/>
                </a:cubicBezTo>
                <a:cubicBezTo>
                  <a:pt x="45" y="43"/>
                  <a:pt x="45" y="43"/>
                  <a:pt x="45" y="43"/>
                </a:cubicBezTo>
                <a:cubicBezTo>
                  <a:pt x="23" y="83"/>
                  <a:pt x="23" y="83"/>
                  <a:pt x="23" y="83"/>
                </a:cubicBezTo>
                <a:cubicBezTo>
                  <a:pt x="22" y="86"/>
                  <a:pt x="22" y="88"/>
                  <a:pt x="22" y="90"/>
                </a:cubicBezTo>
                <a:cubicBezTo>
                  <a:pt x="23" y="92"/>
                  <a:pt x="24" y="93"/>
                  <a:pt x="26" y="94"/>
                </a:cubicBezTo>
                <a:cubicBezTo>
                  <a:pt x="27" y="95"/>
                  <a:pt x="28" y="95"/>
                  <a:pt x="29" y="95"/>
                </a:cubicBezTo>
                <a:cubicBezTo>
                  <a:pt x="30" y="95"/>
                  <a:pt x="31" y="95"/>
                  <a:pt x="31" y="95"/>
                </a:cubicBezTo>
                <a:cubicBezTo>
                  <a:pt x="32" y="95"/>
                  <a:pt x="33" y="95"/>
                  <a:pt x="33" y="95"/>
                </a:cubicBezTo>
                <a:cubicBezTo>
                  <a:pt x="34" y="95"/>
                  <a:pt x="34" y="95"/>
                  <a:pt x="35" y="96"/>
                </a:cubicBezTo>
                <a:cubicBezTo>
                  <a:pt x="35" y="96"/>
                  <a:pt x="36" y="96"/>
                  <a:pt x="36" y="97"/>
                </a:cubicBezTo>
                <a:cubicBezTo>
                  <a:pt x="36" y="97"/>
                  <a:pt x="36" y="98"/>
                  <a:pt x="36" y="99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33" y="111"/>
                  <a:pt x="30" y="111"/>
                  <a:pt x="26" y="110"/>
                </a:cubicBezTo>
                <a:cubicBezTo>
                  <a:pt x="22" y="110"/>
                  <a:pt x="18" y="108"/>
                  <a:pt x="14" y="106"/>
                </a:cubicBezTo>
                <a:close/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ïŝ1îďe">
            <a:extLst>
              <a:ext uri="{FF2B5EF4-FFF2-40B4-BE49-F238E27FC236}">
                <a16:creationId xmlns:a16="http://schemas.microsoft.com/office/drawing/2014/main" id="{314C4293-7264-4A63-AE5B-3AD9CC108053}"/>
              </a:ext>
            </a:extLst>
          </p:cNvPr>
          <p:cNvSpPr/>
          <p:nvPr/>
        </p:nvSpPr>
        <p:spPr bwMode="auto">
          <a:xfrm>
            <a:off x="6518315" y="4613203"/>
            <a:ext cx="88401" cy="90038"/>
          </a:xfrm>
          <a:custGeom>
            <a:avLst/>
            <a:gdLst>
              <a:gd name="T0" fmla="*/ 73 w 120"/>
              <a:gd name="T1" fmla="*/ 104 h 123"/>
              <a:gd name="T2" fmla="*/ 75 w 120"/>
              <a:gd name="T3" fmla="*/ 106 h 123"/>
              <a:gd name="T4" fmla="*/ 79 w 120"/>
              <a:gd name="T5" fmla="*/ 119 h 123"/>
              <a:gd name="T6" fmla="*/ 56 w 120"/>
              <a:gd name="T7" fmla="*/ 123 h 123"/>
              <a:gd name="T8" fmla="*/ 32 w 120"/>
              <a:gd name="T9" fmla="*/ 115 h 123"/>
              <a:gd name="T10" fmla="*/ 12 w 120"/>
              <a:gd name="T11" fmla="*/ 100 h 123"/>
              <a:gd name="T12" fmla="*/ 2 w 120"/>
              <a:gd name="T13" fmla="*/ 80 h 123"/>
              <a:gd name="T14" fmla="*/ 1 w 120"/>
              <a:gd name="T15" fmla="*/ 58 h 123"/>
              <a:gd name="T16" fmla="*/ 9 w 120"/>
              <a:gd name="T17" fmla="*/ 34 h 123"/>
              <a:gd name="T18" fmla="*/ 24 w 120"/>
              <a:gd name="T19" fmla="*/ 14 h 123"/>
              <a:gd name="T20" fmla="*/ 44 w 120"/>
              <a:gd name="T21" fmla="*/ 3 h 123"/>
              <a:gd name="T22" fmla="*/ 68 w 120"/>
              <a:gd name="T23" fmla="*/ 1 h 123"/>
              <a:gd name="T24" fmla="*/ 92 w 120"/>
              <a:gd name="T25" fmla="*/ 9 h 123"/>
              <a:gd name="T26" fmla="*/ 110 w 120"/>
              <a:gd name="T27" fmla="*/ 23 h 123"/>
              <a:gd name="T28" fmla="*/ 120 w 120"/>
              <a:gd name="T29" fmla="*/ 41 h 123"/>
              <a:gd name="T30" fmla="*/ 109 w 120"/>
              <a:gd name="T31" fmla="*/ 47 h 123"/>
              <a:gd name="T32" fmla="*/ 107 w 120"/>
              <a:gd name="T33" fmla="*/ 48 h 123"/>
              <a:gd name="T34" fmla="*/ 104 w 120"/>
              <a:gd name="T35" fmla="*/ 47 h 123"/>
              <a:gd name="T36" fmla="*/ 101 w 120"/>
              <a:gd name="T37" fmla="*/ 44 h 123"/>
              <a:gd name="T38" fmla="*/ 98 w 120"/>
              <a:gd name="T39" fmla="*/ 39 h 123"/>
              <a:gd name="T40" fmla="*/ 93 w 120"/>
              <a:gd name="T41" fmla="*/ 32 h 123"/>
              <a:gd name="T42" fmla="*/ 83 w 120"/>
              <a:gd name="T43" fmla="*/ 25 h 123"/>
              <a:gd name="T44" fmla="*/ 68 w 120"/>
              <a:gd name="T45" fmla="*/ 21 h 123"/>
              <a:gd name="T46" fmla="*/ 53 w 120"/>
              <a:gd name="T47" fmla="*/ 22 h 123"/>
              <a:gd name="T48" fmla="*/ 40 w 120"/>
              <a:gd name="T49" fmla="*/ 31 h 123"/>
              <a:gd name="T50" fmla="*/ 29 w 120"/>
              <a:gd name="T51" fmla="*/ 45 h 123"/>
              <a:gd name="T52" fmla="*/ 23 w 120"/>
              <a:gd name="T53" fmla="*/ 62 h 123"/>
              <a:gd name="T54" fmla="*/ 24 w 120"/>
              <a:gd name="T55" fmla="*/ 77 h 123"/>
              <a:gd name="T56" fmla="*/ 30 w 120"/>
              <a:gd name="T57" fmla="*/ 90 h 123"/>
              <a:gd name="T58" fmla="*/ 42 w 120"/>
              <a:gd name="T59" fmla="*/ 99 h 123"/>
              <a:gd name="T60" fmla="*/ 49 w 120"/>
              <a:gd name="T61" fmla="*/ 103 h 123"/>
              <a:gd name="T62" fmla="*/ 56 w 120"/>
              <a:gd name="T63" fmla="*/ 104 h 123"/>
              <a:gd name="T64" fmla="*/ 62 w 120"/>
              <a:gd name="T65" fmla="*/ 105 h 123"/>
              <a:gd name="T66" fmla="*/ 69 w 120"/>
              <a:gd name="T67" fmla="*/ 103 h 123"/>
              <a:gd name="T68" fmla="*/ 71 w 120"/>
              <a:gd name="T69" fmla="*/ 103 h 123"/>
              <a:gd name="T70" fmla="*/ 73 w 120"/>
              <a:gd name="T71" fmla="*/ 10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0" h="123">
                <a:moveTo>
                  <a:pt x="73" y="104"/>
                </a:moveTo>
                <a:cubicBezTo>
                  <a:pt x="74" y="104"/>
                  <a:pt x="75" y="105"/>
                  <a:pt x="75" y="106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2" y="122"/>
                  <a:pt x="64" y="123"/>
                  <a:pt x="56" y="123"/>
                </a:cubicBezTo>
                <a:cubicBezTo>
                  <a:pt x="49" y="122"/>
                  <a:pt x="40" y="120"/>
                  <a:pt x="32" y="115"/>
                </a:cubicBezTo>
                <a:cubicBezTo>
                  <a:pt x="24" y="111"/>
                  <a:pt x="17" y="106"/>
                  <a:pt x="12" y="100"/>
                </a:cubicBezTo>
                <a:cubicBezTo>
                  <a:pt x="8" y="94"/>
                  <a:pt x="4" y="87"/>
                  <a:pt x="2" y="80"/>
                </a:cubicBezTo>
                <a:cubicBezTo>
                  <a:pt x="0" y="73"/>
                  <a:pt x="0" y="66"/>
                  <a:pt x="1" y="58"/>
                </a:cubicBezTo>
                <a:cubicBezTo>
                  <a:pt x="2" y="50"/>
                  <a:pt x="5" y="42"/>
                  <a:pt x="9" y="34"/>
                </a:cubicBezTo>
                <a:cubicBezTo>
                  <a:pt x="13" y="26"/>
                  <a:pt x="18" y="20"/>
                  <a:pt x="24" y="14"/>
                </a:cubicBezTo>
                <a:cubicBezTo>
                  <a:pt x="31" y="9"/>
                  <a:pt x="37" y="5"/>
                  <a:pt x="44" y="3"/>
                </a:cubicBezTo>
                <a:cubicBezTo>
                  <a:pt x="52" y="1"/>
                  <a:pt x="59" y="0"/>
                  <a:pt x="68" y="1"/>
                </a:cubicBezTo>
                <a:cubicBezTo>
                  <a:pt x="76" y="2"/>
                  <a:pt x="84" y="4"/>
                  <a:pt x="92" y="9"/>
                </a:cubicBezTo>
                <a:cubicBezTo>
                  <a:pt x="100" y="13"/>
                  <a:pt x="106" y="18"/>
                  <a:pt x="110" y="23"/>
                </a:cubicBezTo>
                <a:cubicBezTo>
                  <a:pt x="115" y="29"/>
                  <a:pt x="118" y="35"/>
                  <a:pt x="120" y="41"/>
                </a:cubicBezTo>
                <a:cubicBezTo>
                  <a:pt x="109" y="47"/>
                  <a:pt x="109" y="47"/>
                  <a:pt x="109" y="47"/>
                </a:cubicBezTo>
                <a:cubicBezTo>
                  <a:pt x="108" y="47"/>
                  <a:pt x="107" y="47"/>
                  <a:pt x="107" y="48"/>
                </a:cubicBezTo>
                <a:cubicBezTo>
                  <a:pt x="106" y="48"/>
                  <a:pt x="105" y="48"/>
                  <a:pt x="104" y="47"/>
                </a:cubicBezTo>
                <a:cubicBezTo>
                  <a:pt x="103" y="46"/>
                  <a:pt x="102" y="45"/>
                  <a:pt x="101" y="44"/>
                </a:cubicBezTo>
                <a:cubicBezTo>
                  <a:pt x="100" y="42"/>
                  <a:pt x="99" y="41"/>
                  <a:pt x="98" y="39"/>
                </a:cubicBezTo>
                <a:cubicBezTo>
                  <a:pt x="97" y="37"/>
                  <a:pt x="95" y="34"/>
                  <a:pt x="93" y="32"/>
                </a:cubicBezTo>
                <a:cubicBezTo>
                  <a:pt x="90" y="30"/>
                  <a:pt x="87" y="28"/>
                  <a:pt x="83" y="25"/>
                </a:cubicBezTo>
                <a:cubicBezTo>
                  <a:pt x="78" y="23"/>
                  <a:pt x="73" y="21"/>
                  <a:pt x="68" y="21"/>
                </a:cubicBezTo>
                <a:cubicBezTo>
                  <a:pt x="63" y="20"/>
                  <a:pt x="58" y="21"/>
                  <a:pt x="53" y="22"/>
                </a:cubicBezTo>
                <a:cubicBezTo>
                  <a:pt x="48" y="24"/>
                  <a:pt x="44" y="27"/>
                  <a:pt x="40" y="31"/>
                </a:cubicBezTo>
                <a:cubicBezTo>
                  <a:pt x="36" y="34"/>
                  <a:pt x="32" y="39"/>
                  <a:pt x="29" y="45"/>
                </a:cubicBezTo>
                <a:cubicBezTo>
                  <a:pt x="26" y="51"/>
                  <a:pt x="24" y="56"/>
                  <a:pt x="23" y="62"/>
                </a:cubicBezTo>
                <a:cubicBezTo>
                  <a:pt x="22" y="68"/>
                  <a:pt x="23" y="73"/>
                  <a:pt x="24" y="77"/>
                </a:cubicBezTo>
                <a:cubicBezTo>
                  <a:pt x="25" y="82"/>
                  <a:pt x="27" y="86"/>
                  <a:pt x="30" y="90"/>
                </a:cubicBezTo>
                <a:cubicBezTo>
                  <a:pt x="33" y="94"/>
                  <a:pt x="37" y="97"/>
                  <a:pt x="42" y="99"/>
                </a:cubicBezTo>
                <a:cubicBezTo>
                  <a:pt x="44" y="101"/>
                  <a:pt x="47" y="102"/>
                  <a:pt x="49" y="103"/>
                </a:cubicBezTo>
                <a:cubicBezTo>
                  <a:pt x="51" y="103"/>
                  <a:pt x="54" y="104"/>
                  <a:pt x="56" y="104"/>
                </a:cubicBezTo>
                <a:cubicBezTo>
                  <a:pt x="58" y="105"/>
                  <a:pt x="60" y="105"/>
                  <a:pt x="62" y="105"/>
                </a:cubicBezTo>
                <a:cubicBezTo>
                  <a:pt x="64" y="104"/>
                  <a:pt x="67" y="104"/>
                  <a:pt x="69" y="103"/>
                </a:cubicBezTo>
                <a:cubicBezTo>
                  <a:pt x="70" y="103"/>
                  <a:pt x="71" y="103"/>
                  <a:pt x="71" y="103"/>
                </a:cubicBezTo>
                <a:cubicBezTo>
                  <a:pt x="72" y="103"/>
                  <a:pt x="73" y="103"/>
                  <a:pt x="73" y="104"/>
                </a:cubicBezTo>
                <a:close/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ïṣḻíḍê">
            <a:extLst>
              <a:ext uri="{FF2B5EF4-FFF2-40B4-BE49-F238E27FC236}">
                <a16:creationId xmlns:a16="http://schemas.microsoft.com/office/drawing/2014/main" id="{D72868BA-4C18-4A10-946D-342D5F1E147B}"/>
              </a:ext>
            </a:extLst>
          </p:cNvPr>
          <p:cNvSpPr/>
          <p:nvPr/>
        </p:nvSpPr>
        <p:spPr bwMode="auto">
          <a:xfrm>
            <a:off x="6587889" y="4649218"/>
            <a:ext cx="52385" cy="81853"/>
          </a:xfrm>
          <a:custGeom>
            <a:avLst/>
            <a:gdLst>
              <a:gd name="T0" fmla="*/ 14 w 71"/>
              <a:gd name="T1" fmla="*/ 107 h 111"/>
              <a:gd name="T2" fmla="*/ 1 w 71"/>
              <a:gd name="T3" fmla="*/ 93 h 111"/>
              <a:gd name="T4" fmla="*/ 4 w 71"/>
              <a:gd name="T5" fmla="*/ 75 h 111"/>
              <a:gd name="T6" fmla="*/ 26 w 71"/>
              <a:gd name="T7" fmla="*/ 33 h 111"/>
              <a:gd name="T8" fmla="*/ 19 w 71"/>
              <a:gd name="T9" fmla="*/ 29 h 111"/>
              <a:gd name="T10" fmla="*/ 17 w 71"/>
              <a:gd name="T11" fmla="*/ 27 h 111"/>
              <a:gd name="T12" fmla="*/ 17 w 71"/>
              <a:gd name="T13" fmla="*/ 24 h 111"/>
              <a:gd name="T14" fmla="*/ 21 w 71"/>
              <a:gd name="T15" fmla="*/ 16 h 111"/>
              <a:gd name="T16" fmla="*/ 34 w 71"/>
              <a:gd name="T17" fmla="*/ 21 h 111"/>
              <a:gd name="T18" fmla="*/ 49 w 71"/>
              <a:gd name="T19" fmla="*/ 2 h 111"/>
              <a:gd name="T20" fmla="*/ 51 w 71"/>
              <a:gd name="T21" fmla="*/ 1 h 111"/>
              <a:gd name="T22" fmla="*/ 54 w 71"/>
              <a:gd name="T23" fmla="*/ 1 h 111"/>
              <a:gd name="T24" fmla="*/ 64 w 71"/>
              <a:gd name="T25" fmla="*/ 6 h 111"/>
              <a:gd name="T26" fmla="*/ 51 w 71"/>
              <a:gd name="T27" fmla="*/ 30 h 111"/>
              <a:gd name="T28" fmla="*/ 71 w 71"/>
              <a:gd name="T29" fmla="*/ 40 h 111"/>
              <a:gd name="T30" fmla="*/ 64 w 71"/>
              <a:gd name="T31" fmla="*/ 53 h 111"/>
              <a:gd name="T32" fmla="*/ 44 w 71"/>
              <a:gd name="T33" fmla="*/ 43 h 111"/>
              <a:gd name="T34" fmla="*/ 23 w 71"/>
              <a:gd name="T35" fmla="*/ 83 h 111"/>
              <a:gd name="T36" fmla="*/ 22 w 71"/>
              <a:gd name="T37" fmla="*/ 90 h 111"/>
              <a:gd name="T38" fmla="*/ 25 w 71"/>
              <a:gd name="T39" fmla="*/ 94 h 111"/>
              <a:gd name="T40" fmla="*/ 28 w 71"/>
              <a:gd name="T41" fmla="*/ 95 h 111"/>
              <a:gd name="T42" fmla="*/ 31 w 71"/>
              <a:gd name="T43" fmla="*/ 96 h 111"/>
              <a:gd name="T44" fmla="*/ 33 w 71"/>
              <a:gd name="T45" fmla="*/ 96 h 111"/>
              <a:gd name="T46" fmla="*/ 34 w 71"/>
              <a:gd name="T47" fmla="*/ 96 h 111"/>
              <a:gd name="T48" fmla="*/ 36 w 71"/>
              <a:gd name="T49" fmla="*/ 97 h 111"/>
              <a:gd name="T50" fmla="*/ 36 w 71"/>
              <a:gd name="T51" fmla="*/ 99 h 111"/>
              <a:gd name="T52" fmla="*/ 37 w 71"/>
              <a:gd name="T53" fmla="*/ 110 h 111"/>
              <a:gd name="T54" fmla="*/ 25 w 71"/>
              <a:gd name="T55" fmla="*/ 111 h 111"/>
              <a:gd name="T56" fmla="*/ 14 w 71"/>
              <a:gd name="T57" fmla="*/ 10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" h="111">
                <a:moveTo>
                  <a:pt x="14" y="107"/>
                </a:moveTo>
                <a:cubicBezTo>
                  <a:pt x="7" y="103"/>
                  <a:pt x="3" y="99"/>
                  <a:pt x="1" y="93"/>
                </a:cubicBezTo>
                <a:cubicBezTo>
                  <a:pt x="0" y="88"/>
                  <a:pt x="1" y="82"/>
                  <a:pt x="4" y="75"/>
                </a:cubicBezTo>
                <a:cubicBezTo>
                  <a:pt x="26" y="33"/>
                  <a:pt x="26" y="33"/>
                  <a:pt x="26" y="33"/>
                </a:cubicBezTo>
                <a:cubicBezTo>
                  <a:pt x="19" y="29"/>
                  <a:pt x="19" y="29"/>
                  <a:pt x="19" y="29"/>
                </a:cubicBezTo>
                <a:cubicBezTo>
                  <a:pt x="18" y="29"/>
                  <a:pt x="17" y="28"/>
                  <a:pt x="17" y="27"/>
                </a:cubicBezTo>
                <a:cubicBezTo>
                  <a:pt x="16" y="26"/>
                  <a:pt x="16" y="25"/>
                  <a:pt x="17" y="24"/>
                </a:cubicBezTo>
                <a:cubicBezTo>
                  <a:pt x="21" y="16"/>
                  <a:pt x="21" y="16"/>
                  <a:pt x="21" y="16"/>
                </a:cubicBezTo>
                <a:cubicBezTo>
                  <a:pt x="34" y="21"/>
                  <a:pt x="34" y="21"/>
                  <a:pt x="34" y="21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1"/>
                  <a:pt x="50" y="1"/>
                  <a:pt x="51" y="1"/>
                </a:cubicBezTo>
                <a:cubicBezTo>
                  <a:pt x="52" y="0"/>
                  <a:pt x="53" y="1"/>
                  <a:pt x="54" y="1"/>
                </a:cubicBezTo>
                <a:cubicBezTo>
                  <a:pt x="64" y="6"/>
                  <a:pt x="64" y="6"/>
                  <a:pt x="64" y="6"/>
                </a:cubicBezTo>
                <a:cubicBezTo>
                  <a:pt x="51" y="30"/>
                  <a:pt x="51" y="30"/>
                  <a:pt x="51" y="30"/>
                </a:cubicBezTo>
                <a:cubicBezTo>
                  <a:pt x="71" y="40"/>
                  <a:pt x="71" y="40"/>
                  <a:pt x="71" y="40"/>
                </a:cubicBezTo>
                <a:cubicBezTo>
                  <a:pt x="64" y="53"/>
                  <a:pt x="64" y="53"/>
                  <a:pt x="64" y="53"/>
                </a:cubicBezTo>
                <a:cubicBezTo>
                  <a:pt x="44" y="43"/>
                  <a:pt x="44" y="43"/>
                  <a:pt x="44" y="43"/>
                </a:cubicBezTo>
                <a:cubicBezTo>
                  <a:pt x="23" y="83"/>
                  <a:pt x="23" y="83"/>
                  <a:pt x="23" y="83"/>
                </a:cubicBezTo>
                <a:cubicBezTo>
                  <a:pt x="22" y="86"/>
                  <a:pt x="21" y="88"/>
                  <a:pt x="22" y="90"/>
                </a:cubicBezTo>
                <a:cubicBezTo>
                  <a:pt x="22" y="92"/>
                  <a:pt x="23" y="93"/>
                  <a:pt x="25" y="94"/>
                </a:cubicBezTo>
                <a:cubicBezTo>
                  <a:pt x="27" y="95"/>
                  <a:pt x="28" y="95"/>
                  <a:pt x="28" y="95"/>
                </a:cubicBezTo>
                <a:cubicBezTo>
                  <a:pt x="29" y="96"/>
                  <a:pt x="30" y="96"/>
                  <a:pt x="31" y="96"/>
                </a:cubicBezTo>
                <a:cubicBezTo>
                  <a:pt x="32" y="96"/>
                  <a:pt x="32" y="96"/>
                  <a:pt x="33" y="96"/>
                </a:cubicBezTo>
                <a:cubicBezTo>
                  <a:pt x="33" y="96"/>
                  <a:pt x="34" y="96"/>
                  <a:pt x="34" y="96"/>
                </a:cubicBezTo>
                <a:cubicBezTo>
                  <a:pt x="35" y="96"/>
                  <a:pt x="35" y="97"/>
                  <a:pt x="36" y="97"/>
                </a:cubicBezTo>
                <a:cubicBezTo>
                  <a:pt x="36" y="97"/>
                  <a:pt x="36" y="98"/>
                  <a:pt x="36" y="99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33" y="111"/>
                  <a:pt x="29" y="111"/>
                  <a:pt x="25" y="111"/>
                </a:cubicBezTo>
                <a:cubicBezTo>
                  <a:pt x="21" y="110"/>
                  <a:pt x="17" y="109"/>
                  <a:pt x="14" y="107"/>
                </a:cubicBezTo>
                <a:close/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íṡļîdé">
            <a:extLst>
              <a:ext uri="{FF2B5EF4-FFF2-40B4-BE49-F238E27FC236}">
                <a16:creationId xmlns:a16="http://schemas.microsoft.com/office/drawing/2014/main" id="{C18BAD36-CC7E-4399-8769-3599A9815103}"/>
              </a:ext>
            </a:extLst>
          </p:cNvPr>
          <p:cNvSpPr/>
          <p:nvPr/>
        </p:nvSpPr>
        <p:spPr bwMode="auto">
          <a:xfrm>
            <a:off x="6622268" y="4683597"/>
            <a:ext cx="63845" cy="62208"/>
          </a:xfrm>
          <a:custGeom>
            <a:avLst/>
            <a:gdLst>
              <a:gd name="T0" fmla="*/ 0 w 87"/>
              <a:gd name="T1" fmla="*/ 75 h 85"/>
              <a:gd name="T2" fmla="*/ 40 w 87"/>
              <a:gd name="T3" fmla="*/ 0 h 85"/>
              <a:gd name="T4" fmla="*/ 50 w 87"/>
              <a:gd name="T5" fmla="*/ 6 h 85"/>
              <a:gd name="T6" fmla="*/ 54 w 87"/>
              <a:gd name="T7" fmla="*/ 9 h 85"/>
              <a:gd name="T8" fmla="*/ 53 w 87"/>
              <a:gd name="T9" fmla="*/ 13 h 85"/>
              <a:gd name="T10" fmla="*/ 50 w 87"/>
              <a:gd name="T11" fmla="*/ 23 h 85"/>
              <a:gd name="T12" fmla="*/ 65 w 87"/>
              <a:gd name="T13" fmla="*/ 17 h 85"/>
              <a:gd name="T14" fmla="*/ 79 w 87"/>
              <a:gd name="T15" fmla="*/ 19 h 85"/>
              <a:gd name="T16" fmla="*/ 87 w 87"/>
              <a:gd name="T17" fmla="*/ 27 h 85"/>
              <a:gd name="T18" fmla="*/ 78 w 87"/>
              <a:gd name="T19" fmla="*/ 39 h 85"/>
              <a:gd name="T20" fmla="*/ 76 w 87"/>
              <a:gd name="T21" fmla="*/ 40 h 85"/>
              <a:gd name="T22" fmla="*/ 73 w 87"/>
              <a:gd name="T23" fmla="*/ 40 h 85"/>
              <a:gd name="T24" fmla="*/ 71 w 87"/>
              <a:gd name="T25" fmla="*/ 38 h 85"/>
              <a:gd name="T26" fmla="*/ 66 w 87"/>
              <a:gd name="T27" fmla="*/ 34 h 85"/>
              <a:gd name="T28" fmla="*/ 55 w 87"/>
              <a:gd name="T29" fmla="*/ 32 h 85"/>
              <a:gd name="T30" fmla="*/ 43 w 87"/>
              <a:gd name="T31" fmla="*/ 38 h 85"/>
              <a:gd name="T32" fmla="*/ 18 w 87"/>
              <a:gd name="T33" fmla="*/ 85 h 85"/>
              <a:gd name="T34" fmla="*/ 0 w 87"/>
              <a:gd name="T35" fmla="*/ 7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7" h="85">
                <a:moveTo>
                  <a:pt x="0" y="75"/>
                </a:moveTo>
                <a:cubicBezTo>
                  <a:pt x="40" y="0"/>
                  <a:pt x="40" y="0"/>
                  <a:pt x="40" y="0"/>
                </a:cubicBezTo>
                <a:cubicBezTo>
                  <a:pt x="50" y="6"/>
                  <a:pt x="50" y="6"/>
                  <a:pt x="50" y="6"/>
                </a:cubicBezTo>
                <a:cubicBezTo>
                  <a:pt x="52" y="7"/>
                  <a:pt x="53" y="8"/>
                  <a:pt x="54" y="9"/>
                </a:cubicBezTo>
                <a:cubicBezTo>
                  <a:pt x="54" y="10"/>
                  <a:pt x="54" y="11"/>
                  <a:pt x="53" y="13"/>
                </a:cubicBezTo>
                <a:cubicBezTo>
                  <a:pt x="50" y="23"/>
                  <a:pt x="50" y="23"/>
                  <a:pt x="50" y="23"/>
                </a:cubicBezTo>
                <a:cubicBezTo>
                  <a:pt x="55" y="19"/>
                  <a:pt x="60" y="17"/>
                  <a:pt x="65" y="17"/>
                </a:cubicBezTo>
                <a:cubicBezTo>
                  <a:pt x="70" y="16"/>
                  <a:pt x="75" y="17"/>
                  <a:pt x="79" y="19"/>
                </a:cubicBezTo>
                <a:cubicBezTo>
                  <a:pt x="83" y="21"/>
                  <a:pt x="86" y="24"/>
                  <a:pt x="87" y="27"/>
                </a:cubicBezTo>
                <a:cubicBezTo>
                  <a:pt x="78" y="39"/>
                  <a:pt x="78" y="39"/>
                  <a:pt x="78" y="39"/>
                </a:cubicBezTo>
                <a:cubicBezTo>
                  <a:pt x="77" y="40"/>
                  <a:pt x="76" y="40"/>
                  <a:pt x="76" y="40"/>
                </a:cubicBezTo>
                <a:cubicBezTo>
                  <a:pt x="75" y="40"/>
                  <a:pt x="74" y="40"/>
                  <a:pt x="73" y="40"/>
                </a:cubicBezTo>
                <a:cubicBezTo>
                  <a:pt x="73" y="39"/>
                  <a:pt x="72" y="39"/>
                  <a:pt x="71" y="38"/>
                </a:cubicBezTo>
                <a:cubicBezTo>
                  <a:pt x="70" y="37"/>
                  <a:pt x="68" y="36"/>
                  <a:pt x="66" y="34"/>
                </a:cubicBezTo>
                <a:cubicBezTo>
                  <a:pt x="62" y="32"/>
                  <a:pt x="58" y="32"/>
                  <a:pt x="55" y="32"/>
                </a:cubicBezTo>
                <a:cubicBezTo>
                  <a:pt x="51" y="33"/>
                  <a:pt x="47" y="35"/>
                  <a:pt x="43" y="38"/>
                </a:cubicBezTo>
                <a:cubicBezTo>
                  <a:pt x="18" y="85"/>
                  <a:pt x="18" y="85"/>
                  <a:pt x="18" y="85"/>
                </a:cubicBezTo>
                <a:lnTo>
                  <a:pt x="0" y="75"/>
                </a:lnTo>
                <a:close/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îṡľiḋè">
            <a:extLst>
              <a:ext uri="{FF2B5EF4-FFF2-40B4-BE49-F238E27FC236}">
                <a16:creationId xmlns:a16="http://schemas.microsoft.com/office/drawing/2014/main" id="{B510A1C6-5C79-4631-A716-15BE2F32AD4A}"/>
              </a:ext>
            </a:extLst>
          </p:cNvPr>
          <p:cNvSpPr/>
          <p:nvPr/>
        </p:nvSpPr>
        <p:spPr bwMode="auto">
          <a:xfrm>
            <a:off x="6666468" y="4681960"/>
            <a:ext cx="55660" cy="87583"/>
          </a:xfrm>
          <a:custGeom>
            <a:avLst/>
            <a:gdLst>
              <a:gd name="T0" fmla="*/ 68 w 68"/>
              <a:gd name="T1" fmla="*/ 9 h 107"/>
              <a:gd name="T2" fmla="*/ 16 w 68"/>
              <a:gd name="T3" fmla="*/ 107 h 107"/>
              <a:gd name="T4" fmla="*/ 0 w 68"/>
              <a:gd name="T5" fmla="*/ 98 h 107"/>
              <a:gd name="T6" fmla="*/ 52 w 68"/>
              <a:gd name="T7" fmla="*/ 0 h 107"/>
              <a:gd name="T8" fmla="*/ 68 w 68"/>
              <a:gd name="T9" fmla="*/ 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107">
                <a:moveTo>
                  <a:pt x="68" y="9"/>
                </a:moveTo>
                <a:lnTo>
                  <a:pt x="16" y="107"/>
                </a:lnTo>
                <a:lnTo>
                  <a:pt x="0" y="98"/>
                </a:lnTo>
                <a:lnTo>
                  <a:pt x="52" y="0"/>
                </a:lnTo>
                <a:lnTo>
                  <a:pt x="68" y="9"/>
                </a:lnTo>
                <a:close/>
              </a:path>
            </a:pathLst>
          </a:custGeom>
          <a:solidFill>
            <a:srgbClr val="5E6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iSlîde">
            <a:extLst>
              <a:ext uri="{FF2B5EF4-FFF2-40B4-BE49-F238E27FC236}">
                <a16:creationId xmlns:a16="http://schemas.microsoft.com/office/drawing/2014/main" id="{9EA71BD1-4058-44BF-9130-AA8D248592A1}"/>
              </a:ext>
            </a:extLst>
          </p:cNvPr>
          <p:cNvSpPr/>
          <p:nvPr/>
        </p:nvSpPr>
        <p:spPr bwMode="auto">
          <a:xfrm>
            <a:off x="5062155" y="3058001"/>
            <a:ext cx="369975" cy="216091"/>
          </a:xfrm>
          <a:custGeom>
            <a:avLst/>
            <a:gdLst>
              <a:gd name="T0" fmla="*/ 10 w 504"/>
              <a:gd name="T1" fmla="*/ 0 h 294"/>
              <a:gd name="T2" fmla="*/ 9 w 504"/>
              <a:gd name="T3" fmla="*/ 2 h 294"/>
              <a:gd name="T4" fmla="*/ 4 w 504"/>
              <a:gd name="T5" fmla="*/ 50 h 294"/>
              <a:gd name="T6" fmla="*/ 44 w 504"/>
              <a:gd name="T7" fmla="*/ 94 h 294"/>
              <a:gd name="T8" fmla="*/ 407 w 504"/>
              <a:gd name="T9" fmla="*/ 285 h 294"/>
              <a:gd name="T10" fmla="*/ 447 w 504"/>
              <a:gd name="T11" fmla="*/ 294 h 294"/>
              <a:gd name="T12" fmla="*/ 466 w 504"/>
              <a:gd name="T13" fmla="*/ 293 h 294"/>
              <a:gd name="T14" fmla="*/ 504 w 504"/>
              <a:gd name="T15" fmla="*/ 260 h 294"/>
              <a:gd name="T16" fmla="*/ 10 w 504"/>
              <a:gd name="T17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4" h="294">
                <a:moveTo>
                  <a:pt x="10" y="0"/>
                </a:moveTo>
                <a:cubicBezTo>
                  <a:pt x="9" y="2"/>
                  <a:pt x="9" y="2"/>
                  <a:pt x="9" y="2"/>
                </a:cubicBezTo>
                <a:cubicBezTo>
                  <a:pt x="1" y="17"/>
                  <a:pt x="0" y="34"/>
                  <a:pt x="4" y="50"/>
                </a:cubicBezTo>
                <a:cubicBezTo>
                  <a:pt x="12" y="68"/>
                  <a:pt x="25" y="84"/>
                  <a:pt x="44" y="94"/>
                </a:cubicBezTo>
                <a:cubicBezTo>
                  <a:pt x="407" y="285"/>
                  <a:pt x="407" y="285"/>
                  <a:pt x="407" y="285"/>
                </a:cubicBezTo>
                <a:cubicBezTo>
                  <a:pt x="420" y="291"/>
                  <a:pt x="434" y="294"/>
                  <a:pt x="447" y="294"/>
                </a:cubicBezTo>
                <a:cubicBezTo>
                  <a:pt x="454" y="294"/>
                  <a:pt x="460" y="294"/>
                  <a:pt x="466" y="293"/>
                </a:cubicBezTo>
                <a:cubicBezTo>
                  <a:pt x="482" y="286"/>
                  <a:pt x="496" y="275"/>
                  <a:pt x="504" y="260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îṧ1íďê">
            <a:extLst>
              <a:ext uri="{FF2B5EF4-FFF2-40B4-BE49-F238E27FC236}">
                <a16:creationId xmlns:a16="http://schemas.microsoft.com/office/drawing/2014/main" id="{5E4C27DA-471A-45A4-8762-A16A7F255DEE}"/>
              </a:ext>
            </a:extLst>
          </p:cNvPr>
          <p:cNvSpPr/>
          <p:nvPr/>
        </p:nvSpPr>
        <p:spPr bwMode="auto">
          <a:xfrm>
            <a:off x="5068703" y="3058001"/>
            <a:ext cx="819" cy="1637"/>
          </a:xfrm>
          <a:custGeom>
            <a:avLst/>
            <a:gdLst>
              <a:gd name="T0" fmla="*/ 1 w 1"/>
              <a:gd name="T1" fmla="*/ 0 h 2"/>
              <a:gd name="T2" fmla="*/ 0 w 1"/>
              <a:gd name="T3" fmla="*/ 2 h 2"/>
              <a:gd name="T4" fmla="*/ 1 w 1"/>
              <a:gd name="T5" fmla="*/ 0 h 2"/>
              <a:gd name="T6" fmla="*/ 1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0" y="0"/>
                  <a:pt x="0" y="1"/>
                  <a:pt x="0" y="2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5052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ïsḻídé">
            <a:extLst>
              <a:ext uri="{FF2B5EF4-FFF2-40B4-BE49-F238E27FC236}">
                <a16:creationId xmlns:a16="http://schemas.microsoft.com/office/drawing/2014/main" id="{85FF63B4-DA47-4982-BB5F-FAB57D5CD0DA}"/>
              </a:ext>
            </a:extLst>
          </p:cNvPr>
          <p:cNvSpPr/>
          <p:nvPr/>
        </p:nvSpPr>
        <p:spPr bwMode="auto">
          <a:xfrm>
            <a:off x="5494338" y="3284734"/>
            <a:ext cx="369975" cy="219365"/>
          </a:xfrm>
          <a:custGeom>
            <a:avLst/>
            <a:gdLst>
              <a:gd name="T0" fmla="*/ 10 w 504"/>
              <a:gd name="T1" fmla="*/ 0 h 299"/>
              <a:gd name="T2" fmla="*/ 4 w 504"/>
              <a:gd name="T3" fmla="*/ 49 h 299"/>
              <a:gd name="T4" fmla="*/ 44 w 504"/>
              <a:gd name="T5" fmla="*/ 94 h 299"/>
              <a:gd name="T6" fmla="*/ 434 w 504"/>
              <a:gd name="T7" fmla="*/ 299 h 299"/>
              <a:gd name="T8" fmla="*/ 438 w 504"/>
              <a:gd name="T9" fmla="*/ 299 h 299"/>
              <a:gd name="T10" fmla="*/ 496 w 504"/>
              <a:gd name="T11" fmla="*/ 272 h 299"/>
              <a:gd name="T12" fmla="*/ 504 w 504"/>
              <a:gd name="T13" fmla="*/ 259 h 299"/>
              <a:gd name="T14" fmla="*/ 504 w 504"/>
              <a:gd name="T15" fmla="*/ 259 h 299"/>
              <a:gd name="T16" fmla="*/ 10 w 504"/>
              <a:gd name="T17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4" h="299">
                <a:moveTo>
                  <a:pt x="10" y="0"/>
                </a:moveTo>
                <a:cubicBezTo>
                  <a:pt x="1" y="16"/>
                  <a:pt x="0" y="33"/>
                  <a:pt x="4" y="49"/>
                </a:cubicBezTo>
                <a:cubicBezTo>
                  <a:pt x="12" y="68"/>
                  <a:pt x="25" y="84"/>
                  <a:pt x="44" y="94"/>
                </a:cubicBezTo>
                <a:cubicBezTo>
                  <a:pt x="434" y="299"/>
                  <a:pt x="434" y="299"/>
                  <a:pt x="434" y="299"/>
                </a:cubicBezTo>
                <a:cubicBezTo>
                  <a:pt x="435" y="299"/>
                  <a:pt x="437" y="299"/>
                  <a:pt x="438" y="299"/>
                </a:cubicBezTo>
                <a:cubicBezTo>
                  <a:pt x="460" y="299"/>
                  <a:pt x="481" y="289"/>
                  <a:pt x="496" y="272"/>
                </a:cubicBezTo>
                <a:cubicBezTo>
                  <a:pt x="499" y="268"/>
                  <a:pt x="501" y="264"/>
                  <a:pt x="504" y="259"/>
                </a:cubicBezTo>
                <a:cubicBezTo>
                  <a:pt x="504" y="259"/>
                  <a:pt x="504" y="259"/>
                  <a:pt x="504" y="259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ïṡḻîḓé">
            <a:extLst>
              <a:ext uri="{FF2B5EF4-FFF2-40B4-BE49-F238E27FC236}">
                <a16:creationId xmlns:a16="http://schemas.microsoft.com/office/drawing/2014/main" id="{07D1F7DE-BDDB-4F22-8A51-9CB48B3E3B58}"/>
              </a:ext>
            </a:extLst>
          </p:cNvPr>
          <p:cNvSpPr/>
          <p:nvPr/>
        </p:nvSpPr>
        <p:spPr bwMode="auto">
          <a:xfrm>
            <a:off x="5857763" y="3474632"/>
            <a:ext cx="6548" cy="9822"/>
          </a:xfrm>
          <a:custGeom>
            <a:avLst/>
            <a:gdLst>
              <a:gd name="T0" fmla="*/ 8 w 8"/>
              <a:gd name="T1" fmla="*/ 0 h 13"/>
              <a:gd name="T2" fmla="*/ 8 w 8"/>
              <a:gd name="T3" fmla="*/ 0 h 13"/>
              <a:gd name="T4" fmla="*/ 0 w 8"/>
              <a:gd name="T5" fmla="*/ 13 h 13"/>
              <a:gd name="T6" fmla="*/ 8 w 8"/>
              <a:gd name="T7" fmla="*/ 0 h 13"/>
              <a:gd name="T8" fmla="*/ 8 w 8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3"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5" y="5"/>
                  <a:pt x="3" y="9"/>
                  <a:pt x="0" y="13"/>
                </a:cubicBezTo>
                <a:cubicBezTo>
                  <a:pt x="3" y="9"/>
                  <a:pt x="6" y="5"/>
                  <a:pt x="8" y="0"/>
                </a:cubicBezTo>
                <a:cubicBezTo>
                  <a:pt x="8" y="0"/>
                  <a:pt x="8" y="0"/>
                  <a:pt x="8" y="0"/>
                </a:cubicBezTo>
              </a:path>
            </a:pathLst>
          </a:custGeom>
          <a:solidFill>
            <a:srgbClr val="5052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ïṥļiḍé">
            <a:extLst>
              <a:ext uri="{FF2B5EF4-FFF2-40B4-BE49-F238E27FC236}">
                <a16:creationId xmlns:a16="http://schemas.microsoft.com/office/drawing/2014/main" id="{2AB89188-4026-43C1-8A50-FD134880C9D3}"/>
              </a:ext>
            </a:extLst>
          </p:cNvPr>
          <p:cNvSpPr/>
          <p:nvPr/>
        </p:nvSpPr>
        <p:spPr bwMode="auto">
          <a:xfrm>
            <a:off x="5923246" y="3511465"/>
            <a:ext cx="372430" cy="220184"/>
          </a:xfrm>
          <a:custGeom>
            <a:avLst/>
            <a:gdLst>
              <a:gd name="T0" fmla="*/ 13 w 507"/>
              <a:gd name="T1" fmla="*/ 0 h 299"/>
              <a:gd name="T2" fmla="*/ 13 w 507"/>
              <a:gd name="T3" fmla="*/ 0 h 299"/>
              <a:gd name="T4" fmla="*/ 8 w 507"/>
              <a:gd name="T5" fmla="*/ 12 h 299"/>
              <a:gd name="T6" fmla="*/ 20 w 507"/>
              <a:gd name="T7" fmla="*/ 80 h 299"/>
              <a:gd name="T8" fmla="*/ 437 w 507"/>
              <a:gd name="T9" fmla="*/ 299 h 299"/>
              <a:gd name="T10" fmla="*/ 441 w 507"/>
              <a:gd name="T11" fmla="*/ 299 h 299"/>
              <a:gd name="T12" fmla="*/ 507 w 507"/>
              <a:gd name="T13" fmla="*/ 259 h 299"/>
              <a:gd name="T14" fmla="*/ 13 w 507"/>
              <a:gd name="T15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7" h="299"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1" y="4"/>
                  <a:pt x="9" y="8"/>
                  <a:pt x="8" y="12"/>
                </a:cubicBezTo>
                <a:cubicBezTo>
                  <a:pt x="0" y="35"/>
                  <a:pt x="5" y="61"/>
                  <a:pt x="20" y="80"/>
                </a:cubicBezTo>
                <a:cubicBezTo>
                  <a:pt x="437" y="299"/>
                  <a:pt x="437" y="299"/>
                  <a:pt x="437" y="299"/>
                </a:cubicBezTo>
                <a:cubicBezTo>
                  <a:pt x="438" y="299"/>
                  <a:pt x="440" y="299"/>
                  <a:pt x="441" y="299"/>
                </a:cubicBezTo>
                <a:cubicBezTo>
                  <a:pt x="468" y="299"/>
                  <a:pt x="494" y="285"/>
                  <a:pt x="507" y="259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îŝľîḑê">
            <a:extLst>
              <a:ext uri="{FF2B5EF4-FFF2-40B4-BE49-F238E27FC236}">
                <a16:creationId xmlns:a16="http://schemas.microsoft.com/office/drawing/2014/main" id="{F491A0F3-9CF6-463B-A59F-2CCAE259DE93}"/>
              </a:ext>
            </a:extLst>
          </p:cNvPr>
          <p:cNvSpPr/>
          <p:nvPr/>
        </p:nvSpPr>
        <p:spPr bwMode="auto">
          <a:xfrm>
            <a:off x="5929794" y="3511465"/>
            <a:ext cx="3274" cy="9004"/>
          </a:xfrm>
          <a:custGeom>
            <a:avLst/>
            <a:gdLst>
              <a:gd name="T0" fmla="*/ 5 w 5"/>
              <a:gd name="T1" fmla="*/ 0 h 12"/>
              <a:gd name="T2" fmla="*/ 0 w 5"/>
              <a:gd name="T3" fmla="*/ 12 h 12"/>
              <a:gd name="T4" fmla="*/ 5 w 5"/>
              <a:gd name="T5" fmla="*/ 0 h 12"/>
              <a:gd name="T6" fmla="*/ 5 w 5"/>
              <a:gd name="T7" fmla="*/ 0 h 12"/>
              <a:gd name="T8" fmla="*/ 5 w 5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2">
                <a:moveTo>
                  <a:pt x="5" y="0"/>
                </a:moveTo>
                <a:cubicBezTo>
                  <a:pt x="3" y="4"/>
                  <a:pt x="1" y="8"/>
                  <a:pt x="0" y="12"/>
                </a:cubicBezTo>
                <a:cubicBezTo>
                  <a:pt x="1" y="8"/>
                  <a:pt x="3" y="4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5052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ïśļïḑé">
            <a:extLst>
              <a:ext uri="{FF2B5EF4-FFF2-40B4-BE49-F238E27FC236}">
                <a16:creationId xmlns:a16="http://schemas.microsoft.com/office/drawing/2014/main" id="{C9929BA0-7D31-4CB8-9552-AF8C05994C2F}"/>
              </a:ext>
            </a:extLst>
          </p:cNvPr>
          <p:cNvSpPr/>
          <p:nvPr/>
        </p:nvSpPr>
        <p:spPr bwMode="auto">
          <a:xfrm>
            <a:off x="6354609" y="3738198"/>
            <a:ext cx="373249" cy="216091"/>
          </a:xfrm>
          <a:custGeom>
            <a:avLst/>
            <a:gdLst>
              <a:gd name="T0" fmla="*/ 14 w 508"/>
              <a:gd name="T1" fmla="*/ 0 h 294"/>
              <a:gd name="T2" fmla="*/ 21 w 508"/>
              <a:gd name="T3" fmla="*/ 80 h 294"/>
              <a:gd name="T4" fmla="*/ 411 w 508"/>
              <a:gd name="T5" fmla="*/ 284 h 294"/>
              <a:gd name="T6" fmla="*/ 452 w 508"/>
              <a:gd name="T7" fmla="*/ 294 h 294"/>
              <a:gd name="T8" fmla="*/ 471 w 508"/>
              <a:gd name="T9" fmla="*/ 292 h 294"/>
              <a:gd name="T10" fmla="*/ 505 w 508"/>
              <a:gd name="T11" fmla="*/ 265 h 294"/>
              <a:gd name="T12" fmla="*/ 508 w 508"/>
              <a:gd name="T13" fmla="*/ 259 h 294"/>
              <a:gd name="T14" fmla="*/ 508 w 508"/>
              <a:gd name="T15" fmla="*/ 259 h 294"/>
              <a:gd name="T16" fmla="*/ 14 w 508"/>
              <a:gd name="T17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8" h="294">
                <a:moveTo>
                  <a:pt x="14" y="0"/>
                </a:moveTo>
                <a:cubicBezTo>
                  <a:pt x="0" y="26"/>
                  <a:pt x="4" y="57"/>
                  <a:pt x="21" y="80"/>
                </a:cubicBezTo>
                <a:cubicBezTo>
                  <a:pt x="411" y="284"/>
                  <a:pt x="411" y="284"/>
                  <a:pt x="411" y="284"/>
                </a:cubicBezTo>
                <a:cubicBezTo>
                  <a:pt x="424" y="291"/>
                  <a:pt x="438" y="294"/>
                  <a:pt x="452" y="294"/>
                </a:cubicBezTo>
                <a:cubicBezTo>
                  <a:pt x="458" y="294"/>
                  <a:pt x="464" y="293"/>
                  <a:pt x="471" y="292"/>
                </a:cubicBezTo>
                <a:cubicBezTo>
                  <a:pt x="484" y="287"/>
                  <a:pt x="496" y="278"/>
                  <a:pt x="505" y="265"/>
                </a:cubicBezTo>
                <a:cubicBezTo>
                  <a:pt x="506" y="263"/>
                  <a:pt x="507" y="261"/>
                  <a:pt x="508" y="259"/>
                </a:cubicBezTo>
                <a:cubicBezTo>
                  <a:pt x="508" y="259"/>
                  <a:pt x="508" y="259"/>
                  <a:pt x="508" y="259"/>
                </a:cubicBezTo>
                <a:cubicBezTo>
                  <a:pt x="14" y="0"/>
                  <a:pt x="14" y="0"/>
                  <a:pt x="14" y="0"/>
                </a:cubicBezTo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ïsľïḑê">
            <a:extLst>
              <a:ext uri="{FF2B5EF4-FFF2-40B4-BE49-F238E27FC236}">
                <a16:creationId xmlns:a16="http://schemas.microsoft.com/office/drawing/2014/main" id="{A4B1A44F-6E31-412C-8CFB-5223F5C45CEA}"/>
              </a:ext>
            </a:extLst>
          </p:cNvPr>
          <p:cNvSpPr/>
          <p:nvPr/>
        </p:nvSpPr>
        <p:spPr bwMode="auto">
          <a:xfrm>
            <a:off x="6725402" y="3928914"/>
            <a:ext cx="2456" cy="4093"/>
          </a:xfrm>
          <a:custGeom>
            <a:avLst/>
            <a:gdLst>
              <a:gd name="T0" fmla="*/ 3 w 3"/>
              <a:gd name="T1" fmla="*/ 0 h 6"/>
              <a:gd name="T2" fmla="*/ 3 w 3"/>
              <a:gd name="T3" fmla="*/ 0 h 6"/>
              <a:gd name="T4" fmla="*/ 0 w 3"/>
              <a:gd name="T5" fmla="*/ 6 h 6"/>
              <a:gd name="T6" fmla="*/ 3 w 3"/>
              <a:gd name="T7" fmla="*/ 0 h 6"/>
              <a:gd name="T8" fmla="*/ 3 w 3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6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2" y="2"/>
                  <a:pt x="1" y="4"/>
                  <a:pt x="0" y="6"/>
                </a:cubicBezTo>
                <a:cubicBezTo>
                  <a:pt x="1" y="4"/>
                  <a:pt x="2" y="2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5052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ïślïdê">
            <a:extLst>
              <a:ext uri="{FF2B5EF4-FFF2-40B4-BE49-F238E27FC236}">
                <a16:creationId xmlns:a16="http://schemas.microsoft.com/office/drawing/2014/main" id="{61C0BAE0-E4AF-4B1A-8B25-21C1788E0FB0}"/>
              </a:ext>
            </a:extLst>
          </p:cNvPr>
          <p:cNvSpPr/>
          <p:nvPr/>
        </p:nvSpPr>
        <p:spPr bwMode="auto">
          <a:xfrm>
            <a:off x="6790066" y="3965749"/>
            <a:ext cx="369156" cy="215273"/>
          </a:xfrm>
          <a:custGeom>
            <a:avLst/>
            <a:gdLst>
              <a:gd name="T0" fmla="*/ 9 w 503"/>
              <a:gd name="T1" fmla="*/ 0 h 294"/>
              <a:gd name="T2" fmla="*/ 8 w 503"/>
              <a:gd name="T3" fmla="*/ 1 h 294"/>
              <a:gd name="T4" fmla="*/ 3 w 503"/>
              <a:gd name="T5" fmla="*/ 49 h 294"/>
              <a:gd name="T6" fmla="*/ 43 w 503"/>
              <a:gd name="T7" fmla="*/ 94 h 294"/>
              <a:gd name="T8" fmla="*/ 406 w 503"/>
              <a:gd name="T9" fmla="*/ 284 h 294"/>
              <a:gd name="T10" fmla="*/ 447 w 503"/>
              <a:gd name="T11" fmla="*/ 294 h 294"/>
              <a:gd name="T12" fmla="*/ 466 w 503"/>
              <a:gd name="T13" fmla="*/ 292 h 294"/>
              <a:gd name="T14" fmla="*/ 503 w 503"/>
              <a:gd name="T15" fmla="*/ 259 h 294"/>
              <a:gd name="T16" fmla="*/ 9 w 503"/>
              <a:gd name="T17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3" h="294">
                <a:moveTo>
                  <a:pt x="9" y="0"/>
                </a:moveTo>
                <a:cubicBezTo>
                  <a:pt x="8" y="1"/>
                  <a:pt x="8" y="1"/>
                  <a:pt x="8" y="1"/>
                </a:cubicBezTo>
                <a:cubicBezTo>
                  <a:pt x="0" y="17"/>
                  <a:pt x="0" y="33"/>
                  <a:pt x="3" y="49"/>
                </a:cubicBezTo>
                <a:cubicBezTo>
                  <a:pt x="11" y="67"/>
                  <a:pt x="24" y="84"/>
                  <a:pt x="43" y="94"/>
                </a:cubicBezTo>
                <a:cubicBezTo>
                  <a:pt x="406" y="284"/>
                  <a:pt x="406" y="284"/>
                  <a:pt x="406" y="284"/>
                </a:cubicBezTo>
                <a:cubicBezTo>
                  <a:pt x="419" y="291"/>
                  <a:pt x="433" y="294"/>
                  <a:pt x="447" y="294"/>
                </a:cubicBezTo>
                <a:cubicBezTo>
                  <a:pt x="453" y="294"/>
                  <a:pt x="459" y="293"/>
                  <a:pt x="466" y="292"/>
                </a:cubicBezTo>
                <a:cubicBezTo>
                  <a:pt x="481" y="286"/>
                  <a:pt x="495" y="275"/>
                  <a:pt x="503" y="259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íṥlîḓé">
            <a:extLst>
              <a:ext uri="{FF2B5EF4-FFF2-40B4-BE49-F238E27FC236}">
                <a16:creationId xmlns:a16="http://schemas.microsoft.com/office/drawing/2014/main" id="{920DD7C1-17CF-4C2E-B8EE-1A4FE14B105D}"/>
              </a:ext>
            </a:extLst>
          </p:cNvPr>
          <p:cNvSpPr/>
          <p:nvPr/>
        </p:nvSpPr>
        <p:spPr bwMode="auto">
          <a:xfrm>
            <a:off x="6795796" y="3965749"/>
            <a:ext cx="819" cy="819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5052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íŝľíḑe">
            <a:extLst>
              <a:ext uri="{FF2B5EF4-FFF2-40B4-BE49-F238E27FC236}">
                <a16:creationId xmlns:a16="http://schemas.microsoft.com/office/drawing/2014/main" id="{62082030-AF27-4661-9F6A-699ECCEAD059}"/>
              </a:ext>
            </a:extLst>
          </p:cNvPr>
          <p:cNvSpPr/>
          <p:nvPr/>
        </p:nvSpPr>
        <p:spPr bwMode="auto">
          <a:xfrm>
            <a:off x="4839515" y="3481180"/>
            <a:ext cx="369975" cy="216091"/>
          </a:xfrm>
          <a:custGeom>
            <a:avLst/>
            <a:gdLst>
              <a:gd name="T0" fmla="*/ 10 w 504"/>
              <a:gd name="T1" fmla="*/ 0 h 294"/>
              <a:gd name="T2" fmla="*/ 9 w 504"/>
              <a:gd name="T3" fmla="*/ 1 h 294"/>
              <a:gd name="T4" fmla="*/ 4 w 504"/>
              <a:gd name="T5" fmla="*/ 49 h 294"/>
              <a:gd name="T6" fmla="*/ 44 w 504"/>
              <a:gd name="T7" fmla="*/ 94 h 294"/>
              <a:gd name="T8" fmla="*/ 407 w 504"/>
              <a:gd name="T9" fmla="*/ 284 h 294"/>
              <a:gd name="T10" fmla="*/ 448 w 504"/>
              <a:gd name="T11" fmla="*/ 294 h 294"/>
              <a:gd name="T12" fmla="*/ 466 w 504"/>
              <a:gd name="T13" fmla="*/ 292 h 294"/>
              <a:gd name="T14" fmla="*/ 504 w 504"/>
              <a:gd name="T15" fmla="*/ 259 h 294"/>
              <a:gd name="T16" fmla="*/ 10 w 504"/>
              <a:gd name="T17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4" h="294">
                <a:moveTo>
                  <a:pt x="10" y="0"/>
                </a:moveTo>
                <a:cubicBezTo>
                  <a:pt x="9" y="1"/>
                  <a:pt x="9" y="1"/>
                  <a:pt x="9" y="1"/>
                </a:cubicBezTo>
                <a:cubicBezTo>
                  <a:pt x="1" y="17"/>
                  <a:pt x="0" y="33"/>
                  <a:pt x="4" y="49"/>
                </a:cubicBezTo>
                <a:cubicBezTo>
                  <a:pt x="12" y="67"/>
                  <a:pt x="25" y="84"/>
                  <a:pt x="44" y="94"/>
                </a:cubicBezTo>
                <a:cubicBezTo>
                  <a:pt x="407" y="284"/>
                  <a:pt x="407" y="284"/>
                  <a:pt x="407" y="284"/>
                </a:cubicBezTo>
                <a:cubicBezTo>
                  <a:pt x="420" y="291"/>
                  <a:pt x="434" y="294"/>
                  <a:pt x="448" y="294"/>
                </a:cubicBezTo>
                <a:cubicBezTo>
                  <a:pt x="454" y="294"/>
                  <a:pt x="460" y="293"/>
                  <a:pt x="466" y="292"/>
                </a:cubicBezTo>
                <a:cubicBezTo>
                  <a:pt x="482" y="286"/>
                  <a:pt x="496" y="275"/>
                  <a:pt x="504" y="259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í$ļïḍê">
            <a:extLst>
              <a:ext uri="{FF2B5EF4-FFF2-40B4-BE49-F238E27FC236}">
                <a16:creationId xmlns:a16="http://schemas.microsoft.com/office/drawing/2014/main" id="{C393DC5F-C29A-4B86-878E-A44ED741BBFA}"/>
              </a:ext>
            </a:extLst>
          </p:cNvPr>
          <p:cNvSpPr/>
          <p:nvPr/>
        </p:nvSpPr>
        <p:spPr bwMode="auto">
          <a:xfrm>
            <a:off x="4846064" y="3481180"/>
            <a:ext cx="819" cy="819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5052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iSḷíḓé">
            <a:extLst>
              <a:ext uri="{FF2B5EF4-FFF2-40B4-BE49-F238E27FC236}">
                <a16:creationId xmlns:a16="http://schemas.microsoft.com/office/drawing/2014/main" id="{41902FBD-3F35-460F-90A6-01138877A566}"/>
              </a:ext>
            </a:extLst>
          </p:cNvPr>
          <p:cNvSpPr/>
          <p:nvPr/>
        </p:nvSpPr>
        <p:spPr bwMode="auto">
          <a:xfrm>
            <a:off x="5271698" y="3708731"/>
            <a:ext cx="369975" cy="219365"/>
          </a:xfrm>
          <a:custGeom>
            <a:avLst/>
            <a:gdLst>
              <a:gd name="T0" fmla="*/ 10 w 504"/>
              <a:gd name="T1" fmla="*/ 0 h 299"/>
              <a:gd name="T2" fmla="*/ 4 w 504"/>
              <a:gd name="T3" fmla="*/ 49 h 299"/>
              <a:gd name="T4" fmla="*/ 44 w 504"/>
              <a:gd name="T5" fmla="*/ 94 h 299"/>
              <a:gd name="T6" fmla="*/ 434 w 504"/>
              <a:gd name="T7" fmla="*/ 298 h 299"/>
              <a:gd name="T8" fmla="*/ 438 w 504"/>
              <a:gd name="T9" fmla="*/ 299 h 299"/>
              <a:gd name="T10" fmla="*/ 503 w 504"/>
              <a:gd name="T11" fmla="*/ 261 h 299"/>
              <a:gd name="T12" fmla="*/ 503 w 504"/>
              <a:gd name="T13" fmla="*/ 260 h 299"/>
              <a:gd name="T14" fmla="*/ 504 w 504"/>
              <a:gd name="T15" fmla="*/ 259 h 299"/>
              <a:gd name="T16" fmla="*/ 10 w 504"/>
              <a:gd name="T17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4" h="299">
                <a:moveTo>
                  <a:pt x="10" y="0"/>
                </a:moveTo>
                <a:cubicBezTo>
                  <a:pt x="1" y="15"/>
                  <a:pt x="0" y="33"/>
                  <a:pt x="4" y="49"/>
                </a:cubicBezTo>
                <a:cubicBezTo>
                  <a:pt x="12" y="67"/>
                  <a:pt x="25" y="84"/>
                  <a:pt x="44" y="94"/>
                </a:cubicBezTo>
                <a:cubicBezTo>
                  <a:pt x="434" y="298"/>
                  <a:pt x="434" y="298"/>
                  <a:pt x="434" y="298"/>
                </a:cubicBezTo>
                <a:cubicBezTo>
                  <a:pt x="435" y="299"/>
                  <a:pt x="437" y="299"/>
                  <a:pt x="438" y="299"/>
                </a:cubicBezTo>
                <a:cubicBezTo>
                  <a:pt x="464" y="299"/>
                  <a:pt x="489" y="285"/>
                  <a:pt x="503" y="261"/>
                </a:cubicBezTo>
                <a:cubicBezTo>
                  <a:pt x="503" y="261"/>
                  <a:pt x="503" y="261"/>
                  <a:pt x="503" y="260"/>
                </a:cubicBezTo>
                <a:cubicBezTo>
                  <a:pt x="504" y="259"/>
                  <a:pt x="504" y="259"/>
                  <a:pt x="504" y="259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iSḻîḋe">
            <a:extLst>
              <a:ext uri="{FF2B5EF4-FFF2-40B4-BE49-F238E27FC236}">
                <a16:creationId xmlns:a16="http://schemas.microsoft.com/office/drawing/2014/main" id="{CE8B6D9C-8EEA-45CD-8BF8-2C75B5BCD0C6}"/>
              </a:ext>
            </a:extLst>
          </p:cNvPr>
          <p:cNvSpPr/>
          <p:nvPr/>
        </p:nvSpPr>
        <p:spPr bwMode="auto">
          <a:xfrm>
            <a:off x="5640854" y="3898629"/>
            <a:ext cx="819" cy="1637"/>
          </a:xfrm>
          <a:custGeom>
            <a:avLst/>
            <a:gdLst>
              <a:gd name="T0" fmla="*/ 1 w 1"/>
              <a:gd name="T1" fmla="*/ 0 h 2"/>
              <a:gd name="T2" fmla="*/ 0 w 1"/>
              <a:gd name="T3" fmla="*/ 1 h 2"/>
              <a:gd name="T4" fmla="*/ 0 w 1"/>
              <a:gd name="T5" fmla="*/ 2 h 2"/>
              <a:gd name="T6" fmla="*/ 1 w 1"/>
              <a:gd name="T7" fmla="*/ 0 h 2"/>
              <a:gd name="T8" fmla="*/ 1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5052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íṧļîḍê">
            <a:extLst>
              <a:ext uri="{FF2B5EF4-FFF2-40B4-BE49-F238E27FC236}">
                <a16:creationId xmlns:a16="http://schemas.microsoft.com/office/drawing/2014/main" id="{4D7CFBB2-43AE-45C5-B7F7-94B9EF5C0954}"/>
              </a:ext>
            </a:extLst>
          </p:cNvPr>
          <p:cNvSpPr/>
          <p:nvPr/>
        </p:nvSpPr>
        <p:spPr bwMode="auto">
          <a:xfrm>
            <a:off x="5700606" y="3934644"/>
            <a:ext cx="372430" cy="219365"/>
          </a:xfrm>
          <a:custGeom>
            <a:avLst/>
            <a:gdLst>
              <a:gd name="T0" fmla="*/ 14 w 508"/>
              <a:gd name="T1" fmla="*/ 0 h 299"/>
              <a:gd name="T2" fmla="*/ 13 w 508"/>
              <a:gd name="T3" fmla="*/ 2 h 299"/>
              <a:gd name="T4" fmla="*/ 13 w 508"/>
              <a:gd name="T5" fmla="*/ 2 h 299"/>
              <a:gd name="T6" fmla="*/ 21 w 508"/>
              <a:gd name="T7" fmla="*/ 80 h 299"/>
              <a:gd name="T8" fmla="*/ 438 w 508"/>
              <a:gd name="T9" fmla="*/ 299 h 299"/>
              <a:gd name="T10" fmla="*/ 442 w 508"/>
              <a:gd name="T11" fmla="*/ 299 h 299"/>
              <a:gd name="T12" fmla="*/ 508 w 508"/>
              <a:gd name="T13" fmla="*/ 260 h 299"/>
              <a:gd name="T14" fmla="*/ 14 w 508"/>
              <a:gd name="T15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8" h="299">
                <a:moveTo>
                  <a:pt x="14" y="0"/>
                </a:move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0" y="28"/>
                  <a:pt x="4" y="59"/>
                  <a:pt x="21" y="80"/>
                </a:cubicBezTo>
                <a:cubicBezTo>
                  <a:pt x="438" y="299"/>
                  <a:pt x="438" y="299"/>
                  <a:pt x="438" y="299"/>
                </a:cubicBezTo>
                <a:cubicBezTo>
                  <a:pt x="439" y="299"/>
                  <a:pt x="441" y="299"/>
                  <a:pt x="442" y="299"/>
                </a:cubicBezTo>
                <a:cubicBezTo>
                  <a:pt x="469" y="299"/>
                  <a:pt x="495" y="285"/>
                  <a:pt x="508" y="260"/>
                </a:cubicBezTo>
                <a:cubicBezTo>
                  <a:pt x="14" y="0"/>
                  <a:pt x="14" y="0"/>
                  <a:pt x="14" y="0"/>
                </a:cubicBezTo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îśļïḍê">
            <a:extLst>
              <a:ext uri="{FF2B5EF4-FFF2-40B4-BE49-F238E27FC236}">
                <a16:creationId xmlns:a16="http://schemas.microsoft.com/office/drawing/2014/main" id="{68A79A05-F283-4772-937F-679CC14AA4B9}"/>
              </a:ext>
            </a:extLst>
          </p:cNvPr>
          <p:cNvSpPr/>
          <p:nvPr/>
        </p:nvSpPr>
        <p:spPr bwMode="auto">
          <a:xfrm>
            <a:off x="5709609" y="3934644"/>
            <a:ext cx="819" cy="1637"/>
          </a:xfrm>
          <a:custGeom>
            <a:avLst/>
            <a:gdLst>
              <a:gd name="T0" fmla="*/ 1 w 1"/>
              <a:gd name="T1" fmla="*/ 0 h 2"/>
              <a:gd name="T2" fmla="*/ 0 w 1"/>
              <a:gd name="T3" fmla="*/ 2 h 2"/>
              <a:gd name="T4" fmla="*/ 0 w 1"/>
              <a:gd name="T5" fmla="*/ 2 h 2"/>
              <a:gd name="T6" fmla="*/ 0 w 1"/>
              <a:gd name="T7" fmla="*/ 2 h 2"/>
              <a:gd name="T8" fmla="*/ 1 w 1"/>
              <a:gd name="T9" fmla="*/ 0 h 2"/>
              <a:gd name="T10" fmla="*/ 1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5052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íśļiḑè">
            <a:extLst>
              <a:ext uri="{FF2B5EF4-FFF2-40B4-BE49-F238E27FC236}">
                <a16:creationId xmlns:a16="http://schemas.microsoft.com/office/drawing/2014/main" id="{769B3C10-8B61-4D42-A616-354AA3AA5FC9}"/>
              </a:ext>
            </a:extLst>
          </p:cNvPr>
          <p:cNvSpPr/>
          <p:nvPr/>
        </p:nvSpPr>
        <p:spPr bwMode="auto">
          <a:xfrm>
            <a:off x="6131969" y="4161376"/>
            <a:ext cx="373249" cy="216910"/>
          </a:xfrm>
          <a:custGeom>
            <a:avLst/>
            <a:gdLst>
              <a:gd name="T0" fmla="*/ 14 w 508"/>
              <a:gd name="T1" fmla="*/ 0 h 295"/>
              <a:gd name="T2" fmla="*/ 21 w 508"/>
              <a:gd name="T3" fmla="*/ 80 h 295"/>
              <a:gd name="T4" fmla="*/ 411 w 508"/>
              <a:gd name="T5" fmla="*/ 285 h 295"/>
              <a:gd name="T6" fmla="*/ 452 w 508"/>
              <a:gd name="T7" fmla="*/ 295 h 295"/>
              <a:gd name="T8" fmla="*/ 471 w 508"/>
              <a:gd name="T9" fmla="*/ 293 h 295"/>
              <a:gd name="T10" fmla="*/ 507 w 508"/>
              <a:gd name="T11" fmla="*/ 262 h 295"/>
              <a:gd name="T12" fmla="*/ 507 w 508"/>
              <a:gd name="T13" fmla="*/ 261 h 295"/>
              <a:gd name="T14" fmla="*/ 508 w 508"/>
              <a:gd name="T15" fmla="*/ 260 h 295"/>
              <a:gd name="T16" fmla="*/ 14 w 508"/>
              <a:gd name="T17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8" h="295">
                <a:moveTo>
                  <a:pt x="14" y="0"/>
                </a:moveTo>
                <a:cubicBezTo>
                  <a:pt x="0" y="27"/>
                  <a:pt x="4" y="58"/>
                  <a:pt x="21" y="80"/>
                </a:cubicBezTo>
                <a:cubicBezTo>
                  <a:pt x="411" y="285"/>
                  <a:pt x="411" y="285"/>
                  <a:pt x="411" y="285"/>
                </a:cubicBezTo>
                <a:cubicBezTo>
                  <a:pt x="424" y="292"/>
                  <a:pt x="438" y="295"/>
                  <a:pt x="452" y="295"/>
                </a:cubicBezTo>
                <a:cubicBezTo>
                  <a:pt x="458" y="295"/>
                  <a:pt x="464" y="294"/>
                  <a:pt x="471" y="293"/>
                </a:cubicBezTo>
                <a:cubicBezTo>
                  <a:pt x="485" y="287"/>
                  <a:pt x="498" y="277"/>
                  <a:pt x="507" y="262"/>
                </a:cubicBezTo>
                <a:cubicBezTo>
                  <a:pt x="507" y="262"/>
                  <a:pt x="507" y="261"/>
                  <a:pt x="507" y="261"/>
                </a:cubicBezTo>
                <a:cubicBezTo>
                  <a:pt x="508" y="260"/>
                  <a:pt x="508" y="260"/>
                  <a:pt x="508" y="260"/>
                </a:cubicBezTo>
                <a:cubicBezTo>
                  <a:pt x="14" y="0"/>
                  <a:pt x="14" y="0"/>
                  <a:pt x="14" y="0"/>
                </a:cubicBezTo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íṧḻîďe">
            <a:extLst>
              <a:ext uri="{FF2B5EF4-FFF2-40B4-BE49-F238E27FC236}">
                <a16:creationId xmlns:a16="http://schemas.microsoft.com/office/drawing/2014/main" id="{07E6EA93-ECA2-4396-BE3F-04965AE7E067}"/>
              </a:ext>
            </a:extLst>
          </p:cNvPr>
          <p:cNvSpPr/>
          <p:nvPr/>
        </p:nvSpPr>
        <p:spPr bwMode="auto">
          <a:xfrm>
            <a:off x="6504400" y="4352093"/>
            <a:ext cx="819" cy="1637"/>
          </a:xfrm>
          <a:custGeom>
            <a:avLst/>
            <a:gdLst>
              <a:gd name="T0" fmla="*/ 1 w 1"/>
              <a:gd name="T1" fmla="*/ 0 h 2"/>
              <a:gd name="T2" fmla="*/ 0 w 1"/>
              <a:gd name="T3" fmla="*/ 1 h 2"/>
              <a:gd name="T4" fmla="*/ 0 w 1"/>
              <a:gd name="T5" fmla="*/ 2 h 2"/>
              <a:gd name="T6" fmla="*/ 1 w 1"/>
              <a:gd name="T7" fmla="*/ 0 h 2"/>
              <a:gd name="T8" fmla="*/ 1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5052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işḷïḍé">
            <a:extLst>
              <a:ext uri="{FF2B5EF4-FFF2-40B4-BE49-F238E27FC236}">
                <a16:creationId xmlns:a16="http://schemas.microsoft.com/office/drawing/2014/main" id="{3EC62915-7214-42DA-BB7A-683F7B640724}"/>
              </a:ext>
            </a:extLst>
          </p:cNvPr>
          <p:cNvSpPr/>
          <p:nvPr/>
        </p:nvSpPr>
        <p:spPr bwMode="auto">
          <a:xfrm>
            <a:off x="6567426" y="4388109"/>
            <a:ext cx="369156" cy="216910"/>
          </a:xfrm>
          <a:custGeom>
            <a:avLst/>
            <a:gdLst>
              <a:gd name="T0" fmla="*/ 9 w 503"/>
              <a:gd name="T1" fmla="*/ 0 h 295"/>
              <a:gd name="T2" fmla="*/ 8 w 503"/>
              <a:gd name="T3" fmla="*/ 2 h 295"/>
              <a:gd name="T4" fmla="*/ 3 w 503"/>
              <a:gd name="T5" fmla="*/ 50 h 295"/>
              <a:gd name="T6" fmla="*/ 43 w 503"/>
              <a:gd name="T7" fmla="*/ 94 h 295"/>
              <a:gd name="T8" fmla="*/ 406 w 503"/>
              <a:gd name="T9" fmla="*/ 285 h 295"/>
              <a:gd name="T10" fmla="*/ 447 w 503"/>
              <a:gd name="T11" fmla="*/ 295 h 295"/>
              <a:gd name="T12" fmla="*/ 466 w 503"/>
              <a:gd name="T13" fmla="*/ 293 h 295"/>
              <a:gd name="T14" fmla="*/ 503 w 503"/>
              <a:gd name="T15" fmla="*/ 260 h 295"/>
              <a:gd name="T16" fmla="*/ 9 w 503"/>
              <a:gd name="T17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3" h="295">
                <a:moveTo>
                  <a:pt x="9" y="0"/>
                </a:moveTo>
                <a:cubicBezTo>
                  <a:pt x="8" y="2"/>
                  <a:pt x="8" y="2"/>
                  <a:pt x="8" y="2"/>
                </a:cubicBezTo>
                <a:cubicBezTo>
                  <a:pt x="0" y="17"/>
                  <a:pt x="0" y="34"/>
                  <a:pt x="3" y="50"/>
                </a:cubicBezTo>
                <a:cubicBezTo>
                  <a:pt x="11" y="68"/>
                  <a:pt x="24" y="84"/>
                  <a:pt x="43" y="94"/>
                </a:cubicBezTo>
                <a:cubicBezTo>
                  <a:pt x="406" y="285"/>
                  <a:pt x="406" y="285"/>
                  <a:pt x="406" y="285"/>
                </a:cubicBezTo>
                <a:cubicBezTo>
                  <a:pt x="419" y="292"/>
                  <a:pt x="433" y="295"/>
                  <a:pt x="447" y="295"/>
                </a:cubicBezTo>
                <a:cubicBezTo>
                  <a:pt x="453" y="295"/>
                  <a:pt x="459" y="294"/>
                  <a:pt x="466" y="293"/>
                </a:cubicBezTo>
                <a:cubicBezTo>
                  <a:pt x="481" y="286"/>
                  <a:pt x="495" y="276"/>
                  <a:pt x="503" y="26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îṧľíḋê">
            <a:extLst>
              <a:ext uri="{FF2B5EF4-FFF2-40B4-BE49-F238E27FC236}">
                <a16:creationId xmlns:a16="http://schemas.microsoft.com/office/drawing/2014/main" id="{E6455C15-9738-4D90-9FD1-3D62074EACE0}"/>
              </a:ext>
            </a:extLst>
          </p:cNvPr>
          <p:cNvSpPr/>
          <p:nvPr/>
        </p:nvSpPr>
        <p:spPr bwMode="auto">
          <a:xfrm>
            <a:off x="6573156" y="4388109"/>
            <a:ext cx="819" cy="1637"/>
          </a:xfrm>
          <a:custGeom>
            <a:avLst/>
            <a:gdLst>
              <a:gd name="T0" fmla="*/ 1 w 1"/>
              <a:gd name="T1" fmla="*/ 0 h 2"/>
              <a:gd name="T2" fmla="*/ 0 w 1"/>
              <a:gd name="T3" fmla="*/ 2 h 2"/>
              <a:gd name="T4" fmla="*/ 1 w 1"/>
              <a:gd name="T5" fmla="*/ 0 h 2"/>
              <a:gd name="T6" fmla="*/ 1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1"/>
                  <a:pt x="0" y="1"/>
                  <a:pt x="0" y="2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5052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îŝḷîḍe">
            <a:extLst>
              <a:ext uri="{FF2B5EF4-FFF2-40B4-BE49-F238E27FC236}">
                <a16:creationId xmlns:a16="http://schemas.microsoft.com/office/drawing/2014/main" id="{980CFE22-E248-4ABF-8058-9D9A0129E9CE}"/>
              </a:ext>
            </a:extLst>
          </p:cNvPr>
          <p:cNvSpPr/>
          <p:nvPr/>
        </p:nvSpPr>
        <p:spPr bwMode="auto">
          <a:xfrm>
            <a:off x="721476" y="1460780"/>
            <a:ext cx="1244597" cy="3634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key words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isḷïdé">
            <a:extLst>
              <a:ext uri="{FF2B5EF4-FFF2-40B4-BE49-F238E27FC236}">
                <a16:creationId xmlns:a16="http://schemas.microsoft.com/office/drawing/2014/main" id="{55D8E61B-E9F5-4028-8F9D-0F46DF3F3E8D}"/>
              </a:ext>
            </a:extLst>
          </p:cNvPr>
          <p:cNvSpPr/>
          <p:nvPr/>
        </p:nvSpPr>
        <p:spPr>
          <a:xfrm>
            <a:off x="721475" y="1863532"/>
            <a:ext cx="3510001" cy="90224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  <a:endParaRPr lang="zh-CN" altLang="en-US" sz="1000" dirty="0"/>
          </a:p>
        </p:txBody>
      </p:sp>
      <p:sp>
        <p:nvSpPr>
          <p:cNvPr id="11" name="ïSľîḍé">
            <a:extLst>
              <a:ext uri="{FF2B5EF4-FFF2-40B4-BE49-F238E27FC236}">
                <a16:creationId xmlns:a16="http://schemas.microsoft.com/office/drawing/2014/main" id="{E36ED7A5-007F-4178-8C97-D63979C3BE63}"/>
              </a:ext>
            </a:extLst>
          </p:cNvPr>
          <p:cNvSpPr/>
          <p:nvPr/>
        </p:nvSpPr>
        <p:spPr bwMode="auto">
          <a:xfrm>
            <a:off x="721476" y="3170057"/>
            <a:ext cx="1244597" cy="36348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wrap="none" rtlCol="0" anchor="ctr">
            <a:no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key words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" name="iṧḻíḑè">
            <a:extLst>
              <a:ext uri="{FF2B5EF4-FFF2-40B4-BE49-F238E27FC236}">
                <a16:creationId xmlns:a16="http://schemas.microsoft.com/office/drawing/2014/main" id="{A948859B-5AB8-4BD0-9876-37C09BB33ACC}"/>
              </a:ext>
            </a:extLst>
          </p:cNvPr>
          <p:cNvSpPr/>
          <p:nvPr/>
        </p:nvSpPr>
        <p:spPr>
          <a:xfrm>
            <a:off x="721475" y="3572809"/>
            <a:ext cx="3510001" cy="90224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marR="0" lvl="0" indent="-171450" defTabSz="91437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Supporting text here.</a:t>
            </a:r>
          </a:p>
          <a:p>
            <a:pPr marL="171450" marR="0" lvl="0" indent="-171450" defTabSz="91437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You can use the icon library in </a:t>
            </a:r>
            <a:r>
              <a:rPr kumimoji="0" lang="en-US" altLang="zh-CN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iSlide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(www.islide.cc) to filter and replace existing icon elements with one click.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iṧḻïḋé">
            <a:extLst>
              <a:ext uri="{FF2B5EF4-FFF2-40B4-BE49-F238E27FC236}">
                <a16:creationId xmlns:a16="http://schemas.microsoft.com/office/drawing/2014/main" id="{0E1923D7-CAA5-4432-A054-13134E2E37B6}"/>
              </a:ext>
            </a:extLst>
          </p:cNvPr>
          <p:cNvSpPr/>
          <p:nvPr/>
        </p:nvSpPr>
        <p:spPr bwMode="auto">
          <a:xfrm>
            <a:off x="721477" y="4744436"/>
            <a:ext cx="1244597" cy="36348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wrap="none" rtlCol="0" anchor="ctr">
            <a:noAutofit/>
          </a:bodyPr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key words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4" name="îş1îḑê">
            <a:extLst>
              <a:ext uri="{FF2B5EF4-FFF2-40B4-BE49-F238E27FC236}">
                <a16:creationId xmlns:a16="http://schemas.microsoft.com/office/drawing/2014/main" id="{EED0D723-041D-4D99-8E6F-69AEDB5DAAAC}"/>
              </a:ext>
            </a:extLst>
          </p:cNvPr>
          <p:cNvSpPr/>
          <p:nvPr/>
        </p:nvSpPr>
        <p:spPr>
          <a:xfrm>
            <a:off x="721476" y="5147188"/>
            <a:ext cx="3510001" cy="90224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marR="0" lvl="0" indent="-171450" defTabSz="91437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Supporting text here.</a:t>
            </a:r>
          </a:p>
          <a:p>
            <a:pPr marL="171450" marR="0" lvl="0" indent="-171450" defTabSz="91437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You can use the icon library in </a:t>
            </a:r>
            <a:r>
              <a:rPr kumimoji="0" lang="en-US" altLang="zh-CN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iSlide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(www.islide.cc) to filter and replace existing icon elements with one click.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îṣľïḋé">
            <a:extLst>
              <a:ext uri="{FF2B5EF4-FFF2-40B4-BE49-F238E27FC236}">
                <a16:creationId xmlns:a16="http://schemas.microsoft.com/office/drawing/2014/main" id="{4A68DD91-9F1C-4B0E-B3DE-EE7A92DBADC8}"/>
              </a:ext>
            </a:extLst>
          </p:cNvPr>
          <p:cNvSpPr/>
          <p:nvPr/>
        </p:nvSpPr>
        <p:spPr bwMode="auto">
          <a:xfrm>
            <a:off x="7848564" y="1460780"/>
            <a:ext cx="1244597" cy="3634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key words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í$ḻíḓè">
            <a:extLst>
              <a:ext uri="{FF2B5EF4-FFF2-40B4-BE49-F238E27FC236}">
                <a16:creationId xmlns:a16="http://schemas.microsoft.com/office/drawing/2014/main" id="{3623825D-578F-498D-83F4-834135C30EB5}"/>
              </a:ext>
            </a:extLst>
          </p:cNvPr>
          <p:cNvSpPr/>
          <p:nvPr/>
        </p:nvSpPr>
        <p:spPr>
          <a:xfrm>
            <a:off x="7848563" y="1863532"/>
            <a:ext cx="3510001" cy="90224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  <a:endParaRPr lang="zh-CN" altLang="en-US" sz="1000" dirty="0"/>
          </a:p>
        </p:txBody>
      </p:sp>
      <p:sp>
        <p:nvSpPr>
          <p:cNvPr id="22" name="iSľïdè">
            <a:extLst>
              <a:ext uri="{FF2B5EF4-FFF2-40B4-BE49-F238E27FC236}">
                <a16:creationId xmlns:a16="http://schemas.microsoft.com/office/drawing/2014/main" id="{920800F4-A0E1-44FF-B1F4-3D04A49A2F45}"/>
              </a:ext>
            </a:extLst>
          </p:cNvPr>
          <p:cNvSpPr/>
          <p:nvPr/>
        </p:nvSpPr>
        <p:spPr bwMode="auto">
          <a:xfrm>
            <a:off x="7848564" y="3170057"/>
            <a:ext cx="1244597" cy="36348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wrap="none" rtlCol="0" anchor="ctr">
            <a:noAutofit/>
          </a:bodyPr>
          <a:lstStyle/>
          <a:p>
            <a:pPr defTabSz="914377"/>
            <a:r>
              <a:rPr lang="en-US" altLang="zh-CN" sz="1400" b="1" kern="0" dirty="0">
                <a:solidFill>
                  <a:schemeClr val="bg1"/>
                </a:solidFill>
              </a:rPr>
              <a:t>key words</a:t>
            </a:r>
            <a:endParaRPr lang="zh-CN" altLang="en-US" sz="1400" b="1" kern="0" dirty="0">
              <a:solidFill>
                <a:schemeClr val="bg1"/>
              </a:solidFill>
            </a:endParaRPr>
          </a:p>
        </p:txBody>
      </p:sp>
      <p:sp>
        <p:nvSpPr>
          <p:cNvPr id="23" name="ï$1íḑé">
            <a:extLst>
              <a:ext uri="{FF2B5EF4-FFF2-40B4-BE49-F238E27FC236}">
                <a16:creationId xmlns:a16="http://schemas.microsoft.com/office/drawing/2014/main" id="{51EFAAFC-CEA0-475D-8792-9D46F5DFC160}"/>
              </a:ext>
            </a:extLst>
          </p:cNvPr>
          <p:cNvSpPr/>
          <p:nvPr/>
        </p:nvSpPr>
        <p:spPr>
          <a:xfrm>
            <a:off x="7848563" y="3572809"/>
            <a:ext cx="3510001" cy="90224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marR="0" lvl="0" indent="-171450" defTabSz="91437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Supporting text here.</a:t>
            </a:r>
          </a:p>
          <a:p>
            <a:pPr marL="171450" marR="0" lvl="0" indent="-171450" defTabSz="91437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You can use the icon library in </a:t>
            </a:r>
            <a:r>
              <a:rPr kumimoji="0" lang="en-US" altLang="zh-CN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iSlide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(www.islide.cc) to filter and replace existing icon elements with one click.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iṡḻiḍe">
            <a:extLst>
              <a:ext uri="{FF2B5EF4-FFF2-40B4-BE49-F238E27FC236}">
                <a16:creationId xmlns:a16="http://schemas.microsoft.com/office/drawing/2014/main" id="{440C464C-5991-443D-BA85-6545BEE6A439}"/>
              </a:ext>
            </a:extLst>
          </p:cNvPr>
          <p:cNvSpPr/>
          <p:nvPr/>
        </p:nvSpPr>
        <p:spPr bwMode="auto">
          <a:xfrm>
            <a:off x="7848565" y="4744436"/>
            <a:ext cx="1244597" cy="36348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wrap="none" rtlCol="0" anchor="ctr">
            <a:noAutofit/>
          </a:bodyPr>
          <a:lstStyle/>
          <a:p>
            <a:pPr defTabSz="914377"/>
            <a:r>
              <a:rPr lang="en-US" altLang="zh-CN" sz="1400" b="1" kern="0" dirty="0">
                <a:solidFill>
                  <a:schemeClr val="bg1"/>
                </a:solidFill>
              </a:rPr>
              <a:t>key words</a:t>
            </a:r>
            <a:endParaRPr lang="zh-CN" altLang="en-US" sz="1400" b="1" kern="0" dirty="0">
              <a:solidFill>
                <a:schemeClr val="bg1"/>
              </a:solidFill>
            </a:endParaRPr>
          </a:p>
        </p:txBody>
      </p:sp>
      <p:sp>
        <p:nvSpPr>
          <p:cNvPr id="21" name="í$ľîdê">
            <a:extLst>
              <a:ext uri="{FF2B5EF4-FFF2-40B4-BE49-F238E27FC236}">
                <a16:creationId xmlns:a16="http://schemas.microsoft.com/office/drawing/2014/main" id="{097C664E-64D1-4B7D-A2C1-C39D0179835C}"/>
              </a:ext>
            </a:extLst>
          </p:cNvPr>
          <p:cNvSpPr/>
          <p:nvPr/>
        </p:nvSpPr>
        <p:spPr>
          <a:xfrm>
            <a:off x="7848564" y="5147188"/>
            <a:ext cx="3510001" cy="90224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marR="0" lvl="0" indent="-171450" defTabSz="91437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Supporting text here.</a:t>
            </a:r>
          </a:p>
          <a:p>
            <a:pPr marL="171450" marR="0" lvl="0" indent="-171450" defTabSz="91437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You can use the icon library in </a:t>
            </a:r>
            <a:r>
              <a:rPr kumimoji="0" lang="en-US" altLang="zh-CN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iSlide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(www.islide.cc) to filter and replace existing icon elements with one click.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C6652356-D8E2-4AC7-9237-597B84BAE1D0}"/>
              </a:ext>
            </a:extLst>
          </p:cNvPr>
          <p:cNvCxnSpPr>
            <a:cxnSpLocks/>
          </p:cNvCxnSpPr>
          <p:nvPr/>
        </p:nvCxnSpPr>
        <p:spPr>
          <a:xfrm>
            <a:off x="7972426" y="2764250"/>
            <a:ext cx="3548062" cy="0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85000"/>
              </a:srgbClr>
            </a:solidFill>
            <a:prstDash val="solid"/>
            <a:round/>
            <a:headEnd type="none"/>
            <a:tailEnd type="none" w="med" len="med"/>
          </a:ln>
          <a:effectLst/>
        </p:spPr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B8088B1-2848-4D05-BE85-58082335F577}"/>
              </a:ext>
            </a:extLst>
          </p:cNvPr>
          <p:cNvCxnSpPr>
            <a:cxnSpLocks/>
          </p:cNvCxnSpPr>
          <p:nvPr/>
        </p:nvCxnSpPr>
        <p:spPr>
          <a:xfrm>
            <a:off x="8001001" y="4477496"/>
            <a:ext cx="3519487" cy="0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85000"/>
              </a:srgbClr>
            </a:solidFill>
            <a:prstDash val="solid"/>
            <a:round/>
            <a:headEnd type="none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37363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E18B13-D58A-4D24-97FE-D90BF1B8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1FD430B-39F8-44FF-9507-D807CACB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36FB98-B1A8-4DD4-8AC1-ED40B2B0F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ïśḻïḓé">
            <a:extLst>
              <a:ext uri="{FF2B5EF4-FFF2-40B4-BE49-F238E27FC236}">
                <a16:creationId xmlns:a16="http://schemas.microsoft.com/office/drawing/2014/main" id="{7D599E7C-91D0-4993-8E10-67E41CB950CA}"/>
              </a:ext>
            </a:extLst>
          </p:cNvPr>
          <p:cNvSpPr/>
          <p:nvPr/>
        </p:nvSpPr>
        <p:spPr>
          <a:xfrm>
            <a:off x="3112020" y="1207989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36K</a:t>
            </a:r>
          </a:p>
        </p:txBody>
      </p:sp>
      <p:sp>
        <p:nvSpPr>
          <p:cNvPr id="42" name="ïṣ1îḓé">
            <a:extLst>
              <a:ext uri="{FF2B5EF4-FFF2-40B4-BE49-F238E27FC236}">
                <a16:creationId xmlns:a16="http://schemas.microsoft.com/office/drawing/2014/main" id="{C65E68CD-51B4-4F1C-9686-F5C31E549EFE}"/>
              </a:ext>
            </a:extLst>
          </p:cNvPr>
          <p:cNvSpPr txBox="1"/>
          <p:nvPr/>
        </p:nvSpPr>
        <p:spPr>
          <a:xfrm>
            <a:off x="966000" y="2040162"/>
            <a:ext cx="1816141" cy="46297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sp>
        <p:nvSpPr>
          <p:cNvPr id="43" name="ïṧ1ïḓé">
            <a:extLst>
              <a:ext uri="{FF2B5EF4-FFF2-40B4-BE49-F238E27FC236}">
                <a16:creationId xmlns:a16="http://schemas.microsoft.com/office/drawing/2014/main" id="{F05B83FD-F46C-4E4C-8879-B5F431713BF2}"/>
              </a:ext>
            </a:extLst>
          </p:cNvPr>
          <p:cNvSpPr txBox="1"/>
          <p:nvPr/>
        </p:nvSpPr>
        <p:spPr>
          <a:xfrm>
            <a:off x="966002" y="2503142"/>
            <a:ext cx="1816140" cy="66162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40" name="îṩḷîďé">
            <a:extLst>
              <a:ext uri="{FF2B5EF4-FFF2-40B4-BE49-F238E27FC236}">
                <a16:creationId xmlns:a16="http://schemas.microsoft.com/office/drawing/2014/main" id="{7737CFFF-CAA6-49E9-8D0E-5AFCEBF376F9}"/>
              </a:ext>
            </a:extLst>
          </p:cNvPr>
          <p:cNvSpPr txBox="1"/>
          <p:nvPr/>
        </p:nvSpPr>
        <p:spPr>
          <a:xfrm>
            <a:off x="3891000" y="2040162"/>
            <a:ext cx="1816141" cy="46297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sp>
        <p:nvSpPr>
          <p:cNvPr id="41" name="iŝľiďê">
            <a:extLst>
              <a:ext uri="{FF2B5EF4-FFF2-40B4-BE49-F238E27FC236}">
                <a16:creationId xmlns:a16="http://schemas.microsoft.com/office/drawing/2014/main" id="{4A2CF28B-57D6-4FCF-8C1C-5FA77E045064}"/>
              </a:ext>
            </a:extLst>
          </p:cNvPr>
          <p:cNvSpPr txBox="1"/>
          <p:nvPr/>
        </p:nvSpPr>
        <p:spPr>
          <a:xfrm>
            <a:off x="3891002" y="2503142"/>
            <a:ext cx="1816140" cy="66162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AEA3232-D5F8-4854-8C88-12B4816EE70E}"/>
              </a:ext>
            </a:extLst>
          </p:cNvPr>
          <p:cNvCxnSpPr/>
          <p:nvPr/>
        </p:nvCxnSpPr>
        <p:spPr>
          <a:xfrm>
            <a:off x="831000" y="3429000"/>
            <a:ext cx="10689487" cy="0"/>
          </a:xfrm>
          <a:prstGeom prst="line">
            <a:avLst/>
          </a:prstGeom>
          <a:ln w="3175" cap="rnd">
            <a:gradFill flip="none" rotWithShape="1">
              <a:gsLst>
                <a:gs pos="0">
                  <a:schemeClr val="bg1">
                    <a:lumMod val="75000"/>
                    <a:alpha val="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</a:gsLst>
              <a:lin ang="0" scaled="1"/>
              <a:tileRect/>
            </a:gra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1A97A2C-23AD-4904-8D88-21CD8A2A8395}"/>
              </a:ext>
            </a:extLst>
          </p:cNvPr>
          <p:cNvCxnSpPr/>
          <p:nvPr/>
        </p:nvCxnSpPr>
        <p:spPr>
          <a:xfrm>
            <a:off x="6096000" y="1123951"/>
            <a:ext cx="0" cy="4780049"/>
          </a:xfrm>
          <a:prstGeom prst="line">
            <a:avLst/>
          </a:prstGeom>
          <a:ln w="3175" cap="rnd">
            <a:gradFill flip="none" rotWithShape="1">
              <a:gsLst>
                <a:gs pos="0">
                  <a:schemeClr val="bg1">
                    <a:lumMod val="75000"/>
                    <a:alpha val="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</a:gsLst>
              <a:lin ang="5400000" scaled="1"/>
              <a:tileRect/>
            </a:gra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32">
            <a:extLst>
              <a:ext uri="{FF2B5EF4-FFF2-40B4-BE49-F238E27FC236}">
                <a16:creationId xmlns:a16="http://schemas.microsoft.com/office/drawing/2014/main" id="{A7CD7FC0-3948-4DCB-9E58-CBF4C3AA51DD}"/>
              </a:ext>
            </a:extLst>
          </p:cNvPr>
          <p:cNvCxnSpPr>
            <a:stCxn id="6" idx="2"/>
            <a:endCxn id="42" idx="0"/>
          </p:cNvCxnSpPr>
          <p:nvPr/>
        </p:nvCxnSpPr>
        <p:spPr>
          <a:xfrm rot="5400000">
            <a:off x="2325671" y="1029261"/>
            <a:ext cx="559301" cy="1462500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连接符 34">
            <a:extLst>
              <a:ext uri="{FF2B5EF4-FFF2-40B4-BE49-F238E27FC236}">
                <a16:creationId xmlns:a16="http://schemas.microsoft.com/office/drawing/2014/main" id="{7A3A57DA-90CE-4CE7-B823-EFBA239E90E6}"/>
              </a:ext>
            </a:extLst>
          </p:cNvPr>
          <p:cNvCxnSpPr>
            <a:stCxn id="6" idx="2"/>
            <a:endCxn id="40" idx="0"/>
          </p:cNvCxnSpPr>
          <p:nvPr/>
        </p:nvCxnSpPr>
        <p:spPr>
          <a:xfrm rot="16200000" flipH="1">
            <a:off x="3788171" y="1029261"/>
            <a:ext cx="559301" cy="1462500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ïṡḷîḋê">
            <a:extLst>
              <a:ext uri="{FF2B5EF4-FFF2-40B4-BE49-F238E27FC236}">
                <a16:creationId xmlns:a16="http://schemas.microsoft.com/office/drawing/2014/main" id="{AE64E0B1-CC30-4EA6-9BFA-F78184387E60}"/>
              </a:ext>
            </a:extLst>
          </p:cNvPr>
          <p:cNvSpPr/>
          <p:nvPr/>
        </p:nvSpPr>
        <p:spPr>
          <a:xfrm>
            <a:off x="8753775" y="1207989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42K</a:t>
            </a:r>
          </a:p>
        </p:txBody>
      </p:sp>
      <p:sp>
        <p:nvSpPr>
          <p:cNvPr id="38" name="íṧ1íḓe">
            <a:extLst>
              <a:ext uri="{FF2B5EF4-FFF2-40B4-BE49-F238E27FC236}">
                <a16:creationId xmlns:a16="http://schemas.microsoft.com/office/drawing/2014/main" id="{1641E553-E286-480B-8951-02112488297C}"/>
              </a:ext>
            </a:extLst>
          </p:cNvPr>
          <p:cNvSpPr txBox="1"/>
          <p:nvPr/>
        </p:nvSpPr>
        <p:spPr>
          <a:xfrm>
            <a:off x="6607755" y="2040162"/>
            <a:ext cx="1816141" cy="46297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sp>
        <p:nvSpPr>
          <p:cNvPr id="39" name="iṥḻiďê">
            <a:extLst>
              <a:ext uri="{FF2B5EF4-FFF2-40B4-BE49-F238E27FC236}">
                <a16:creationId xmlns:a16="http://schemas.microsoft.com/office/drawing/2014/main" id="{B3239D11-1CC5-42EC-A39F-BD875AA88126}"/>
              </a:ext>
            </a:extLst>
          </p:cNvPr>
          <p:cNvSpPr txBox="1"/>
          <p:nvPr/>
        </p:nvSpPr>
        <p:spPr>
          <a:xfrm>
            <a:off x="6607757" y="2503142"/>
            <a:ext cx="1816140" cy="66162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36" name="íšļíde">
            <a:extLst>
              <a:ext uri="{FF2B5EF4-FFF2-40B4-BE49-F238E27FC236}">
                <a16:creationId xmlns:a16="http://schemas.microsoft.com/office/drawing/2014/main" id="{5BFFE441-160D-45DB-9B6D-D82302CEF721}"/>
              </a:ext>
            </a:extLst>
          </p:cNvPr>
          <p:cNvSpPr txBox="1"/>
          <p:nvPr/>
        </p:nvSpPr>
        <p:spPr>
          <a:xfrm>
            <a:off x="9532755" y="2040162"/>
            <a:ext cx="1816141" cy="46297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sp>
        <p:nvSpPr>
          <p:cNvPr id="37" name="isliḑe">
            <a:extLst>
              <a:ext uri="{FF2B5EF4-FFF2-40B4-BE49-F238E27FC236}">
                <a16:creationId xmlns:a16="http://schemas.microsoft.com/office/drawing/2014/main" id="{7ED6F69B-5169-4867-80A1-39A66855DBC3}"/>
              </a:ext>
            </a:extLst>
          </p:cNvPr>
          <p:cNvSpPr txBox="1"/>
          <p:nvPr/>
        </p:nvSpPr>
        <p:spPr>
          <a:xfrm>
            <a:off x="9532757" y="2503142"/>
            <a:ext cx="1816140" cy="66162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cxnSp>
        <p:nvCxnSpPr>
          <p:cNvPr id="16" name="肘形连接符 42">
            <a:extLst>
              <a:ext uri="{FF2B5EF4-FFF2-40B4-BE49-F238E27FC236}">
                <a16:creationId xmlns:a16="http://schemas.microsoft.com/office/drawing/2014/main" id="{06C96C30-91E3-4414-BE7B-9774A0428522}"/>
              </a:ext>
            </a:extLst>
          </p:cNvPr>
          <p:cNvCxnSpPr>
            <a:stCxn id="13" idx="2"/>
            <a:endCxn id="38" idx="0"/>
          </p:cNvCxnSpPr>
          <p:nvPr/>
        </p:nvCxnSpPr>
        <p:spPr>
          <a:xfrm rot="5400000">
            <a:off x="7967426" y="1029261"/>
            <a:ext cx="559301" cy="1462500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43">
            <a:extLst>
              <a:ext uri="{FF2B5EF4-FFF2-40B4-BE49-F238E27FC236}">
                <a16:creationId xmlns:a16="http://schemas.microsoft.com/office/drawing/2014/main" id="{D1EA68F8-CAD2-4624-A5B3-3038947EB654}"/>
              </a:ext>
            </a:extLst>
          </p:cNvPr>
          <p:cNvCxnSpPr>
            <a:stCxn id="13" idx="2"/>
            <a:endCxn id="36" idx="0"/>
          </p:cNvCxnSpPr>
          <p:nvPr/>
        </p:nvCxnSpPr>
        <p:spPr>
          <a:xfrm rot="16200000" flipH="1">
            <a:off x="9429926" y="1029261"/>
            <a:ext cx="559301" cy="1462500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ŝḷiḓè">
            <a:extLst>
              <a:ext uri="{FF2B5EF4-FFF2-40B4-BE49-F238E27FC236}">
                <a16:creationId xmlns:a16="http://schemas.microsoft.com/office/drawing/2014/main" id="{4BEB6DEB-526D-4F73-B02B-3891923848CF}"/>
              </a:ext>
            </a:extLst>
          </p:cNvPr>
          <p:cNvSpPr/>
          <p:nvPr/>
        </p:nvSpPr>
        <p:spPr>
          <a:xfrm>
            <a:off x="3112020" y="3810784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50K</a:t>
            </a:r>
          </a:p>
        </p:txBody>
      </p:sp>
      <p:sp>
        <p:nvSpPr>
          <p:cNvPr id="34" name="ï$ļíḍê">
            <a:extLst>
              <a:ext uri="{FF2B5EF4-FFF2-40B4-BE49-F238E27FC236}">
                <a16:creationId xmlns:a16="http://schemas.microsoft.com/office/drawing/2014/main" id="{920AAC76-A5A7-4F30-99C8-3A77203704B4}"/>
              </a:ext>
            </a:extLst>
          </p:cNvPr>
          <p:cNvSpPr txBox="1"/>
          <p:nvPr/>
        </p:nvSpPr>
        <p:spPr>
          <a:xfrm>
            <a:off x="966000" y="4642957"/>
            <a:ext cx="1816141" cy="46297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sp>
        <p:nvSpPr>
          <p:cNvPr id="35" name="îśḷîḑè">
            <a:extLst>
              <a:ext uri="{FF2B5EF4-FFF2-40B4-BE49-F238E27FC236}">
                <a16:creationId xmlns:a16="http://schemas.microsoft.com/office/drawing/2014/main" id="{5432D74F-7E32-4D11-A4AE-B0E73AD8F40F}"/>
              </a:ext>
            </a:extLst>
          </p:cNvPr>
          <p:cNvSpPr txBox="1"/>
          <p:nvPr/>
        </p:nvSpPr>
        <p:spPr>
          <a:xfrm>
            <a:off x="966002" y="5105937"/>
            <a:ext cx="1816140" cy="66162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32" name="ïşḻíďê">
            <a:extLst>
              <a:ext uri="{FF2B5EF4-FFF2-40B4-BE49-F238E27FC236}">
                <a16:creationId xmlns:a16="http://schemas.microsoft.com/office/drawing/2014/main" id="{29B5F173-6848-441B-B02C-8FCF7E482269}"/>
              </a:ext>
            </a:extLst>
          </p:cNvPr>
          <p:cNvSpPr txBox="1"/>
          <p:nvPr/>
        </p:nvSpPr>
        <p:spPr>
          <a:xfrm>
            <a:off x="3891000" y="4642957"/>
            <a:ext cx="1816141" cy="46297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sp>
        <p:nvSpPr>
          <p:cNvPr id="33" name="íślîḍe">
            <a:extLst>
              <a:ext uri="{FF2B5EF4-FFF2-40B4-BE49-F238E27FC236}">
                <a16:creationId xmlns:a16="http://schemas.microsoft.com/office/drawing/2014/main" id="{8E762E10-ED83-4DE1-8447-C7709A31263E}"/>
              </a:ext>
            </a:extLst>
          </p:cNvPr>
          <p:cNvSpPr txBox="1"/>
          <p:nvPr/>
        </p:nvSpPr>
        <p:spPr>
          <a:xfrm>
            <a:off x="3891002" y="5105937"/>
            <a:ext cx="1816140" cy="66162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cxnSp>
        <p:nvCxnSpPr>
          <p:cNvPr id="21" name="肘形连接符 51">
            <a:extLst>
              <a:ext uri="{FF2B5EF4-FFF2-40B4-BE49-F238E27FC236}">
                <a16:creationId xmlns:a16="http://schemas.microsoft.com/office/drawing/2014/main" id="{97FC8057-68B9-4259-A520-7441B65E0BD4}"/>
              </a:ext>
            </a:extLst>
          </p:cNvPr>
          <p:cNvCxnSpPr>
            <a:stCxn id="18" idx="2"/>
            <a:endCxn id="34" idx="0"/>
          </p:cNvCxnSpPr>
          <p:nvPr/>
        </p:nvCxnSpPr>
        <p:spPr>
          <a:xfrm rot="5400000">
            <a:off x="2325671" y="3632056"/>
            <a:ext cx="559301" cy="1462500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连接符 52">
            <a:extLst>
              <a:ext uri="{FF2B5EF4-FFF2-40B4-BE49-F238E27FC236}">
                <a16:creationId xmlns:a16="http://schemas.microsoft.com/office/drawing/2014/main" id="{61B503BB-75A2-4614-A12A-74881B81CDC1}"/>
              </a:ext>
            </a:extLst>
          </p:cNvPr>
          <p:cNvCxnSpPr>
            <a:stCxn id="18" idx="2"/>
            <a:endCxn id="32" idx="0"/>
          </p:cNvCxnSpPr>
          <p:nvPr/>
        </p:nvCxnSpPr>
        <p:spPr>
          <a:xfrm rot="16200000" flipH="1">
            <a:off x="3788171" y="3632056"/>
            <a:ext cx="559301" cy="1462500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î$1ïḋe">
            <a:extLst>
              <a:ext uri="{FF2B5EF4-FFF2-40B4-BE49-F238E27FC236}">
                <a16:creationId xmlns:a16="http://schemas.microsoft.com/office/drawing/2014/main" id="{C0F86360-24BE-462E-BF23-9D79A8D2F046}"/>
              </a:ext>
            </a:extLst>
          </p:cNvPr>
          <p:cNvSpPr/>
          <p:nvPr/>
        </p:nvSpPr>
        <p:spPr>
          <a:xfrm>
            <a:off x="8753775" y="3810784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56K</a:t>
            </a:r>
          </a:p>
        </p:txBody>
      </p:sp>
      <p:sp>
        <p:nvSpPr>
          <p:cNvPr id="30" name="íşḷîḋé">
            <a:extLst>
              <a:ext uri="{FF2B5EF4-FFF2-40B4-BE49-F238E27FC236}">
                <a16:creationId xmlns:a16="http://schemas.microsoft.com/office/drawing/2014/main" id="{21E44BA6-3316-470C-A10E-9F0326CF05C6}"/>
              </a:ext>
            </a:extLst>
          </p:cNvPr>
          <p:cNvSpPr txBox="1"/>
          <p:nvPr/>
        </p:nvSpPr>
        <p:spPr>
          <a:xfrm>
            <a:off x="6607755" y="4642957"/>
            <a:ext cx="1816141" cy="46297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sp>
        <p:nvSpPr>
          <p:cNvPr id="31" name="íşľîďê">
            <a:extLst>
              <a:ext uri="{FF2B5EF4-FFF2-40B4-BE49-F238E27FC236}">
                <a16:creationId xmlns:a16="http://schemas.microsoft.com/office/drawing/2014/main" id="{F6FC83DA-DC44-4F8D-BA97-D793AB53B558}"/>
              </a:ext>
            </a:extLst>
          </p:cNvPr>
          <p:cNvSpPr txBox="1"/>
          <p:nvPr/>
        </p:nvSpPr>
        <p:spPr>
          <a:xfrm>
            <a:off x="6607757" y="5105937"/>
            <a:ext cx="1816140" cy="66162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8" name="íṣļïḋé">
            <a:extLst>
              <a:ext uri="{FF2B5EF4-FFF2-40B4-BE49-F238E27FC236}">
                <a16:creationId xmlns:a16="http://schemas.microsoft.com/office/drawing/2014/main" id="{15B7310A-2357-41AE-836D-7DB4061C96D8}"/>
              </a:ext>
            </a:extLst>
          </p:cNvPr>
          <p:cNvSpPr txBox="1"/>
          <p:nvPr/>
        </p:nvSpPr>
        <p:spPr>
          <a:xfrm>
            <a:off x="9532755" y="4642957"/>
            <a:ext cx="1816141" cy="462978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sp>
        <p:nvSpPr>
          <p:cNvPr id="29" name="iṣḷïďé">
            <a:extLst>
              <a:ext uri="{FF2B5EF4-FFF2-40B4-BE49-F238E27FC236}">
                <a16:creationId xmlns:a16="http://schemas.microsoft.com/office/drawing/2014/main" id="{36E7F921-4B52-4CED-8638-754FB37DB154}"/>
              </a:ext>
            </a:extLst>
          </p:cNvPr>
          <p:cNvSpPr txBox="1"/>
          <p:nvPr/>
        </p:nvSpPr>
        <p:spPr>
          <a:xfrm>
            <a:off x="9532757" y="5105937"/>
            <a:ext cx="1816140" cy="66162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cxnSp>
        <p:nvCxnSpPr>
          <p:cNvPr id="26" name="肘形连接符 60">
            <a:extLst>
              <a:ext uri="{FF2B5EF4-FFF2-40B4-BE49-F238E27FC236}">
                <a16:creationId xmlns:a16="http://schemas.microsoft.com/office/drawing/2014/main" id="{96A0B2B1-9E0C-44D1-8B9E-4E789C497D42}"/>
              </a:ext>
            </a:extLst>
          </p:cNvPr>
          <p:cNvCxnSpPr>
            <a:stCxn id="23" idx="2"/>
            <a:endCxn id="30" idx="0"/>
          </p:cNvCxnSpPr>
          <p:nvPr/>
        </p:nvCxnSpPr>
        <p:spPr>
          <a:xfrm rot="5400000">
            <a:off x="7967426" y="3632056"/>
            <a:ext cx="559301" cy="1462500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连接符 61">
            <a:extLst>
              <a:ext uri="{FF2B5EF4-FFF2-40B4-BE49-F238E27FC236}">
                <a16:creationId xmlns:a16="http://schemas.microsoft.com/office/drawing/2014/main" id="{C9627A37-2660-4513-8755-87C6B031BC15}"/>
              </a:ext>
            </a:extLst>
          </p:cNvPr>
          <p:cNvCxnSpPr>
            <a:stCxn id="23" idx="2"/>
            <a:endCxn id="28" idx="0"/>
          </p:cNvCxnSpPr>
          <p:nvPr/>
        </p:nvCxnSpPr>
        <p:spPr>
          <a:xfrm rot="16200000" flipH="1">
            <a:off x="9429926" y="3632056"/>
            <a:ext cx="559301" cy="1462500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042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CFD6B0-C062-4474-898F-D422F429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C18A42-23E4-49E0-A30A-7075E81E7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4BA6F9-1C4C-48D3-B351-0622A468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39" name="íṧḷíḍè">
            <a:extLst>
              <a:ext uri="{FF2B5EF4-FFF2-40B4-BE49-F238E27FC236}">
                <a16:creationId xmlns:a16="http://schemas.microsoft.com/office/drawing/2014/main" id="{C9824C79-336F-4EA2-A16D-93DCD1F7FF06}"/>
              </a:ext>
            </a:extLst>
          </p:cNvPr>
          <p:cNvSpPr/>
          <p:nvPr/>
        </p:nvSpPr>
        <p:spPr>
          <a:xfrm>
            <a:off x="6771000" y="1675739"/>
            <a:ext cx="2474198" cy="107675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</a:t>
            </a:r>
          </a:p>
        </p:txBody>
      </p:sp>
      <p:sp>
        <p:nvSpPr>
          <p:cNvPr id="40" name="íśḻïḑe">
            <a:extLst>
              <a:ext uri="{FF2B5EF4-FFF2-40B4-BE49-F238E27FC236}">
                <a16:creationId xmlns:a16="http://schemas.microsoft.com/office/drawing/2014/main" id="{90FBCE7C-0282-4019-A8B6-A878DF820D04}"/>
              </a:ext>
            </a:extLst>
          </p:cNvPr>
          <p:cNvSpPr txBox="1"/>
          <p:nvPr/>
        </p:nvSpPr>
        <p:spPr bwMode="auto">
          <a:xfrm>
            <a:off x="6771000" y="1143512"/>
            <a:ext cx="2474198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b="1" dirty="0"/>
              <a:t>Text here</a:t>
            </a:r>
          </a:p>
        </p:txBody>
      </p:sp>
      <p:sp>
        <p:nvSpPr>
          <p:cNvPr id="37" name="îšḷïḑé">
            <a:extLst>
              <a:ext uri="{FF2B5EF4-FFF2-40B4-BE49-F238E27FC236}">
                <a16:creationId xmlns:a16="http://schemas.microsoft.com/office/drawing/2014/main" id="{D7BE02C9-3640-442C-BC73-6B59BD93EF1C}"/>
              </a:ext>
            </a:extLst>
          </p:cNvPr>
          <p:cNvSpPr/>
          <p:nvPr/>
        </p:nvSpPr>
        <p:spPr>
          <a:xfrm>
            <a:off x="8941584" y="4898679"/>
            <a:ext cx="2474198" cy="107675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</a:t>
            </a:r>
          </a:p>
        </p:txBody>
      </p:sp>
      <p:sp>
        <p:nvSpPr>
          <p:cNvPr id="38" name="iṣļïďé">
            <a:extLst>
              <a:ext uri="{FF2B5EF4-FFF2-40B4-BE49-F238E27FC236}">
                <a16:creationId xmlns:a16="http://schemas.microsoft.com/office/drawing/2014/main" id="{CEC1D0FF-0C75-48AB-92C6-E70098B96190}"/>
              </a:ext>
            </a:extLst>
          </p:cNvPr>
          <p:cNvSpPr txBox="1"/>
          <p:nvPr/>
        </p:nvSpPr>
        <p:spPr bwMode="auto">
          <a:xfrm>
            <a:off x="8941584" y="4366452"/>
            <a:ext cx="2474198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b="1" dirty="0"/>
              <a:t>Text here</a:t>
            </a:r>
          </a:p>
        </p:txBody>
      </p:sp>
      <p:cxnSp>
        <p:nvCxnSpPr>
          <p:cNvPr id="8" name="肘形连接符 5">
            <a:extLst>
              <a:ext uri="{FF2B5EF4-FFF2-40B4-BE49-F238E27FC236}">
                <a16:creationId xmlns:a16="http://schemas.microsoft.com/office/drawing/2014/main" id="{D1537841-381B-4032-A022-6E1CAC7D789F}"/>
              </a:ext>
            </a:extLst>
          </p:cNvPr>
          <p:cNvCxnSpPr/>
          <p:nvPr/>
        </p:nvCxnSpPr>
        <p:spPr>
          <a:xfrm rot="16200000" flipH="1">
            <a:off x="4846957" y="2554581"/>
            <a:ext cx="5018087" cy="2160000"/>
          </a:xfrm>
          <a:prstGeom prst="bentConnector3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ïṣḻîḑè">
            <a:extLst>
              <a:ext uri="{FF2B5EF4-FFF2-40B4-BE49-F238E27FC236}">
                <a16:creationId xmlns:a16="http://schemas.microsoft.com/office/drawing/2014/main" id="{68EC5C7C-2E30-47DC-9E02-D1DCDF7E0183}"/>
              </a:ext>
            </a:extLst>
          </p:cNvPr>
          <p:cNvSpPr/>
          <p:nvPr/>
        </p:nvSpPr>
        <p:spPr>
          <a:xfrm>
            <a:off x="5999496" y="1679093"/>
            <a:ext cx="537820" cy="5378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6" name="íṩ1ídê">
            <a:extLst>
              <a:ext uri="{FF2B5EF4-FFF2-40B4-BE49-F238E27FC236}">
                <a16:creationId xmlns:a16="http://schemas.microsoft.com/office/drawing/2014/main" id="{AFEC4FC3-3F67-4E8B-B2A2-0B31A1BA2408}"/>
              </a:ext>
            </a:extLst>
          </p:cNvPr>
          <p:cNvSpPr/>
          <p:nvPr/>
        </p:nvSpPr>
        <p:spPr bwMode="auto">
          <a:xfrm>
            <a:off x="6131288" y="1849055"/>
            <a:ext cx="274236" cy="197898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33" name="í$ḻïde">
            <a:extLst>
              <a:ext uri="{FF2B5EF4-FFF2-40B4-BE49-F238E27FC236}">
                <a16:creationId xmlns:a16="http://schemas.microsoft.com/office/drawing/2014/main" id="{9A1073BC-1409-4004-9B0D-82BE6747FC56}"/>
              </a:ext>
            </a:extLst>
          </p:cNvPr>
          <p:cNvSpPr/>
          <p:nvPr/>
        </p:nvSpPr>
        <p:spPr>
          <a:xfrm>
            <a:off x="8157021" y="3365669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4" name="îŝlídè">
            <a:extLst>
              <a:ext uri="{FF2B5EF4-FFF2-40B4-BE49-F238E27FC236}">
                <a16:creationId xmlns:a16="http://schemas.microsoft.com/office/drawing/2014/main" id="{F9F206C0-D270-4280-812F-38EFC0E84F5F}"/>
              </a:ext>
            </a:extLst>
          </p:cNvPr>
          <p:cNvSpPr/>
          <p:nvPr/>
        </p:nvSpPr>
        <p:spPr bwMode="auto">
          <a:xfrm>
            <a:off x="8288813" y="3500135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31" name="íṡ1iďé">
            <a:extLst>
              <a:ext uri="{FF2B5EF4-FFF2-40B4-BE49-F238E27FC236}">
                <a16:creationId xmlns:a16="http://schemas.microsoft.com/office/drawing/2014/main" id="{E4897998-C949-4FA2-BEE7-3039F573D2E4}"/>
              </a:ext>
            </a:extLst>
          </p:cNvPr>
          <p:cNvSpPr/>
          <p:nvPr/>
        </p:nvSpPr>
        <p:spPr>
          <a:xfrm>
            <a:off x="8167090" y="4901837"/>
            <a:ext cx="537820" cy="5378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2" name="îṥḻiḍé">
            <a:extLst>
              <a:ext uri="{FF2B5EF4-FFF2-40B4-BE49-F238E27FC236}">
                <a16:creationId xmlns:a16="http://schemas.microsoft.com/office/drawing/2014/main" id="{EEB60C2D-4A3A-422A-BAF3-A3FA1B0824AD}"/>
              </a:ext>
            </a:extLst>
          </p:cNvPr>
          <p:cNvSpPr/>
          <p:nvPr/>
        </p:nvSpPr>
        <p:spPr bwMode="auto">
          <a:xfrm>
            <a:off x="8298882" y="5074394"/>
            <a:ext cx="274236" cy="192707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9" name="îṧļîḍe">
            <a:extLst>
              <a:ext uri="{FF2B5EF4-FFF2-40B4-BE49-F238E27FC236}">
                <a16:creationId xmlns:a16="http://schemas.microsoft.com/office/drawing/2014/main" id="{601C2DDC-B29D-4B38-BE2E-2616F08A4298}"/>
              </a:ext>
            </a:extLst>
          </p:cNvPr>
          <p:cNvSpPr/>
          <p:nvPr/>
        </p:nvSpPr>
        <p:spPr bwMode="auto">
          <a:xfrm>
            <a:off x="8941584" y="3456345"/>
            <a:ext cx="2164253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0" name="i$ḷïḋè">
            <a:extLst>
              <a:ext uri="{FF2B5EF4-FFF2-40B4-BE49-F238E27FC236}">
                <a16:creationId xmlns:a16="http://schemas.microsoft.com/office/drawing/2014/main" id="{D0FF1BAE-1173-4204-BD7D-F8B1B1EF6CF6}"/>
              </a:ext>
            </a:extLst>
          </p:cNvPr>
          <p:cNvSpPr txBox="1"/>
          <p:nvPr/>
        </p:nvSpPr>
        <p:spPr bwMode="auto">
          <a:xfrm>
            <a:off x="8941584" y="3105206"/>
            <a:ext cx="2164253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7" name="ïśľíḋe">
            <a:extLst>
              <a:ext uri="{FF2B5EF4-FFF2-40B4-BE49-F238E27FC236}">
                <a16:creationId xmlns:a16="http://schemas.microsoft.com/office/drawing/2014/main" id="{D0805595-800E-4A2C-BA56-59A33DCF632B}"/>
              </a:ext>
            </a:extLst>
          </p:cNvPr>
          <p:cNvSpPr/>
          <p:nvPr/>
        </p:nvSpPr>
        <p:spPr>
          <a:xfrm>
            <a:off x="6007091" y="3365669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8" name="îṩļíḋe">
            <a:extLst>
              <a:ext uri="{FF2B5EF4-FFF2-40B4-BE49-F238E27FC236}">
                <a16:creationId xmlns:a16="http://schemas.microsoft.com/office/drawing/2014/main" id="{23FE87C5-A345-42F5-9F17-3401839B4532}"/>
              </a:ext>
            </a:extLst>
          </p:cNvPr>
          <p:cNvSpPr/>
          <p:nvPr/>
        </p:nvSpPr>
        <p:spPr bwMode="auto">
          <a:xfrm>
            <a:off x="6138883" y="3500135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5" name="i$ļîḑé">
            <a:extLst>
              <a:ext uri="{FF2B5EF4-FFF2-40B4-BE49-F238E27FC236}">
                <a16:creationId xmlns:a16="http://schemas.microsoft.com/office/drawing/2014/main" id="{94CA91EC-0F16-476F-BCBA-266BCCF5B9B6}"/>
              </a:ext>
            </a:extLst>
          </p:cNvPr>
          <p:cNvSpPr/>
          <p:nvPr/>
        </p:nvSpPr>
        <p:spPr bwMode="auto">
          <a:xfrm>
            <a:off x="5999496" y="4343378"/>
            <a:ext cx="2164253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6" name="iṡḻiḍè">
            <a:extLst>
              <a:ext uri="{FF2B5EF4-FFF2-40B4-BE49-F238E27FC236}">
                <a16:creationId xmlns:a16="http://schemas.microsoft.com/office/drawing/2014/main" id="{97B04CD5-1DC1-49FA-874D-BF665A311005}"/>
              </a:ext>
            </a:extLst>
          </p:cNvPr>
          <p:cNvSpPr txBox="1"/>
          <p:nvPr/>
        </p:nvSpPr>
        <p:spPr bwMode="auto">
          <a:xfrm>
            <a:off x="5999496" y="3992239"/>
            <a:ext cx="2164253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2" name="îsliḍê">
            <a:extLst>
              <a:ext uri="{FF2B5EF4-FFF2-40B4-BE49-F238E27FC236}">
                <a16:creationId xmlns:a16="http://schemas.microsoft.com/office/drawing/2014/main" id="{7AA33B38-7C6E-4205-A7D1-1754E567C5C4}"/>
              </a:ext>
            </a:extLst>
          </p:cNvPr>
          <p:cNvSpPr/>
          <p:nvPr/>
        </p:nvSpPr>
        <p:spPr>
          <a:xfrm>
            <a:off x="743077" y="5339278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23" name="îṩ1îḋé">
            <a:extLst>
              <a:ext uri="{FF2B5EF4-FFF2-40B4-BE49-F238E27FC236}">
                <a16:creationId xmlns:a16="http://schemas.microsoft.com/office/drawing/2014/main" id="{1C1C81AA-252F-4DB1-829E-FFCA81CB4797}"/>
              </a:ext>
            </a:extLst>
          </p:cNvPr>
          <p:cNvSpPr/>
          <p:nvPr/>
        </p:nvSpPr>
        <p:spPr>
          <a:xfrm>
            <a:off x="743077" y="4716380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 dirty="0">
                <a:solidFill>
                  <a:schemeClr val="accent1">
                    <a:lumMod val="100000"/>
                  </a:schemeClr>
                </a:solidFill>
                <a:effectLst/>
                <a:latin typeface="Impact" panose="020B0806030902050204" pitchFamily="34" charset="0"/>
              </a:rPr>
              <a:t>50%</a:t>
            </a:r>
          </a:p>
        </p:txBody>
      </p:sp>
      <p:sp>
        <p:nvSpPr>
          <p:cNvPr id="24" name="iślîḑê">
            <a:extLst>
              <a:ext uri="{FF2B5EF4-FFF2-40B4-BE49-F238E27FC236}">
                <a16:creationId xmlns:a16="http://schemas.microsoft.com/office/drawing/2014/main" id="{260ADA62-26A1-4225-B3FA-7CB1DC5E11DA}"/>
              </a:ext>
            </a:extLst>
          </p:cNvPr>
          <p:cNvSpPr/>
          <p:nvPr/>
        </p:nvSpPr>
        <p:spPr>
          <a:xfrm>
            <a:off x="1765030" y="4955122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9" name="isļíḍe">
            <a:extLst>
              <a:ext uri="{FF2B5EF4-FFF2-40B4-BE49-F238E27FC236}">
                <a16:creationId xmlns:a16="http://schemas.microsoft.com/office/drawing/2014/main" id="{19668B90-6441-496D-A7BB-E5BFC937542C}"/>
              </a:ext>
            </a:extLst>
          </p:cNvPr>
          <p:cNvSpPr/>
          <p:nvPr/>
        </p:nvSpPr>
        <p:spPr>
          <a:xfrm>
            <a:off x="3559513" y="5339278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20" name="îṣļiďê">
            <a:extLst>
              <a:ext uri="{FF2B5EF4-FFF2-40B4-BE49-F238E27FC236}">
                <a16:creationId xmlns:a16="http://schemas.microsoft.com/office/drawing/2014/main" id="{A5A2834A-89CB-4EF2-8739-13931DEEB26D}"/>
              </a:ext>
            </a:extLst>
          </p:cNvPr>
          <p:cNvSpPr/>
          <p:nvPr/>
        </p:nvSpPr>
        <p:spPr>
          <a:xfrm>
            <a:off x="3559513" y="4716380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panose="020B0806030902050204" pitchFamily="34" charset="0"/>
              </a:rPr>
              <a:t>50%</a:t>
            </a:r>
          </a:p>
        </p:txBody>
      </p:sp>
      <p:sp>
        <p:nvSpPr>
          <p:cNvPr id="21" name="îṣḻiďe">
            <a:extLst>
              <a:ext uri="{FF2B5EF4-FFF2-40B4-BE49-F238E27FC236}">
                <a16:creationId xmlns:a16="http://schemas.microsoft.com/office/drawing/2014/main" id="{54EBB439-10AA-4151-AAD1-BBA7155D9FF1}"/>
              </a:ext>
            </a:extLst>
          </p:cNvPr>
          <p:cNvSpPr/>
          <p:nvPr/>
        </p:nvSpPr>
        <p:spPr>
          <a:xfrm>
            <a:off x="4581466" y="4955122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en-US" altLang="zh-CN" sz="1400" b="1" dirty="0"/>
              <a:t>Text here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8FBBEDE-FCA2-40A5-8ADF-24EF59FB3DBA}"/>
              </a:ext>
            </a:extLst>
          </p:cNvPr>
          <p:cNvCxnSpPr/>
          <p:nvPr/>
        </p:nvCxnSpPr>
        <p:spPr>
          <a:xfrm>
            <a:off x="3181584" y="4716380"/>
            <a:ext cx="0" cy="104226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ïṥ1îḓê">
            <a:extLst>
              <a:ext uri="{FF2B5EF4-FFF2-40B4-BE49-F238E27FC236}">
                <a16:creationId xmlns:a16="http://schemas.microsoft.com/office/drawing/2014/main" id="{36177634-36E6-40E4-8C9D-D0317EF8A219}"/>
              </a:ext>
            </a:extLst>
          </p:cNvPr>
          <p:cNvSpPr txBox="1"/>
          <p:nvPr/>
        </p:nvSpPr>
        <p:spPr>
          <a:xfrm>
            <a:off x="669927" y="1470033"/>
            <a:ext cx="4650064" cy="2140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85398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51139" y="1932637"/>
            <a:ext cx="5419185" cy="895350"/>
          </a:xfrm>
        </p:spPr>
        <p:txBody>
          <a:bodyPr/>
          <a:lstStyle/>
          <a:p>
            <a:r>
              <a:rPr lang="zh-CN" altLang="en-US" dirty="0"/>
              <a:t>研究成果与应用前景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952255" y="2827987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653022" y="244588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43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3F9F88-947D-49A2-BFF5-9B607D52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C73E9E4-8F1A-44C2-A949-637BD0C6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8C8566-D250-4EAB-B939-E02DD47D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A684D1E-05AD-4486-AB75-D0104659C172}"/>
              </a:ext>
            </a:extLst>
          </p:cNvPr>
          <p:cNvCxnSpPr>
            <a:cxnSpLocks/>
          </p:cNvCxnSpPr>
          <p:nvPr/>
        </p:nvCxnSpPr>
        <p:spPr>
          <a:xfrm flipH="1">
            <a:off x="7339584" y="3858768"/>
            <a:ext cx="327272" cy="941832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49933F-AA31-473B-8DE7-901B6B1FBF59}"/>
              </a:ext>
            </a:extLst>
          </p:cNvPr>
          <p:cNvCxnSpPr>
            <a:cxnSpLocks/>
          </p:cNvCxnSpPr>
          <p:nvPr/>
        </p:nvCxnSpPr>
        <p:spPr>
          <a:xfrm flipH="1">
            <a:off x="4104540" y="4843751"/>
            <a:ext cx="291038" cy="876257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F3F25EE-7372-4040-A941-9533C2987C25}"/>
              </a:ext>
            </a:extLst>
          </p:cNvPr>
          <p:cNvCxnSpPr/>
          <p:nvPr/>
        </p:nvCxnSpPr>
        <p:spPr>
          <a:xfrm>
            <a:off x="769049" y="5807156"/>
            <a:ext cx="3357522" cy="0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A14C5FA-215D-4B24-BDA4-4260E5B3F756}"/>
              </a:ext>
            </a:extLst>
          </p:cNvPr>
          <p:cNvCxnSpPr>
            <a:cxnSpLocks/>
          </p:cNvCxnSpPr>
          <p:nvPr/>
        </p:nvCxnSpPr>
        <p:spPr>
          <a:xfrm>
            <a:off x="4395578" y="4841774"/>
            <a:ext cx="3008112" cy="0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2DAA363-4517-430C-88B7-77E3DF83458F}"/>
              </a:ext>
            </a:extLst>
          </p:cNvPr>
          <p:cNvCxnSpPr>
            <a:cxnSpLocks/>
          </p:cNvCxnSpPr>
          <p:nvPr/>
        </p:nvCxnSpPr>
        <p:spPr>
          <a:xfrm>
            <a:off x="7676239" y="3858768"/>
            <a:ext cx="2038032" cy="0"/>
          </a:xfrm>
          <a:prstGeom prst="line">
            <a:avLst/>
          </a:prstGeom>
          <a:ln w="152400" cap="rnd">
            <a:solidFill>
              <a:schemeClr val="tx1">
                <a:lumMod val="20000"/>
                <a:lumOff val="80000"/>
              </a:schemeClr>
            </a:solidFill>
            <a:round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íŝḻiḓe">
            <a:extLst>
              <a:ext uri="{FF2B5EF4-FFF2-40B4-BE49-F238E27FC236}">
                <a16:creationId xmlns:a16="http://schemas.microsoft.com/office/drawing/2014/main" id="{B2315685-F2E6-4AD7-9794-7A848F7E37A4}"/>
              </a:ext>
            </a:extLst>
          </p:cNvPr>
          <p:cNvSpPr/>
          <p:nvPr/>
        </p:nvSpPr>
        <p:spPr>
          <a:xfrm>
            <a:off x="720533" y="5428393"/>
            <a:ext cx="723900" cy="72389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latin typeface="Impact" panose="020B0806030902050204" pitchFamily="34" charset="0"/>
            </a:endParaRPr>
          </a:p>
        </p:txBody>
      </p:sp>
      <p:sp>
        <p:nvSpPr>
          <p:cNvPr id="46" name="ï$lîḍê">
            <a:extLst>
              <a:ext uri="{FF2B5EF4-FFF2-40B4-BE49-F238E27FC236}">
                <a16:creationId xmlns:a16="http://schemas.microsoft.com/office/drawing/2014/main" id="{643CD322-3FF6-4949-9465-0D81B32DEC88}"/>
              </a:ext>
            </a:extLst>
          </p:cNvPr>
          <p:cNvSpPr/>
          <p:nvPr/>
        </p:nvSpPr>
        <p:spPr bwMode="auto">
          <a:xfrm>
            <a:off x="883525" y="5598937"/>
            <a:ext cx="397918" cy="382806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iṥḷïďé">
            <a:extLst>
              <a:ext uri="{FF2B5EF4-FFF2-40B4-BE49-F238E27FC236}">
                <a16:creationId xmlns:a16="http://schemas.microsoft.com/office/drawing/2014/main" id="{5AF31F04-D32D-400A-8053-B7E24560EF01}"/>
              </a:ext>
            </a:extLst>
          </p:cNvPr>
          <p:cNvSpPr/>
          <p:nvPr/>
        </p:nvSpPr>
        <p:spPr>
          <a:xfrm>
            <a:off x="4060269" y="4438653"/>
            <a:ext cx="723900" cy="72389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latin typeface="Impact" panose="020B0806030902050204" pitchFamily="34" charset="0"/>
            </a:endParaRPr>
          </a:p>
        </p:txBody>
      </p:sp>
      <p:sp>
        <p:nvSpPr>
          <p:cNvPr id="44" name="ïŝļîḑe">
            <a:extLst>
              <a:ext uri="{FF2B5EF4-FFF2-40B4-BE49-F238E27FC236}">
                <a16:creationId xmlns:a16="http://schemas.microsoft.com/office/drawing/2014/main" id="{BF3DC426-FBDC-40BB-81BB-61FE1155E3DC}"/>
              </a:ext>
            </a:extLst>
          </p:cNvPr>
          <p:cNvSpPr/>
          <p:nvPr/>
        </p:nvSpPr>
        <p:spPr bwMode="auto">
          <a:xfrm>
            <a:off x="4223261" y="4621162"/>
            <a:ext cx="397918" cy="358876"/>
          </a:xfrm>
          <a:custGeom>
            <a:avLst/>
            <a:gdLst>
              <a:gd name="T0" fmla="*/ 7830 w 8541"/>
              <a:gd name="T1" fmla="*/ 7703 h 7703"/>
              <a:gd name="T2" fmla="*/ 0 w 8541"/>
              <a:gd name="T3" fmla="*/ 7703 h 7703"/>
              <a:gd name="T4" fmla="*/ 0 w 8541"/>
              <a:gd name="T5" fmla="*/ 0 h 7703"/>
              <a:gd name="T6" fmla="*/ 632 w 8541"/>
              <a:gd name="T7" fmla="*/ 0 h 7703"/>
              <a:gd name="T8" fmla="*/ 632 w 8541"/>
              <a:gd name="T9" fmla="*/ 4272 h 7703"/>
              <a:gd name="T10" fmla="*/ 4513 w 8541"/>
              <a:gd name="T11" fmla="*/ 1449 h 7703"/>
              <a:gd name="T12" fmla="*/ 5841 w 8541"/>
              <a:gd name="T13" fmla="*/ 2017 h 7703"/>
              <a:gd name="T14" fmla="*/ 7667 w 8541"/>
              <a:gd name="T15" fmla="*/ 357 h 7703"/>
              <a:gd name="T16" fmla="*/ 7305 w 8541"/>
              <a:gd name="T17" fmla="*/ 0 h 7703"/>
              <a:gd name="T18" fmla="*/ 8541 w 8541"/>
              <a:gd name="T19" fmla="*/ 0 h 7703"/>
              <a:gd name="T20" fmla="*/ 8541 w 8541"/>
              <a:gd name="T21" fmla="*/ 1235 h 7703"/>
              <a:gd name="T22" fmla="*/ 8116 w 8541"/>
              <a:gd name="T23" fmla="*/ 806 h 7703"/>
              <a:gd name="T24" fmla="*/ 5965 w 8541"/>
              <a:gd name="T25" fmla="*/ 2756 h 7703"/>
              <a:gd name="T26" fmla="*/ 4593 w 8541"/>
              <a:gd name="T27" fmla="*/ 2172 h 7703"/>
              <a:gd name="T28" fmla="*/ 632 w 8541"/>
              <a:gd name="T29" fmla="*/ 5054 h 7703"/>
              <a:gd name="T30" fmla="*/ 632 w 8541"/>
              <a:gd name="T31" fmla="*/ 7072 h 7703"/>
              <a:gd name="T32" fmla="*/ 1348 w 8541"/>
              <a:gd name="T33" fmla="*/ 7072 h 7703"/>
              <a:gd name="T34" fmla="*/ 1348 w 8541"/>
              <a:gd name="T35" fmla="*/ 5289 h 7703"/>
              <a:gd name="T36" fmla="*/ 1980 w 8541"/>
              <a:gd name="T37" fmla="*/ 5289 h 7703"/>
              <a:gd name="T38" fmla="*/ 1980 w 8541"/>
              <a:gd name="T39" fmla="*/ 7072 h 7703"/>
              <a:gd name="T40" fmla="*/ 2517 w 8541"/>
              <a:gd name="T41" fmla="*/ 7072 h 7703"/>
              <a:gd name="T42" fmla="*/ 2517 w 8541"/>
              <a:gd name="T43" fmla="*/ 4558 h 7703"/>
              <a:gd name="T44" fmla="*/ 3149 w 8541"/>
              <a:gd name="T45" fmla="*/ 4558 h 7703"/>
              <a:gd name="T46" fmla="*/ 3149 w 8541"/>
              <a:gd name="T47" fmla="*/ 7072 h 7703"/>
              <a:gd name="T48" fmla="*/ 3686 w 8541"/>
              <a:gd name="T49" fmla="*/ 7072 h 7703"/>
              <a:gd name="T50" fmla="*/ 3686 w 8541"/>
              <a:gd name="T51" fmla="*/ 3824 h 7703"/>
              <a:gd name="T52" fmla="*/ 4318 w 8541"/>
              <a:gd name="T53" fmla="*/ 3824 h 7703"/>
              <a:gd name="T54" fmla="*/ 4318 w 8541"/>
              <a:gd name="T55" fmla="*/ 7072 h 7703"/>
              <a:gd name="T56" fmla="*/ 4855 w 8541"/>
              <a:gd name="T57" fmla="*/ 7072 h 7703"/>
              <a:gd name="T58" fmla="*/ 4855 w 8541"/>
              <a:gd name="T59" fmla="*/ 3458 h 7703"/>
              <a:gd name="T60" fmla="*/ 5491 w 8541"/>
              <a:gd name="T61" fmla="*/ 3458 h 7703"/>
              <a:gd name="T62" fmla="*/ 5491 w 8541"/>
              <a:gd name="T63" fmla="*/ 7072 h 7703"/>
              <a:gd name="T64" fmla="*/ 6028 w 8541"/>
              <a:gd name="T65" fmla="*/ 7072 h 7703"/>
              <a:gd name="T66" fmla="*/ 6028 w 8541"/>
              <a:gd name="T67" fmla="*/ 4193 h 7703"/>
              <a:gd name="T68" fmla="*/ 6660 w 8541"/>
              <a:gd name="T69" fmla="*/ 4193 h 7703"/>
              <a:gd name="T70" fmla="*/ 6660 w 8541"/>
              <a:gd name="T71" fmla="*/ 7072 h 7703"/>
              <a:gd name="T72" fmla="*/ 7197 w 8541"/>
              <a:gd name="T73" fmla="*/ 7072 h 7703"/>
              <a:gd name="T74" fmla="*/ 7197 w 8541"/>
              <a:gd name="T75" fmla="*/ 2728 h 7703"/>
              <a:gd name="T76" fmla="*/ 7830 w 8541"/>
              <a:gd name="T77" fmla="*/ 2728 h 7703"/>
              <a:gd name="T78" fmla="*/ 7830 w 8541"/>
              <a:gd name="T79" fmla="*/ 7703 h 7703"/>
              <a:gd name="T80" fmla="*/ 7830 w 8541"/>
              <a:gd name="T81" fmla="*/ 7703 h 7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541" h="7703">
                <a:moveTo>
                  <a:pt x="7830" y="7703"/>
                </a:moveTo>
                <a:lnTo>
                  <a:pt x="0" y="7703"/>
                </a:lnTo>
                <a:lnTo>
                  <a:pt x="0" y="0"/>
                </a:lnTo>
                <a:lnTo>
                  <a:pt x="632" y="0"/>
                </a:lnTo>
                <a:lnTo>
                  <a:pt x="632" y="4272"/>
                </a:lnTo>
                <a:lnTo>
                  <a:pt x="4513" y="1449"/>
                </a:lnTo>
                <a:lnTo>
                  <a:pt x="5841" y="2017"/>
                </a:lnTo>
                <a:lnTo>
                  <a:pt x="7667" y="357"/>
                </a:lnTo>
                <a:lnTo>
                  <a:pt x="7305" y="0"/>
                </a:lnTo>
                <a:lnTo>
                  <a:pt x="8541" y="0"/>
                </a:lnTo>
                <a:lnTo>
                  <a:pt x="8541" y="1235"/>
                </a:lnTo>
                <a:lnTo>
                  <a:pt x="8116" y="806"/>
                </a:lnTo>
                <a:lnTo>
                  <a:pt x="5965" y="2756"/>
                </a:lnTo>
                <a:lnTo>
                  <a:pt x="4593" y="2172"/>
                </a:lnTo>
                <a:lnTo>
                  <a:pt x="632" y="5054"/>
                </a:lnTo>
                <a:lnTo>
                  <a:pt x="632" y="7072"/>
                </a:lnTo>
                <a:lnTo>
                  <a:pt x="1348" y="7072"/>
                </a:lnTo>
                <a:lnTo>
                  <a:pt x="1348" y="5289"/>
                </a:lnTo>
                <a:lnTo>
                  <a:pt x="1980" y="5289"/>
                </a:lnTo>
                <a:lnTo>
                  <a:pt x="1980" y="7072"/>
                </a:lnTo>
                <a:lnTo>
                  <a:pt x="2517" y="7072"/>
                </a:lnTo>
                <a:lnTo>
                  <a:pt x="2517" y="4558"/>
                </a:lnTo>
                <a:lnTo>
                  <a:pt x="3149" y="4558"/>
                </a:lnTo>
                <a:lnTo>
                  <a:pt x="3149" y="7072"/>
                </a:lnTo>
                <a:lnTo>
                  <a:pt x="3686" y="7072"/>
                </a:lnTo>
                <a:lnTo>
                  <a:pt x="3686" y="3824"/>
                </a:lnTo>
                <a:lnTo>
                  <a:pt x="4318" y="3824"/>
                </a:lnTo>
                <a:lnTo>
                  <a:pt x="4318" y="7072"/>
                </a:lnTo>
                <a:lnTo>
                  <a:pt x="4855" y="7072"/>
                </a:lnTo>
                <a:lnTo>
                  <a:pt x="4855" y="3458"/>
                </a:lnTo>
                <a:lnTo>
                  <a:pt x="5491" y="3458"/>
                </a:lnTo>
                <a:lnTo>
                  <a:pt x="5491" y="7072"/>
                </a:lnTo>
                <a:lnTo>
                  <a:pt x="6028" y="7072"/>
                </a:lnTo>
                <a:lnTo>
                  <a:pt x="6028" y="4193"/>
                </a:lnTo>
                <a:lnTo>
                  <a:pt x="6660" y="4193"/>
                </a:lnTo>
                <a:lnTo>
                  <a:pt x="6660" y="7072"/>
                </a:lnTo>
                <a:lnTo>
                  <a:pt x="7197" y="7072"/>
                </a:lnTo>
                <a:lnTo>
                  <a:pt x="7197" y="2728"/>
                </a:lnTo>
                <a:lnTo>
                  <a:pt x="7830" y="2728"/>
                </a:lnTo>
                <a:lnTo>
                  <a:pt x="7830" y="7703"/>
                </a:lnTo>
                <a:lnTo>
                  <a:pt x="7830" y="77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işḻíḑê">
            <a:extLst>
              <a:ext uri="{FF2B5EF4-FFF2-40B4-BE49-F238E27FC236}">
                <a16:creationId xmlns:a16="http://schemas.microsoft.com/office/drawing/2014/main" id="{2BF9B722-F6BB-416D-8E28-5F9C30A5911C}"/>
              </a:ext>
            </a:extLst>
          </p:cNvPr>
          <p:cNvSpPr/>
          <p:nvPr/>
        </p:nvSpPr>
        <p:spPr>
          <a:xfrm>
            <a:off x="7344753" y="3455647"/>
            <a:ext cx="723900" cy="72389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latin typeface="Impact" panose="020B0806030902050204" pitchFamily="34" charset="0"/>
            </a:endParaRPr>
          </a:p>
        </p:txBody>
      </p:sp>
      <p:sp>
        <p:nvSpPr>
          <p:cNvPr id="42" name="ïṥļiḋè">
            <a:extLst>
              <a:ext uri="{FF2B5EF4-FFF2-40B4-BE49-F238E27FC236}">
                <a16:creationId xmlns:a16="http://schemas.microsoft.com/office/drawing/2014/main" id="{75156F4D-4D27-469C-AFFF-7CAA1F0AEF4F}"/>
              </a:ext>
            </a:extLst>
          </p:cNvPr>
          <p:cNvSpPr/>
          <p:nvPr/>
        </p:nvSpPr>
        <p:spPr bwMode="auto">
          <a:xfrm>
            <a:off x="7507745" y="3687451"/>
            <a:ext cx="397918" cy="260286"/>
          </a:xfrm>
          <a:custGeom>
            <a:avLst/>
            <a:gdLst>
              <a:gd name="T0" fmla="*/ 2907 w 3311"/>
              <a:gd name="T1" fmla="*/ 0 h 2169"/>
              <a:gd name="T2" fmla="*/ 2503 w 3311"/>
              <a:gd name="T3" fmla="*/ 404 h 2169"/>
              <a:gd name="T4" fmla="*/ 2563 w 3311"/>
              <a:gd name="T5" fmla="*/ 616 h 2169"/>
              <a:gd name="T6" fmla="*/ 2175 w 3311"/>
              <a:gd name="T7" fmla="*/ 1061 h 2169"/>
              <a:gd name="T8" fmla="*/ 1999 w 3311"/>
              <a:gd name="T9" fmla="*/ 1021 h 2169"/>
              <a:gd name="T10" fmla="*/ 1776 w 3311"/>
              <a:gd name="T11" fmla="*/ 1088 h 2169"/>
              <a:gd name="T12" fmla="*/ 1565 w 3311"/>
              <a:gd name="T13" fmla="*/ 908 h 2169"/>
              <a:gd name="T14" fmla="*/ 1594 w 3311"/>
              <a:gd name="T15" fmla="*/ 756 h 2169"/>
              <a:gd name="T16" fmla="*/ 1190 w 3311"/>
              <a:gd name="T17" fmla="*/ 352 h 2169"/>
              <a:gd name="T18" fmla="*/ 786 w 3311"/>
              <a:gd name="T19" fmla="*/ 756 h 2169"/>
              <a:gd name="T20" fmla="*/ 856 w 3311"/>
              <a:gd name="T21" fmla="*/ 983 h 2169"/>
              <a:gd name="T22" fmla="*/ 545 w 3311"/>
              <a:gd name="T23" fmla="*/ 1386 h 2169"/>
              <a:gd name="T24" fmla="*/ 404 w 3311"/>
              <a:gd name="T25" fmla="*/ 1361 h 2169"/>
              <a:gd name="T26" fmla="*/ 0 w 3311"/>
              <a:gd name="T27" fmla="*/ 1765 h 2169"/>
              <a:gd name="T28" fmla="*/ 404 w 3311"/>
              <a:gd name="T29" fmla="*/ 2169 h 2169"/>
              <a:gd name="T30" fmla="*/ 808 w 3311"/>
              <a:gd name="T31" fmla="*/ 1765 h 2169"/>
              <a:gd name="T32" fmla="*/ 735 w 3311"/>
              <a:gd name="T33" fmla="*/ 1533 h 2169"/>
              <a:gd name="T34" fmla="*/ 1044 w 3311"/>
              <a:gd name="T35" fmla="*/ 1132 h 2169"/>
              <a:gd name="T36" fmla="*/ 1190 w 3311"/>
              <a:gd name="T37" fmla="*/ 1160 h 2169"/>
              <a:gd name="T38" fmla="*/ 1412 w 3311"/>
              <a:gd name="T39" fmla="*/ 1093 h 2169"/>
              <a:gd name="T40" fmla="*/ 1624 w 3311"/>
              <a:gd name="T41" fmla="*/ 1274 h 2169"/>
              <a:gd name="T42" fmla="*/ 1595 w 3311"/>
              <a:gd name="T43" fmla="*/ 1425 h 2169"/>
              <a:gd name="T44" fmla="*/ 1999 w 3311"/>
              <a:gd name="T45" fmla="*/ 1829 h 2169"/>
              <a:gd name="T46" fmla="*/ 2403 w 3311"/>
              <a:gd name="T47" fmla="*/ 1425 h 2169"/>
              <a:gd name="T48" fmla="*/ 2350 w 3311"/>
              <a:gd name="T49" fmla="*/ 1225 h 2169"/>
              <a:gd name="T50" fmla="*/ 2744 w 3311"/>
              <a:gd name="T51" fmla="*/ 773 h 2169"/>
              <a:gd name="T52" fmla="*/ 2907 w 3311"/>
              <a:gd name="T53" fmla="*/ 808 h 2169"/>
              <a:gd name="T54" fmla="*/ 3311 w 3311"/>
              <a:gd name="T55" fmla="*/ 404 h 2169"/>
              <a:gd name="T56" fmla="*/ 2907 w 3311"/>
              <a:gd name="T57" fmla="*/ 0 h 2169"/>
              <a:gd name="T58" fmla="*/ 2907 w 3311"/>
              <a:gd name="T59" fmla="*/ 568 h 2169"/>
              <a:gd name="T60" fmla="*/ 2743 w 3311"/>
              <a:gd name="T61" fmla="*/ 404 h 2169"/>
              <a:gd name="T62" fmla="*/ 2907 w 3311"/>
              <a:gd name="T63" fmla="*/ 240 h 2169"/>
              <a:gd name="T64" fmla="*/ 3071 w 3311"/>
              <a:gd name="T65" fmla="*/ 404 h 2169"/>
              <a:gd name="T66" fmla="*/ 2907 w 3311"/>
              <a:gd name="T67" fmla="*/ 568 h 2169"/>
              <a:gd name="T68" fmla="*/ 1999 w 3311"/>
              <a:gd name="T69" fmla="*/ 1589 h 2169"/>
              <a:gd name="T70" fmla="*/ 1835 w 3311"/>
              <a:gd name="T71" fmla="*/ 1425 h 2169"/>
              <a:gd name="T72" fmla="*/ 1999 w 3311"/>
              <a:gd name="T73" fmla="*/ 1261 h 2169"/>
              <a:gd name="T74" fmla="*/ 2163 w 3311"/>
              <a:gd name="T75" fmla="*/ 1425 h 2169"/>
              <a:gd name="T76" fmla="*/ 1999 w 3311"/>
              <a:gd name="T77" fmla="*/ 1589 h 2169"/>
              <a:gd name="T78" fmla="*/ 1190 w 3311"/>
              <a:gd name="T79" fmla="*/ 920 h 2169"/>
              <a:gd name="T80" fmla="*/ 1026 w 3311"/>
              <a:gd name="T81" fmla="*/ 756 h 2169"/>
              <a:gd name="T82" fmla="*/ 1190 w 3311"/>
              <a:gd name="T83" fmla="*/ 592 h 2169"/>
              <a:gd name="T84" fmla="*/ 1354 w 3311"/>
              <a:gd name="T85" fmla="*/ 756 h 2169"/>
              <a:gd name="T86" fmla="*/ 1190 w 3311"/>
              <a:gd name="T87" fmla="*/ 920 h 2169"/>
              <a:gd name="T88" fmla="*/ 568 w 3311"/>
              <a:gd name="T89" fmla="*/ 1765 h 2169"/>
              <a:gd name="T90" fmla="*/ 404 w 3311"/>
              <a:gd name="T91" fmla="*/ 1929 h 2169"/>
              <a:gd name="T92" fmla="*/ 240 w 3311"/>
              <a:gd name="T93" fmla="*/ 1765 h 2169"/>
              <a:gd name="T94" fmla="*/ 404 w 3311"/>
              <a:gd name="T95" fmla="*/ 1601 h 2169"/>
              <a:gd name="T96" fmla="*/ 568 w 3311"/>
              <a:gd name="T97" fmla="*/ 176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11" h="2169">
                <a:moveTo>
                  <a:pt x="2907" y="0"/>
                </a:moveTo>
                <a:cubicBezTo>
                  <a:pt x="2684" y="0"/>
                  <a:pt x="2503" y="181"/>
                  <a:pt x="2503" y="404"/>
                </a:cubicBezTo>
                <a:cubicBezTo>
                  <a:pt x="2503" y="481"/>
                  <a:pt x="2525" y="554"/>
                  <a:pt x="2563" y="616"/>
                </a:cubicBezTo>
                <a:lnTo>
                  <a:pt x="2175" y="1061"/>
                </a:lnTo>
                <a:cubicBezTo>
                  <a:pt x="2122" y="1036"/>
                  <a:pt x="2062" y="1021"/>
                  <a:pt x="1999" y="1021"/>
                </a:cubicBezTo>
                <a:cubicBezTo>
                  <a:pt x="1917" y="1021"/>
                  <a:pt x="1840" y="1046"/>
                  <a:pt x="1776" y="1088"/>
                </a:cubicBezTo>
                <a:lnTo>
                  <a:pt x="1565" y="908"/>
                </a:lnTo>
                <a:cubicBezTo>
                  <a:pt x="1584" y="861"/>
                  <a:pt x="1594" y="809"/>
                  <a:pt x="1594" y="756"/>
                </a:cubicBezTo>
                <a:cubicBezTo>
                  <a:pt x="1594" y="533"/>
                  <a:pt x="1413" y="352"/>
                  <a:pt x="1190" y="352"/>
                </a:cubicBezTo>
                <a:cubicBezTo>
                  <a:pt x="968" y="352"/>
                  <a:pt x="786" y="533"/>
                  <a:pt x="786" y="756"/>
                </a:cubicBezTo>
                <a:cubicBezTo>
                  <a:pt x="786" y="840"/>
                  <a:pt x="812" y="918"/>
                  <a:pt x="856" y="983"/>
                </a:cubicBezTo>
                <a:lnTo>
                  <a:pt x="545" y="1386"/>
                </a:lnTo>
                <a:cubicBezTo>
                  <a:pt x="501" y="1370"/>
                  <a:pt x="454" y="1361"/>
                  <a:pt x="404" y="1361"/>
                </a:cubicBezTo>
                <a:cubicBezTo>
                  <a:pt x="181" y="1361"/>
                  <a:pt x="0" y="1542"/>
                  <a:pt x="0" y="1765"/>
                </a:cubicBezTo>
                <a:cubicBezTo>
                  <a:pt x="0" y="1988"/>
                  <a:pt x="181" y="2169"/>
                  <a:pt x="404" y="2169"/>
                </a:cubicBezTo>
                <a:cubicBezTo>
                  <a:pt x="627" y="2169"/>
                  <a:pt x="808" y="1988"/>
                  <a:pt x="808" y="1765"/>
                </a:cubicBezTo>
                <a:cubicBezTo>
                  <a:pt x="808" y="1679"/>
                  <a:pt x="781" y="1599"/>
                  <a:pt x="735" y="1533"/>
                </a:cubicBezTo>
                <a:lnTo>
                  <a:pt x="1044" y="1132"/>
                </a:lnTo>
                <a:cubicBezTo>
                  <a:pt x="1090" y="1150"/>
                  <a:pt x="1139" y="1160"/>
                  <a:pt x="1190" y="1160"/>
                </a:cubicBezTo>
                <a:cubicBezTo>
                  <a:pt x="1272" y="1160"/>
                  <a:pt x="1349" y="1135"/>
                  <a:pt x="1412" y="1093"/>
                </a:cubicBezTo>
                <a:lnTo>
                  <a:pt x="1624" y="1274"/>
                </a:lnTo>
                <a:cubicBezTo>
                  <a:pt x="1606" y="1321"/>
                  <a:pt x="1595" y="1372"/>
                  <a:pt x="1595" y="1425"/>
                </a:cubicBezTo>
                <a:cubicBezTo>
                  <a:pt x="1595" y="1648"/>
                  <a:pt x="1776" y="1829"/>
                  <a:pt x="1999" y="1829"/>
                </a:cubicBezTo>
                <a:cubicBezTo>
                  <a:pt x="2222" y="1829"/>
                  <a:pt x="2403" y="1648"/>
                  <a:pt x="2403" y="1425"/>
                </a:cubicBezTo>
                <a:cubicBezTo>
                  <a:pt x="2403" y="1352"/>
                  <a:pt x="2384" y="1284"/>
                  <a:pt x="2350" y="1225"/>
                </a:cubicBezTo>
                <a:lnTo>
                  <a:pt x="2744" y="773"/>
                </a:lnTo>
                <a:cubicBezTo>
                  <a:pt x="2794" y="795"/>
                  <a:pt x="2849" y="808"/>
                  <a:pt x="2907" y="808"/>
                </a:cubicBezTo>
                <a:cubicBezTo>
                  <a:pt x="3130" y="808"/>
                  <a:pt x="3311" y="627"/>
                  <a:pt x="3311" y="404"/>
                </a:cubicBezTo>
                <a:cubicBezTo>
                  <a:pt x="3311" y="181"/>
                  <a:pt x="3130" y="0"/>
                  <a:pt x="2907" y="0"/>
                </a:cubicBezTo>
                <a:close/>
                <a:moveTo>
                  <a:pt x="2907" y="568"/>
                </a:moveTo>
                <a:cubicBezTo>
                  <a:pt x="2816" y="568"/>
                  <a:pt x="2743" y="494"/>
                  <a:pt x="2743" y="404"/>
                </a:cubicBezTo>
                <a:cubicBezTo>
                  <a:pt x="2743" y="313"/>
                  <a:pt x="2816" y="240"/>
                  <a:pt x="2907" y="240"/>
                </a:cubicBezTo>
                <a:cubicBezTo>
                  <a:pt x="2997" y="240"/>
                  <a:pt x="3071" y="313"/>
                  <a:pt x="3071" y="404"/>
                </a:cubicBezTo>
                <a:cubicBezTo>
                  <a:pt x="3071" y="494"/>
                  <a:pt x="2997" y="568"/>
                  <a:pt x="2907" y="568"/>
                </a:cubicBezTo>
                <a:close/>
                <a:moveTo>
                  <a:pt x="1999" y="1589"/>
                </a:moveTo>
                <a:cubicBezTo>
                  <a:pt x="1909" y="1589"/>
                  <a:pt x="1835" y="1516"/>
                  <a:pt x="1835" y="1425"/>
                </a:cubicBezTo>
                <a:cubicBezTo>
                  <a:pt x="1835" y="1335"/>
                  <a:pt x="1909" y="1261"/>
                  <a:pt x="1999" y="1261"/>
                </a:cubicBezTo>
                <a:cubicBezTo>
                  <a:pt x="2089" y="1261"/>
                  <a:pt x="2163" y="1335"/>
                  <a:pt x="2163" y="1425"/>
                </a:cubicBezTo>
                <a:cubicBezTo>
                  <a:pt x="2163" y="1516"/>
                  <a:pt x="2089" y="1589"/>
                  <a:pt x="1999" y="1589"/>
                </a:cubicBezTo>
                <a:close/>
                <a:moveTo>
                  <a:pt x="1190" y="920"/>
                </a:moveTo>
                <a:cubicBezTo>
                  <a:pt x="1100" y="920"/>
                  <a:pt x="1026" y="846"/>
                  <a:pt x="1026" y="756"/>
                </a:cubicBezTo>
                <a:cubicBezTo>
                  <a:pt x="1026" y="665"/>
                  <a:pt x="1100" y="592"/>
                  <a:pt x="1190" y="592"/>
                </a:cubicBezTo>
                <a:cubicBezTo>
                  <a:pt x="1281" y="592"/>
                  <a:pt x="1354" y="665"/>
                  <a:pt x="1354" y="756"/>
                </a:cubicBezTo>
                <a:cubicBezTo>
                  <a:pt x="1354" y="846"/>
                  <a:pt x="1281" y="920"/>
                  <a:pt x="1190" y="920"/>
                </a:cubicBezTo>
                <a:close/>
                <a:moveTo>
                  <a:pt x="568" y="1765"/>
                </a:moveTo>
                <a:cubicBezTo>
                  <a:pt x="568" y="1855"/>
                  <a:pt x="494" y="1929"/>
                  <a:pt x="404" y="1929"/>
                </a:cubicBezTo>
                <a:cubicBezTo>
                  <a:pt x="314" y="1929"/>
                  <a:pt x="240" y="1855"/>
                  <a:pt x="240" y="1765"/>
                </a:cubicBezTo>
                <a:cubicBezTo>
                  <a:pt x="240" y="1675"/>
                  <a:pt x="314" y="1601"/>
                  <a:pt x="404" y="1601"/>
                </a:cubicBezTo>
                <a:cubicBezTo>
                  <a:pt x="494" y="1601"/>
                  <a:pt x="568" y="1675"/>
                  <a:pt x="568" y="17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A7FC6838-320E-4262-A178-52165397F85B}"/>
              </a:ext>
            </a:extLst>
          </p:cNvPr>
          <p:cNvCxnSpPr>
            <a:stCxn id="45" idx="0"/>
          </p:cNvCxnSpPr>
          <p:nvPr/>
        </p:nvCxnSpPr>
        <p:spPr>
          <a:xfrm flipV="1">
            <a:off x="1082483" y="4435493"/>
            <a:ext cx="18517" cy="992899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0CAB40CD-64FE-4C59-B081-9F23EB4B46CB}"/>
              </a:ext>
            </a:extLst>
          </p:cNvPr>
          <p:cNvCxnSpPr>
            <a:cxnSpLocks/>
          </p:cNvCxnSpPr>
          <p:nvPr/>
        </p:nvCxnSpPr>
        <p:spPr>
          <a:xfrm>
            <a:off x="747252" y="4431139"/>
            <a:ext cx="155349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îṩľidé">
            <a:extLst>
              <a:ext uri="{FF2B5EF4-FFF2-40B4-BE49-F238E27FC236}">
                <a16:creationId xmlns:a16="http://schemas.microsoft.com/office/drawing/2014/main" id="{9F52849A-8763-4D47-96DA-024C7C2D08D0}"/>
              </a:ext>
            </a:extLst>
          </p:cNvPr>
          <p:cNvSpPr txBox="1"/>
          <p:nvPr/>
        </p:nvSpPr>
        <p:spPr>
          <a:xfrm>
            <a:off x="759322" y="3962883"/>
            <a:ext cx="1527537" cy="453425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47500" lnSpcReduction="20000"/>
          </a:bodyPr>
          <a:lstStyle/>
          <a:p>
            <a:r>
              <a:rPr lang="en-US" sz="5400" dirty="0">
                <a:solidFill>
                  <a:schemeClr val="accent1"/>
                </a:solidFill>
                <a:latin typeface="Impact" panose="020B0806030902050204" pitchFamily="34" charset="0"/>
              </a:rPr>
              <a:t>286,456K</a:t>
            </a:r>
          </a:p>
        </p:txBody>
      </p:sp>
      <p:sp>
        <p:nvSpPr>
          <p:cNvPr id="37" name="îṧ1iďè">
            <a:extLst>
              <a:ext uri="{FF2B5EF4-FFF2-40B4-BE49-F238E27FC236}">
                <a16:creationId xmlns:a16="http://schemas.microsoft.com/office/drawing/2014/main" id="{B61B1BB3-CF18-4CE0-87AF-99B7785A1820}"/>
              </a:ext>
            </a:extLst>
          </p:cNvPr>
          <p:cNvSpPr txBox="1"/>
          <p:nvPr/>
        </p:nvSpPr>
        <p:spPr>
          <a:xfrm>
            <a:off x="669396" y="3252073"/>
            <a:ext cx="2726604" cy="72389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38" name="íS1ïḋê">
            <a:extLst>
              <a:ext uri="{FF2B5EF4-FFF2-40B4-BE49-F238E27FC236}">
                <a16:creationId xmlns:a16="http://schemas.microsoft.com/office/drawing/2014/main" id="{05F34988-C8B2-40B7-988E-610A0303CF4C}"/>
              </a:ext>
            </a:extLst>
          </p:cNvPr>
          <p:cNvSpPr txBox="1"/>
          <p:nvPr/>
        </p:nvSpPr>
        <p:spPr>
          <a:xfrm>
            <a:off x="669396" y="2879106"/>
            <a:ext cx="2726604" cy="37296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C259E062-014E-436A-AFC5-7FEDC4405661}"/>
              </a:ext>
            </a:extLst>
          </p:cNvPr>
          <p:cNvCxnSpPr>
            <a:cxnSpLocks/>
            <a:stCxn id="43" idx="0"/>
          </p:cNvCxnSpPr>
          <p:nvPr/>
        </p:nvCxnSpPr>
        <p:spPr>
          <a:xfrm flipV="1">
            <a:off x="4422219" y="3252072"/>
            <a:ext cx="0" cy="118658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73DDEB86-74C8-4A7A-AF5A-9AA6C70C727D}"/>
              </a:ext>
            </a:extLst>
          </p:cNvPr>
          <p:cNvCxnSpPr>
            <a:cxnSpLocks/>
          </p:cNvCxnSpPr>
          <p:nvPr/>
        </p:nvCxnSpPr>
        <p:spPr>
          <a:xfrm>
            <a:off x="4042364" y="3253429"/>
            <a:ext cx="155349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îš1ïḓé">
            <a:extLst>
              <a:ext uri="{FF2B5EF4-FFF2-40B4-BE49-F238E27FC236}">
                <a16:creationId xmlns:a16="http://schemas.microsoft.com/office/drawing/2014/main" id="{28943B56-E155-4161-B621-E43AFA61FBC5}"/>
              </a:ext>
            </a:extLst>
          </p:cNvPr>
          <p:cNvSpPr txBox="1"/>
          <p:nvPr/>
        </p:nvSpPr>
        <p:spPr>
          <a:xfrm>
            <a:off x="4053171" y="2802677"/>
            <a:ext cx="1527537" cy="453425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47500" lnSpcReduction="20000"/>
          </a:bodyPr>
          <a:lstStyle/>
          <a:p>
            <a:r>
              <a:rPr lang="en-US" altLang="zh-CN" sz="5400" dirty="0">
                <a:solidFill>
                  <a:schemeClr val="accent2"/>
                </a:solidFill>
                <a:latin typeface="Impact" panose="020B0806030902050204" pitchFamily="34" charset="0"/>
              </a:rPr>
              <a:t>436,835K</a:t>
            </a:r>
          </a:p>
        </p:txBody>
      </p:sp>
      <p:sp>
        <p:nvSpPr>
          <p:cNvPr id="32" name="iṩļíḑê">
            <a:extLst>
              <a:ext uri="{FF2B5EF4-FFF2-40B4-BE49-F238E27FC236}">
                <a16:creationId xmlns:a16="http://schemas.microsoft.com/office/drawing/2014/main" id="{815C8BEE-4AE0-45E3-B220-7C82D75FAE4E}"/>
              </a:ext>
            </a:extLst>
          </p:cNvPr>
          <p:cNvSpPr txBox="1"/>
          <p:nvPr/>
        </p:nvSpPr>
        <p:spPr>
          <a:xfrm>
            <a:off x="3963245" y="2091867"/>
            <a:ext cx="2726604" cy="72389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33" name="íšlíḋè">
            <a:extLst>
              <a:ext uri="{FF2B5EF4-FFF2-40B4-BE49-F238E27FC236}">
                <a16:creationId xmlns:a16="http://schemas.microsoft.com/office/drawing/2014/main" id="{E7547FE9-4705-47A5-884D-7F7ACF0EC895}"/>
              </a:ext>
            </a:extLst>
          </p:cNvPr>
          <p:cNvSpPr txBox="1"/>
          <p:nvPr/>
        </p:nvSpPr>
        <p:spPr>
          <a:xfrm>
            <a:off x="3963245" y="1718900"/>
            <a:ext cx="2726604" cy="37296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accent2"/>
                </a:solidFill>
              </a:rPr>
              <a:t>Text here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9B41F5C-87F9-41A2-BE99-B418DB6A9AA0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7716535" y="2654710"/>
            <a:ext cx="11620" cy="800937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6609AE2-7F8E-495D-943E-1E4C5AE21F2B}"/>
              </a:ext>
            </a:extLst>
          </p:cNvPr>
          <p:cNvCxnSpPr>
            <a:cxnSpLocks/>
          </p:cNvCxnSpPr>
          <p:nvPr/>
        </p:nvCxnSpPr>
        <p:spPr>
          <a:xfrm>
            <a:off x="7346003" y="2633997"/>
            <a:ext cx="155349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ṧļïdê">
            <a:extLst>
              <a:ext uri="{FF2B5EF4-FFF2-40B4-BE49-F238E27FC236}">
                <a16:creationId xmlns:a16="http://schemas.microsoft.com/office/drawing/2014/main" id="{7919D1E3-948D-4DFB-B1B0-9DF24141716B}"/>
              </a:ext>
            </a:extLst>
          </p:cNvPr>
          <p:cNvSpPr txBox="1"/>
          <p:nvPr/>
        </p:nvSpPr>
        <p:spPr>
          <a:xfrm>
            <a:off x="7356810" y="2183245"/>
            <a:ext cx="1527537" cy="453425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47500" lnSpcReduction="20000"/>
          </a:bodyPr>
          <a:lstStyle/>
          <a:p>
            <a:r>
              <a:rPr lang="en-US" altLang="zh-CN" sz="5400" dirty="0">
                <a:solidFill>
                  <a:schemeClr val="accent3"/>
                </a:solidFill>
                <a:latin typeface="Impact" panose="020B0806030902050204" pitchFamily="34" charset="0"/>
              </a:rPr>
              <a:t>834,106K</a:t>
            </a:r>
          </a:p>
        </p:txBody>
      </p:sp>
      <p:sp>
        <p:nvSpPr>
          <p:cNvPr id="21" name="ïş1îdé">
            <a:extLst>
              <a:ext uri="{FF2B5EF4-FFF2-40B4-BE49-F238E27FC236}">
                <a16:creationId xmlns:a16="http://schemas.microsoft.com/office/drawing/2014/main" id="{4E19717E-5294-44FF-8022-3BF36EAEBAA3}"/>
              </a:ext>
            </a:extLst>
          </p:cNvPr>
          <p:cNvSpPr txBox="1"/>
          <p:nvPr/>
        </p:nvSpPr>
        <p:spPr>
          <a:xfrm>
            <a:off x="7266884" y="1472435"/>
            <a:ext cx="2726604" cy="72389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22" name="î$lîḓè">
            <a:extLst>
              <a:ext uri="{FF2B5EF4-FFF2-40B4-BE49-F238E27FC236}">
                <a16:creationId xmlns:a16="http://schemas.microsoft.com/office/drawing/2014/main" id="{E79CA6BA-C1BD-494E-8CFB-6957BB9609E7}"/>
              </a:ext>
            </a:extLst>
          </p:cNvPr>
          <p:cNvSpPr txBox="1"/>
          <p:nvPr/>
        </p:nvSpPr>
        <p:spPr>
          <a:xfrm>
            <a:off x="7266884" y="1099468"/>
            <a:ext cx="2726604" cy="372966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sp>
        <p:nvSpPr>
          <p:cNvPr id="28" name="íṧḷîďé">
            <a:extLst>
              <a:ext uri="{FF2B5EF4-FFF2-40B4-BE49-F238E27FC236}">
                <a16:creationId xmlns:a16="http://schemas.microsoft.com/office/drawing/2014/main" id="{9378BEB6-EFDC-4984-A022-F8F4C4C50C73}"/>
              </a:ext>
            </a:extLst>
          </p:cNvPr>
          <p:cNvSpPr txBox="1"/>
          <p:nvPr/>
        </p:nvSpPr>
        <p:spPr>
          <a:xfrm>
            <a:off x="9872197" y="4047056"/>
            <a:ext cx="1644265" cy="334999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9" name="iS1íďê">
            <a:extLst>
              <a:ext uri="{FF2B5EF4-FFF2-40B4-BE49-F238E27FC236}">
                <a16:creationId xmlns:a16="http://schemas.microsoft.com/office/drawing/2014/main" id="{3459A7AA-E9FA-409C-A4DE-C3A544F71077}"/>
              </a:ext>
            </a:extLst>
          </p:cNvPr>
          <p:cNvSpPr txBox="1"/>
          <p:nvPr/>
        </p:nvSpPr>
        <p:spPr>
          <a:xfrm>
            <a:off x="9875065" y="3778005"/>
            <a:ext cx="1173228" cy="200747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0" name="išḻîḑé">
            <a:extLst>
              <a:ext uri="{FF2B5EF4-FFF2-40B4-BE49-F238E27FC236}">
                <a16:creationId xmlns:a16="http://schemas.microsoft.com/office/drawing/2014/main" id="{7B645B3F-5DA5-4A11-BEAC-69AE7F2BDFDA}"/>
              </a:ext>
            </a:extLst>
          </p:cNvPr>
          <p:cNvSpPr txBox="1"/>
          <p:nvPr/>
        </p:nvSpPr>
        <p:spPr>
          <a:xfrm>
            <a:off x="10492067" y="3405466"/>
            <a:ext cx="671233" cy="300828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2018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5" name="íŝḻiḓê">
            <a:extLst>
              <a:ext uri="{FF2B5EF4-FFF2-40B4-BE49-F238E27FC236}">
                <a16:creationId xmlns:a16="http://schemas.microsoft.com/office/drawing/2014/main" id="{8422EFDF-C043-4F0D-8517-06F1BCDED870}"/>
              </a:ext>
            </a:extLst>
          </p:cNvPr>
          <p:cNvSpPr/>
          <p:nvPr/>
        </p:nvSpPr>
        <p:spPr>
          <a:xfrm>
            <a:off x="9872197" y="3405465"/>
            <a:ext cx="543928" cy="280601"/>
          </a:xfrm>
          <a:prstGeom prst="rect">
            <a:avLst/>
          </a:prstGeom>
          <a:solidFill>
            <a:srgbClr val="0096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6" name="îṣľiďè">
            <a:extLst>
              <a:ext uri="{FF2B5EF4-FFF2-40B4-BE49-F238E27FC236}">
                <a16:creationId xmlns:a16="http://schemas.microsoft.com/office/drawing/2014/main" id="{8E0A2B48-3458-4E06-9154-2078C104788D}"/>
              </a:ext>
            </a:extLst>
          </p:cNvPr>
          <p:cNvSpPr/>
          <p:nvPr/>
        </p:nvSpPr>
        <p:spPr>
          <a:xfrm>
            <a:off x="9872196" y="3405465"/>
            <a:ext cx="163179" cy="280601"/>
          </a:xfrm>
          <a:prstGeom prst="rect">
            <a:avLst/>
          </a:prstGeom>
          <a:solidFill>
            <a:srgbClr val="0096D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7" name="îṣliḋè">
            <a:extLst>
              <a:ext uri="{FF2B5EF4-FFF2-40B4-BE49-F238E27FC236}">
                <a16:creationId xmlns:a16="http://schemas.microsoft.com/office/drawing/2014/main" id="{103F6D40-9AD4-404A-A25C-661F61A6B104}"/>
              </a:ext>
            </a:extLst>
          </p:cNvPr>
          <p:cNvSpPr/>
          <p:nvPr/>
        </p:nvSpPr>
        <p:spPr>
          <a:xfrm>
            <a:off x="11124236" y="3584492"/>
            <a:ext cx="392226" cy="391634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rgbClr val="0096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6246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1E45F-A981-423A-A94D-CC7317F0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B72631-2CAE-4E94-9803-88C55702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9209CD-4292-4549-AB0D-1EB6C132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43" name="íşľîḑê">
            <a:extLst>
              <a:ext uri="{FF2B5EF4-FFF2-40B4-BE49-F238E27FC236}">
                <a16:creationId xmlns:a16="http://schemas.microsoft.com/office/drawing/2014/main" id="{21946D7F-6395-4228-A9C2-021098E2FC21}"/>
              </a:ext>
            </a:extLst>
          </p:cNvPr>
          <p:cNvSpPr/>
          <p:nvPr/>
        </p:nvSpPr>
        <p:spPr bwMode="auto">
          <a:xfrm>
            <a:off x="4542893" y="4347735"/>
            <a:ext cx="1461972" cy="1789540"/>
          </a:xfrm>
          <a:custGeom>
            <a:avLst/>
            <a:gdLst/>
            <a:ahLst/>
            <a:cxnLst>
              <a:cxn ang="0">
                <a:pos x="746" y="266"/>
              </a:cxn>
              <a:cxn ang="0">
                <a:pos x="743" y="664"/>
              </a:cxn>
              <a:cxn ang="0">
                <a:pos x="0" y="266"/>
              </a:cxn>
              <a:cxn ang="0">
                <a:pos x="190" y="0"/>
              </a:cxn>
              <a:cxn ang="0">
                <a:pos x="746" y="266"/>
              </a:cxn>
              <a:cxn ang="0">
                <a:pos x="746" y="266"/>
              </a:cxn>
              <a:cxn ang="0">
                <a:pos x="746" y="266"/>
              </a:cxn>
            </a:cxnLst>
            <a:rect l="0" t="0" r="r" b="b"/>
            <a:pathLst>
              <a:path w="746" h="664">
                <a:moveTo>
                  <a:pt x="746" y="266"/>
                </a:moveTo>
                <a:lnTo>
                  <a:pt x="743" y="664"/>
                </a:lnTo>
                <a:lnTo>
                  <a:pt x="0" y="266"/>
                </a:lnTo>
                <a:lnTo>
                  <a:pt x="190" y="0"/>
                </a:lnTo>
                <a:lnTo>
                  <a:pt x="746" y="266"/>
                </a:lnTo>
                <a:lnTo>
                  <a:pt x="746" y="266"/>
                </a:lnTo>
                <a:lnTo>
                  <a:pt x="746" y="2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Sḻîḍé">
            <a:extLst>
              <a:ext uri="{FF2B5EF4-FFF2-40B4-BE49-F238E27FC236}">
                <a16:creationId xmlns:a16="http://schemas.microsoft.com/office/drawing/2014/main" id="{36CACDBC-3532-4A7E-B049-3EA8427540E4}"/>
              </a:ext>
            </a:extLst>
          </p:cNvPr>
          <p:cNvSpPr/>
          <p:nvPr/>
        </p:nvSpPr>
        <p:spPr bwMode="auto">
          <a:xfrm>
            <a:off x="6004865" y="4347735"/>
            <a:ext cx="1461972" cy="1789540"/>
          </a:xfrm>
          <a:custGeom>
            <a:avLst/>
            <a:gdLst/>
            <a:ahLst/>
            <a:cxnLst>
              <a:cxn ang="0">
                <a:pos x="3" y="266"/>
              </a:cxn>
              <a:cxn ang="0">
                <a:pos x="0" y="664"/>
              </a:cxn>
              <a:cxn ang="0">
                <a:pos x="746" y="266"/>
              </a:cxn>
              <a:cxn ang="0">
                <a:pos x="555" y="0"/>
              </a:cxn>
              <a:cxn ang="0">
                <a:pos x="3" y="266"/>
              </a:cxn>
              <a:cxn ang="0">
                <a:pos x="3" y="266"/>
              </a:cxn>
              <a:cxn ang="0">
                <a:pos x="3" y="266"/>
              </a:cxn>
            </a:cxnLst>
            <a:rect l="0" t="0" r="r" b="b"/>
            <a:pathLst>
              <a:path w="746" h="664">
                <a:moveTo>
                  <a:pt x="3" y="266"/>
                </a:moveTo>
                <a:lnTo>
                  <a:pt x="0" y="664"/>
                </a:lnTo>
                <a:lnTo>
                  <a:pt x="746" y="266"/>
                </a:lnTo>
                <a:lnTo>
                  <a:pt x="555" y="0"/>
                </a:lnTo>
                <a:lnTo>
                  <a:pt x="3" y="266"/>
                </a:lnTo>
                <a:lnTo>
                  <a:pt x="3" y="266"/>
                </a:lnTo>
                <a:lnTo>
                  <a:pt x="3" y="26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$1îďé">
            <a:extLst>
              <a:ext uri="{FF2B5EF4-FFF2-40B4-BE49-F238E27FC236}">
                <a16:creationId xmlns:a16="http://schemas.microsoft.com/office/drawing/2014/main" id="{26CE0B8F-0113-4013-AE14-FB7C2EBE16D2}"/>
              </a:ext>
            </a:extLst>
          </p:cNvPr>
          <p:cNvSpPr/>
          <p:nvPr/>
        </p:nvSpPr>
        <p:spPr bwMode="auto">
          <a:xfrm>
            <a:off x="4915245" y="3617365"/>
            <a:ext cx="2181199" cy="1447264"/>
          </a:xfrm>
          <a:custGeom>
            <a:avLst/>
            <a:gdLst/>
            <a:ahLst/>
            <a:cxnLst>
              <a:cxn ang="0">
                <a:pos x="0" y="268"/>
              </a:cxn>
              <a:cxn ang="0">
                <a:pos x="556" y="0"/>
              </a:cxn>
              <a:cxn ang="0">
                <a:pos x="1113" y="268"/>
              </a:cxn>
              <a:cxn ang="0">
                <a:pos x="556" y="537"/>
              </a:cxn>
              <a:cxn ang="0">
                <a:pos x="0" y="268"/>
              </a:cxn>
              <a:cxn ang="0">
                <a:pos x="0" y="268"/>
              </a:cxn>
            </a:cxnLst>
            <a:rect l="0" t="0" r="r" b="b"/>
            <a:pathLst>
              <a:path w="1113" h="537">
                <a:moveTo>
                  <a:pt x="0" y="268"/>
                </a:moveTo>
                <a:lnTo>
                  <a:pt x="556" y="0"/>
                </a:lnTo>
                <a:lnTo>
                  <a:pt x="1113" y="268"/>
                </a:lnTo>
                <a:lnTo>
                  <a:pt x="556" y="537"/>
                </a:lnTo>
                <a:lnTo>
                  <a:pt x="0" y="268"/>
                </a:lnTo>
                <a:lnTo>
                  <a:pt x="0" y="26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ṥļïdé">
            <a:extLst>
              <a:ext uri="{FF2B5EF4-FFF2-40B4-BE49-F238E27FC236}">
                <a16:creationId xmlns:a16="http://schemas.microsoft.com/office/drawing/2014/main" id="{9689FD60-DDC9-43B3-9F3E-C77FA31BD716}"/>
              </a:ext>
            </a:extLst>
          </p:cNvPr>
          <p:cNvSpPr/>
          <p:nvPr/>
        </p:nvSpPr>
        <p:spPr bwMode="auto">
          <a:xfrm>
            <a:off x="5013233" y="2458477"/>
            <a:ext cx="1017109" cy="2298912"/>
          </a:xfrm>
          <a:custGeom>
            <a:avLst/>
            <a:gdLst/>
            <a:ahLst/>
            <a:cxnLst>
              <a:cxn ang="0">
                <a:pos x="519" y="853"/>
              </a:cxn>
              <a:cxn ang="0">
                <a:pos x="0" y="621"/>
              </a:cxn>
              <a:cxn ang="0">
                <a:pos x="516" y="0"/>
              </a:cxn>
              <a:cxn ang="0">
                <a:pos x="519" y="853"/>
              </a:cxn>
              <a:cxn ang="0">
                <a:pos x="519" y="853"/>
              </a:cxn>
              <a:cxn ang="0">
                <a:pos x="519" y="853"/>
              </a:cxn>
            </a:cxnLst>
            <a:rect l="0" t="0" r="r" b="b"/>
            <a:pathLst>
              <a:path w="519" h="853">
                <a:moveTo>
                  <a:pt x="519" y="853"/>
                </a:moveTo>
                <a:lnTo>
                  <a:pt x="0" y="621"/>
                </a:lnTo>
                <a:lnTo>
                  <a:pt x="516" y="0"/>
                </a:lnTo>
                <a:lnTo>
                  <a:pt x="519" y="853"/>
                </a:lnTo>
                <a:lnTo>
                  <a:pt x="519" y="853"/>
                </a:lnTo>
                <a:lnTo>
                  <a:pt x="519" y="85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iSľíḓê">
            <a:extLst>
              <a:ext uri="{FF2B5EF4-FFF2-40B4-BE49-F238E27FC236}">
                <a16:creationId xmlns:a16="http://schemas.microsoft.com/office/drawing/2014/main" id="{3212F792-FF2D-4E15-A304-1EBDC13248DA}"/>
              </a:ext>
            </a:extLst>
          </p:cNvPr>
          <p:cNvSpPr/>
          <p:nvPr/>
        </p:nvSpPr>
        <p:spPr bwMode="auto">
          <a:xfrm>
            <a:off x="6018584" y="2458477"/>
            <a:ext cx="977914" cy="2298912"/>
          </a:xfrm>
          <a:custGeom>
            <a:avLst/>
            <a:gdLst/>
            <a:ahLst/>
            <a:cxnLst>
              <a:cxn ang="0">
                <a:pos x="1" y="853"/>
              </a:cxn>
              <a:cxn ang="0">
                <a:pos x="499" y="632"/>
              </a:cxn>
              <a:cxn ang="0">
                <a:pos x="0" y="0"/>
              </a:cxn>
              <a:cxn ang="0">
                <a:pos x="1" y="853"/>
              </a:cxn>
              <a:cxn ang="0">
                <a:pos x="1" y="853"/>
              </a:cxn>
              <a:cxn ang="0">
                <a:pos x="1" y="853"/>
              </a:cxn>
            </a:cxnLst>
            <a:rect l="0" t="0" r="r" b="b"/>
            <a:pathLst>
              <a:path w="499" h="853">
                <a:moveTo>
                  <a:pt x="1" y="853"/>
                </a:moveTo>
                <a:lnTo>
                  <a:pt x="499" y="632"/>
                </a:lnTo>
                <a:lnTo>
                  <a:pt x="0" y="0"/>
                </a:lnTo>
                <a:lnTo>
                  <a:pt x="1" y="853"/>
                </a:lnTo>
                <a:lnTo>
                  <a:pt x="1" y="853"/>
                </a:lnTo>
                <a:lnTo>
                  <a:pt x="1" y="85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ṥľîdê">
            <a:extLst>
              <a:ext uri="{FF2B5EF4-FFF2-40B4-BE49-F238E27FC236}">
                <a16:creationId xmlns:a16="http://schemas.microsoft.com/office/drawing/2014/main" id="{4AC38FE9-8EAD-428F-B7BA-08206797A579}"/>
              </a:ext>
            </a:extLst>
          </p:cNvPr>
          <p:cNvSpPr/>
          <p:nvPr/>
        </p:nvSpPr>
        <p:spPr>
          <a:xfrm>
            <a:off x="7063349" y="4522356"/>
            <a:ext cx="474077" cy="47407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8" name="î$1ïdé">
            <a:extLst>
              <a:ext uri="{FF2B5EF4-FFF2-40B4-BE49-F238E27FC236}">
                <a16:creationId xmlns:a16="http://schemas.microsoft.com/office/drawing/2014/main" id="{9671F083-73F3-4FE0-9368-31B8F16812C7}"/>
              </a:ext>
            </a:extLst>
          </p:cNvPr>
          <p:cNvSpPr/>
          <p:nvPr/>
        </p:nvSpPr>
        <p:spPr bwMode="auto">
          <a:xfrm>
            <a:off x="7167625" y="4629220"/>
            <a:ext cx="265526" cy="26034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5" name="isḻîḓè">
            <a:extLst>
              <a:ext uri="{FF2B5EF4-FFF2-40B4-BE49-F238E27FC236}">
                <a16:creationId xmlns:a16="http://schemas.microsoft.com/office/drawing/2014/main" id="{D7A7A3BF-AC05-42E7-BD45-EB46AE39222C}"/>
              </a:ext>
            </a:extLst>
          </p:cNvPr>
          <p:cNvSpPr/>
          <p:nvPr/>
        </p:nvSpPr>
        <p:spPr>
          <a:xfrm>
            <a:off x="6279239" y="3227863"/>
            <a:ext cx="474077" cy="47407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6" name="îṡḻïde">
            <a:extLst>
              <a:ext uri="{FF2B5EF4-FFF2-40B4-BE49-F238E27FC236}">
                <a16:creationId xmlns:a16="http://schemas.microsoft.com/office/drawing/2014/main" id="{75452BC2-129F-4242-907C-D27F136C6B4C}"/>
              </a:ext>
            </a:extLst>
          </p:cNvPr>
          <p:cNvSpPr/>
          <p:nvPr/>
        </p:nvSpPr>
        <p:spPr bwMode="auto">
          <a:xfrm>
            <a:off x="6383515" y="3332313"/>
            <a:ext cx="265526" cy="265177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3" name="îṣḻïḍé">
            <a:extLst>
              <a:ext uri="{FF2B5EF4-FFF2-40B4-BE49-F238E27FC236}">
                <a16:creationId xmlns:a16="http://schemas.microsoft.com/office/drawing/2014/main" id="{AD043219-9973-4A60-AA85-1FE291FC110D}"/>
              </a:ext>
            </a:extLst>
          </p:cNvPr>
          <p:cNvSpPr/>
          <p:nvPr/>
        </p:nvSpPr>
        <p:spPr>
          <a:xfrm>
            <a:off x="4537330" y="4520162"/>
            <a:ext cx="474077" cy="47407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4" name="íṥliḓê">
            <a:extLst>
              <a:ext uri="{FF2B5EF4-FFF2-40B4-BE49-F238E27FC236}">
                <a16:creationId xmlns:a16="http://schemas.microsoft.com/office/drawing/2014/main" id="{B9F7C516-7854-4B29-88AE-5F95E94620BB}"/>
              </a:ext>
            </a:extLst>
          </p:cNvPr>
          <p:cNvSpPr/>
          <p:nvPr/>
        </p:nvSpPr>
        <p:spPr bwMode="auto">
          <a:xfrm>
            <a:off x="4641606" y="4663906"/>
            <a:ext cx="265526" cy="186586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1" name="iş1iďê">
            <a:extLst>
              <a:ext uri="{FF2B5EF4-FFF2-40B4-BE49-F238E27FC236}">
                <a16:creationId xmlns:a16="http://schemas.microsoft.com/office/drawing/2014/main" id="{D70BF10C-0B84-434E-A842-E5480BF6D193}"/>
              </a:ext>
            </a:extLst>
          </p:cNvPr>
          <p:cNvSpPr/>
          <p:nvPr/>
        </p:nvSpPr>
        <p:spPr>
          <a:xfrm>
            <a:off x="5272035" y="3227863"/>
            <a:ext cx="474077" cy="47407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2" name="îsļiḑê">
            <a:extLst>
              <a:ext uri="{FF2B5EF4-FFF2-40B4-BE49-F238E27FC236}">
                <a16:creationId xmlns:a16="http://schemas.microsoft.com/office/drawing/2014/main" id="{264C7396-5E11-4543-837C-6411BC08563B}"/>
              </a:ext>
            </a:extLst>
          </p:cNvPr>
          <p:cNvSpPr/>
          <p:nvPr/>
        </p:nvSpPr>
        <p:spPr bwMode="auto">
          <a:xfrm>
            <a:off x="5376311" y="3374306"/>
            <a:ext cx="265526" cy="181190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9" name="îṥľiḑè">
            <a:extLst>
              <a:ext uri="{FF2B5EF4-FFF2-40B4-BE49-F238E27FC236}">
                <a16:creationId xmlns:a16="http://schemas.microsoft.com/office/drawing/2014/main" id="{414E698B-9A72-4EA0-A4A7-59F1BF0BF1D9}"/>
              </a:ext>
            </a:extLst>
          </p:cNvPr>
          <p:cNvSpPr/>
          <p:nvPr/>
        </p:nvSpPr>
        <p:spPr>
          <a:xfrm>
            <a:off x="6968425" y="3313823"/>
            <a:ext cx="3456000" cy="73342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30" name="i$ľíďè">
            <a:extLst>
              <a:ext uri="{FF2B5EF4-FFF2-40B4-BE49-F238E27FC236}">
                <a16:creationId xmlns:a16="http://schemas.microsoft.com/office/drawing/2014/main" id="{797760D6-03B9-41EE-87B5-7A713677E026}"/>
              </a:ext>
            </a:extLst>
          </p:cNvPr>
          <p:cNvSpPr txBox="1"/>
          <p:nvPr/>
        </p:nvSpPr>
        <p:spPr bwMode="auto">
          <a:xfrm>
            <a:off x="6968426" y="2861364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27" name="iŝḷîḍé">
            <a:extLst>
              <a:ext uri="{FF2B5EF4-FFF2-40B4-BE49-F238E27FC236}">
                <a16:creationId xmlns:a16="http://schemas.microsoft.com/office/drawing/2014/main" id="{73034E6B-69F0-4D0E-8146-858A7E80D6F5}"/>
              </a:ext>
            </a:extLst>
          </p:cNvPr>
          <p:cNvSpPr/>
          <p:nvPr/>
        </p:nvSpPr>
        <p:spPr>
          <a:xfrm>
            <a:off x="1651378" y="3313823"/>
            <a:ext cx="3456000" cy="73342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28" name="í$ľiḍê">
            <a:extLst>
              <a:ext uri="{FF2B5EF4-FFF2-40B4-BE49-F238E27FC236}">
                <a16:creationId xmlns:a16="http://schemas.microsoft.com/office/drawing/2014/main" id="{71DF5EBF-2977-461A-8F0C-40213F969BD2}"/>
              </a:ext>
            </a:extLst>
          </p:cNvPr>
          <p:cNvSpPr txBox="1"/>
          <p:nvPr/>
        </p:nvSpPr>
        <p:spPr bwMode="auto">
          <a:xfrm>
            <a:off x="1651379" y="2861364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25" name="iṥľide">
            <a:extLst>
              <a:ext uri="{FF2B5EF4-FFF2-40B4-BE49-F238E27FC236}">
                <a16:creationId xmlns:a16="http://schemas.microsoft.com/office/drawing/2014/main" id="{A3F69498-F090-47E4-903A-4D8A0CFAEBED}"/>
              </a:ext>
            </a:extLst>
          </p:cNvPr>
          <p:cNvSpPr/>
          <p:nvPr/>
        </p:nvSpPr>
        <p:spPr>
          <a:xfrm>
            <a:off x="1042950" y="4711797"/>
            <a:ext cx="3456000" cy="73342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26" name="îṣ1ïdê">
            <a:extLst>
              <a:ext uri="{FF2B5EF4-FFF2-40B4-BE49-F238E27FC236}">
                <a16:creationId xmlns:a16="http://schemas.microsoft.com/office/drawing/2014/main" id="{F067AFB4-4BCB-4D82-AB28-6A33BCE28499}"/>
              </a:ext>
            </a:extLst>
          </p:cNvPr>
          <p:cNvSpPr txBox="1"/>
          <p:nvPr/>
        </p:nvSpPr>
        <p:spPr bwMode="auto">
          <a:xfrm>
            <a:off x="1042951" y="4259338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3" name="iṡḻîďè">
            <a:extLst>
              <a:ext uri="{FF2B5EF4-FFF2-40B4-BE49-F238E27FC236}">
                <a16:creationId xmlns:a16="http://schemas.microsoft.com/office/drawing/2014/main" id="{A37984CD-27AE-4926-A749-C604D277BFF4}"/>
              </a:ext>
            </a:extLst>
          </p:cNvPr>
          <p:cNvSpPr/>
          <p:nvPr/>
        </p:nvSpPr>
        <p:spPr>
          <a:xfrm>
            <a:off x="7861731" y="4711797"/>
            <a:ext cx="3456000" cy="73342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 fontScale="92500"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/>
              <a:t>When you copy &amp; paste, choose "keep text only" option.</a:t>
            </a:r>
          </a:p>
        </p:txBody>
      </p:sp>
      <p:sp>
        <p:nvSpPr>
          <p:cNvPr id="24" name="îš1ïḋe">
            <a:extLst>
              <a:ext uri="{FF2B5EF4-FFF2-40B4-BE49-F238E27FC236}">
                <a16:creationId xmlns:a16="http://schemas.microsoft.com/office/drawing/2014/main" id="{09038B36-7DB4-4C10-97F0-4FB7EDD92461}"/>
              </a:ext>
            </a:extLst>
          </p:cNvPr>
          <p:cNvSpPr txBox="1"/>
          <p:nvPr/>
        </p:nvSpPr>
        <p:spPr bwMode="auto">
          <a:xfrm>
            <a:off x="7861732" y="4259338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FD717A3-5157-4BBA-B0F1-0AE6794AAD65}"/>
              </a:ext>
            </a:extLst>
          </p:cNvPr>
          <p:cNvCxnSpPr>
            <a:cxnSpLocks/>
          </p:cNvCxnSpPr>
          <p:nvPr/>
        </p:nvCxnSpPr>
        <p:spPr>
          <a:xfrm>
            <a:off x="669925" y="4133361"/>
            <a:ext cx="424955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CC022E8-2992-415A-9227-ACC8B885B69F}"/>
              </a:ext>
            </a:extLst>
          </p:cNvPr>
          <p:cNvCxnSpPr>
            <a:cxnSpLocks/>
          </p:cNvCxnSpPr>
          <p:nvPr/>
        </p:nvCxnSpPr>
        <p:spPr>
          <a:xfrm>
            <a:off x="7051435" y="4133361"/>
            <a:ext cx="446905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ïsļiḓè">
            <a:extLst>
              <a:ext uri="{FF2B5EF4-FFF2-40B4-BE49-F238E27FC236}">
                <a16:creationId xmlns:a16="http://schemas.microsoft.com/office/drawing/2014/main" id="{58CA622B-F835-4EEB-8025-9732B78D4109}"/>
              </a:ext>
            </a:extLst>
          </p:cNvPr>
          <p:cNvSpPr/>
          <p:nvPr/>
        </p:nvSpPr>
        <p:spPr>
          <a:xfrm>
            <a:off x="5782204" y="2405629"/>
            <a:ext cx="649598" cy="64959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2" name="îŝlîde">
            <a:extLst>
              <a:ext uri="{FF2B5EF4-FFF2-40B4-BE49-F238E27FC236}">
                <a16:creationId xmlns:a16="http://schemas.microsoft.com/office/drawing/2014/main" id="{4A43739C-B411-4AA1-B931-D5275FA6EA60}"/>
              </a:ext>
            </a:extLst>
          </p:cNvPr>
          <p:cNvSpPr/>
          <p:nvPr/>
        </p:nvSpPr>
        <p:spPr bwMode="auto">
          <a:xfrm>
            <a:off x="5925087" y="2602592"/>
            <a:ext cx="363834" cy="255667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9" name="iş1íḓè">
            <a:extLst>
              <a:ext uri="{FF2B5EF4-FFF2-40B4-BE49-F238E27FC236}">
                <a16:creationId xmlns:a16="http://schemas.microsoft.com/office/drawing/2014/main" id="{A3D5FD87-BF94-4C47-8318-F487C9CB915E}"/>
              </a:ext>
            </a:extLst>
          </p:cNvPr>
          <p:cNvSpPr/>
          <p:nvPr/>
        </p:nvSpPr>
        <p:spPr>
          <a:xfrm>
            <a:off x="4290584" y="1665303"/>
            <a:ext cx="3456000" cy="73342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 fontScale="92500"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/>
              <a:t>When you copy &amp; paste, choose "keep text only" option.</a:t>
            </a:r>
          </a:p>
        </p:txBody>
      </p:sp>
      <p:sp>
        <p:nvSpPr>
          <p:cNvPr id="20" name="ísļiḍe">
            <a:extLst>
              <a:ext uri="{FF2B5EF4-FFF2-40B4-BE49-F238E27FC236}">
                <a16:creationId xmlns:a16="http://schemas.microsoft.com/office/drawing/2014/main" id="{34447A97-594C-4A62-A828-58609650B586}"/>
              </a:ext>
            </a:extLst>
          </p:cNvPr>
          <p:cNvSpPr txBox="1"/>
          <p:nvPr/>
        </p:nvSpPr>
        <p:spPr bwMode="auto">
          <a:xfrm>
            <a:off x="4323623" y="1212844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96230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110D6D-B270-4B51-A7B4-87E9CF8C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2B4662C-1D01-4358-AB33-7187B45D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1A6D4C-21D1-4662-9164-6270EA0B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ï$ḻîḍê">
            <a:extLst>
              <a:ext uri="{FF2B5EF4-FFF2-40B4-BE49-F238E27FC236}">
                <a16:creationId xmlns:a16="http://schemas.microsoft.com/office/drawing/2014/main" id="{DC035B4C-A795-4037-944B-0B98A8286888}"/>
              </a:ext>
            </a:extLst>
          </p:cNvPr>
          <p:cNvSpPr/>
          <p:nvPr/>
        </p:nvSpPr>
        <p:spPr bwMode="auto">
          <a:xfrm>
            <a:off x="7370084" y="3778583"/>
            <a:ext cx="3319169" cy="692762"/>
          </a:xfrm>
          <a:custGeom>
            <a:avLst/>
            <a:gdLst>
              <a:gd name="T0" fmla="*/ 0 w 1744"/>
              <a:gd name="T1" fmla="*/ 364 h 364"/>
              <a:gd name="T2" fmla="*/ 1744 w 1744"/>
              <a:gd name="T3" fmla="*/ 364 h 364"/>
              <a:gd name="T4" fmla="*/ 1563 w 1744"/>
              <a:gd name="T5" fmla="*/ 0 h 364"/>
              <a:gd name="T6" fmla="*/ 183 w 1744"/>
              <a:gd name="T7" fmla="*/ 0 h 364"/>
              <a:gd name="T8" fmla="*/ 0 w 1744"/>
              <a:gd name="T9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364">
                <a:moveTo>
                  <a:pt x="0" y="364"/>
                </a:moveTo>
                <a:lnTo>
                  <a:pt x="1744" y="364"/>
                </a:lnTo>
                <a:lnTo>
                  <a:pt x="1563" y="0"/>
                </a:lnTo>
                <a:lnTo>
                  <a:pt x="183" y="0"/>
                </a:lnTo>
                <a:lnTo>
                  <a:pt x="0" y="364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ko-KR" b="1" dirty="0"/>
              <a:t>C</a:t>
            </a:r>
          </a:p>
        </p:txBody>
      </p:sp>
      <p:sp>
        <p:nvSpPr>
          <p:cNvPr id="7" name="íŝḻíḑê">
            <a:extLst>
              <a:ext uri="{FF2B5EF4-FFF2-40B4-BE49-F238E27FC236}">
                <a16:creationId xmlns:a16="http://schemas.microsoft.com/office/drawing/2014/main" id="{920E8524-49FC-4D45-81C8-6B30D8361768}"/>
              </a:ext>
            </a:extLst>
          </p:cNvPr>
          <p:cNvSpPr/>
          <p:nvPr/>
        </p:nvSpPr>
        <p:spPr bwMode="auto">
          <a:xfrm>
            <a:off x="7756431" y="3010456"/>
            <a:ext cx="2546473" cy="690859"/>
          </a:xfrm>
          <a:custGeom>
            <a:avLst/>
            <a:gdLst>
              <a:gd name="T0" fmla="*/ 17 w 1338"/>
              <a:gd name="T1" fmla="*/ 332 h 363"/>
              <a:gd name="T2" fmla="*/ 0 w 1338"/>
              <a:gd name="T3" fmla="*/ 363 h 363"/>
              <a:gd name="T4" fmla="*/ 1338 w 1338"/>
              <a:gd name="T5" fmla="*/ 363 h 363"/>
              <a:gd name="T6" fmla="*/ 1322 w 1338"/>
              <a:gd name="T7" fmla="*/ 332 h 363"/>
              <a:gd name="T8" fmla="*/ 1157 w 1338"/>
              <a:gd name="T9" fmla="*/ 0 h 363"/>
              <a:gd name="T10" fmla="*/ 182 w 1338"/>
              <a:gd name="T11" fmla="*/ 0 h 363"/>
              <a:gd name="T12" fmla="*/ 17 w 1338"/>
              <a:gd name="T13" fmla="*/ 33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8" h="363">
                <a:moveTo>
                  <a:pt x="17" y="332"/>
                </a:moveTo>
                <a:lnTo>
                  <a:pt x="0" y="363"/>
                </a:lnTo>
                <a:lnTo>
                  <a:pt x="1338" y="363"/>
                </a:lnTo>
                <a:lnTo>
                  <a:pt x="1322" y="332"/>
                </a:lnTo>
                <a:lnTo>
                  <a:pt x="1157" y="0"/>
                </a:lnTo>
                <a:lnTo>
                  <a:pt x="182" y="0"/>
                </a:lnTo>
                <a:lnTo>
                  <a:pt x="17" y="332"/>
                </a:lnTo>
                <a:close/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ko-KR" b="1" dirty="0"/>
              <a:t>B</a:t>
            </a:r>
          </a:p>
        </p:txBody>
      </p:sp>
      <p:sp>
        <p:nvSpPr>
          <p:cNvPr id="8" name="íṥ1idê">
            <a:extLst>
              <a:ext uri="{FF2B5EF4-FFF2-40B4-BE49-F238E27FC236}">
                <a16:creationId xmlns:a16="http://schemas.microsoft.com/office/drawing/2014/main" id="{FDD0F1E6-60F3-4172-90E4-4884B52CB2F9}"/>
              </a:ext>
            </a:extLst>
          </p:cNvPr>
          <p:cNvSpPr/>
          <p:nvPr/>
        </p:nvSpPr>
        <p:spPr bwMode="auto">
          <a:xfrm>
            <a:off x="6987541" y="4548614"/>
            <a:ext cx="4086156" cy="690859"/>
          </a:xfrm>
          <a:custGeom>
            <a:avLst/>
            <a:gdLst>
              <a:gd name="T0" fmla="*/ 0 w 2147"/>
              <a:gd name="T1" fmla="*/ 363 h 363"/>
              <a:gd name="T2" fmla="*/ 2147 w 2147"/>
              <a:gd name="T3" fmla="*/ 363 h 363"/>
              <a:gd name="T4" fmla="*/ 1965 w 2147"/>
              <a:gd name="T5" fmla="*/ 0 h 363"/>
              <a:gd name="T6" fmla="*/ 182 w 2147"/>
              <a:gd name="T7" fmla="*/ 0 h 363"/>
              <a:gd name="T8" fmla="*/ 0 w 2147"/>
              <a:gd name="T9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7" h="363">
                <a:moveTo>
                  <a:pt x="0" y="363"/>
                </a:moveTo>
                <a:lnTo>
                  <a:pt x="2147" y="363"/>
                </a:lnTo>
                <a:lnTo>
                  <a:pt x="1965" y="0"/>
                </a:lnTo>
                <a:lnTo>
                  <a:pt x="182" y="0"/>
                </a:lnTo>
                <a:lnTo>
                  <a:pt x="0" y="363"/>
                </a:lnTo>
                <a:close/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ko-KR" b="1" dirty="0"/>
              <a:t>D</a:t>
            </a:r>
          </a:p>
        </p:txBody>
      </p:sp>
      <p:sp>
        <p:nvSpPr>
          <p:cNvPr id="9" name="ïsḻïḑê">
            <a:extLst>
              <a:ext uri="{FF2B5EF4-FFF2-40B4-BE49-F238E27FC236}">
                <a16:creationId xmlns:a16="http://schemas.microsoft.com/office/drawing/2014/main" id="{F020D778-1749-48BA-BD65-0990F093C0E1}"/>
              </a:ext>
            </a:extLst>
          </p:cNvPr>
          <p:cNvSpPr/>
          <p:nvPr/>
        </p:nvSpPr>
        <p:spPr bwMode="auto">
          <a:xfrm>
            <a:off x="6546000" y="5316743"/>
            <a:ext cx="4969238" cy="805051"/>
          </a:xfrm>
          <a:custGeom>
            <a:avLst/>
            <a:gdLst>
              <a:gd name="T0" fmla="*/ 0 w 2611"/>
              <a:gd name="T1" fmla="*/ 423 h 423"/>
              <a:gd name="T2" fmla="*/ 1306 w 2611"/>
              <a:gd name="T3" fmla="*/ 423 h 423"/>
              <a:gd name="T4" fmla="*/ 2611 w 2611"/>
              <a:gd name="T5" fmla="*/ 423 h 423"/>
              <a:gd name="T6" fmla="*/ 2400 w 2611"/>
              <a:gd name="T7" fmla="*/ 0 h 423"/>
              <a:gd name="T8" fmla="*/ 211 w 2611"/>
              <a:gd name="T9" fmla="*/ 0 h 423"/>
              <a:gd name="T10" fmla="*/ 0 w 2611"/>
              <a:gd name="T11" fmla="*/ 423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11" h="423">
                <a:moveTo>
                  <a:pt x="0" y="423"/>
                </a:moveTo>
                <a:lnTo>
                  <a:pt x="1306" y="423"/>
                </a:lnTo>
                <a:lnTo>
                  <a:pt x="2611" y="423"/>
                </a:lnTo>
                <a:lnTo>
                  <a:pt x="2400" y="0"/>
                </a:lnTo>
                <a:lnTo>
                  <a:pt x="211" y="0"/>
                </a:lnTo>
                <a:lnTo>
                  <a:pt x="0" y="423"/>
                </a:lnTo>
                <a:close/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ko-KR" b="1" dirty="0"/>
              <a:t>E</a:t>
            </a:r>
          </a:p>
        </p:txBody>
      </p:sp>
      <p:sp>
        <p:nvSpPr>
          <p:cNvPr id="10" name="îṩlíḋé">
            <a:extLst>
              <a:ext uri="{FF2B5EF4-FFF2-40B4-BE49-F238E27FC236}">
                <a16:creationId xmlns:a16="http://schemas.microsoft.com/office/drawing/2014/main" id="{CF7C2D4E-1A2D-47DA-BE8B-353C96077DF3}"/>
              </a:ext>
            </a:extLst>
          </p:cNvPr>
          <p:cNvSpPr/>
          <p:nvPr/>
        </p:nvSpPr>
        <p:spPr bwMode="auto">
          <a:xfrm>
            <a:off x="8527224" y="1160173"/>
            <a:ext cx="1006789" cy="1002983"/>
          </a:xfrm>
          <a:custGeom>
            <a:avLst/>
            <a:gdLst>
              <a:gd name="T0" fmla="*/ 265 w 529"/>
              <a:gd name="T1" fmla="*/ 0 h 527"/>
              <a:gd name="T2" fmla="*/ 0 w 529"/>
              <a:gd name="T3" fmla="*/ 527 h 527"/>
              <a:gd name="T4" fmla="*/ 529 w 529"/>
              <a:gd name="T5" fmla="*/ 527 h 527"/>
              <a:gd name="T6" fmla="*/ 265 w 529"/>
              <a:gd name="T7" fmla="*/ 0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9" h="527">
                <a:moveTo>
                  <a:pt x="265" y="0"/>
                </a:moveTo>
                <a:lnTo>
                  <a:pt x="0" y="527"/>
                </a:lnTo>
                <a:lnTo>
                  <a:pt x="529" y="527"/>
                </a:lnTo>
                <a:lnTo>
                  <a:pt x="26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121920" tIns="60960" rIns="121920" bIns="6096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br>
              <a:rPr lang="en-US" altLang="zh-CN" sz="2400" b="1" dirty="0">
                <a:solidFill>
                  <a:schemeClr val="bg1"/>
                </a:solidFill>
              </a:rPr>
            </a:b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11" name="iṥľïde">
            <a:extLst>
              <a:ext uri="{FF2B5EF4-FFF2-40B4-BE49-F238E27FC236}">
                <a16:creationId xmlns:a16="http://schemas.microsoft.com/office/drawing/2014/main" id="{41480A1B-1103-4651-A657-7B46791BE5F4}"/>
              </a:ext>
            </a:extLst>
          </p:cNvPr>
          <p:cNvSpPr/>
          <p:nvPr/>
        </p:nvSpPr>
        <p:spPr bwMode="auto">
          <a:xfrm>
            <a:off x="8142780" y="2240424"/>
            <a:ext cx="1777583" cy="692762"/>
          </a:xfrm>
          <a:custGeom>
            <a:avLst/>
            <a:gdLst>
              <a:gd name="T0" fmla="*/ 182 w 934"/>
              <a:gd name="T1" fmla="*/ 0 h 364"/>
              <a:gd name="T2" fmla="*/ 0 w 934"/>
              <a:gd name="T3" fmla="*/ 364 h 364"/>
              <a:gd name="T4" fmla="*/ 934 w 934"/>
              <a:gd name="T5" fmla="*/ 364 h 364"/>
              <a:gd name="T6" fmla="*/ 751 w 934"/>
              <a:gd name="T7" fmla="*/ 0 h 364"/>
              <a:gd name="T8" fmla="*/ 182 w 934"/>
              <a:gd name="T9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4" h="364">
                <a:moveTo>
                  <a:pt x="182" y="0"/>
                </a:moveTo>
                <a:lnTo>
                  <a:pt x="0" y="364"/>
                </a:lnTo>
                <a:lnTo>
                  <a:pt x="934" y="364"/>
                </a:lnTo>
                <a:lnTo>
                  <a:pt x="751" y="0"/>
                </a:lnTo>
                <a:lnTo>
                  <a:pt x="182" y="0"/>
                </a:lnTo>
                <a:close/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altLang="ko-KR" b="1" dirty="0"/>
              <a:t>A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6A20ECA-3473-421F-9088-A6C5B65A3B98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69925" y="2933186"/>
            <a:ext cx="747285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888CFBC-E80E-4BB9-821E-DA5B633DAE03}"/>
              </a:ext>
            </a:extLst>
          </p:cNvPr>
          <p:cNvCxnSpPr>
            <a:cxnSpLocks/>
          </p:cNvCxnSpPr>
          <p:nvPr/>
        </p:nvCxnSpPr>
        <p:spPr>
          <a:xfrm flipH="1">
            <a:off x="4566000" y="3701315"/>
            <a:ext cx="319043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DECF366-8030-4574-A92D-7316A4BCD3A1}"/>
              </a:ext>
            </a:extLst>
          </p:cNvPr>
          <p:cNvCxnSpPr>
            <a:cxnSpLocks/>
          </p:cNvCxnSpPr>
          <p:nvPr/>
        </p:nvCxnSpPr>
        <p:spPr>
          <a:xfrm flipH="1">
            <a:off x="669925" y="4471345"/>
            <a:ext cx="670015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E780F39-C2E6-46DE-960C-0F2438A1F259}"/>
              </a:ext>
            </a:extLst>
          </p:cNvPr>
          <p:cNvCxnSpPr/>
          <p:nvPr/>
        </p:nvCxnSpPr>
        <p:spPr>
          <a:xfrm flipH="1">
            <a:off x="3576000" y="5239473"/>
            <a:ext cx="341154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8D246D5-EB1C-4286-825C-7EC16CEAC9E5}"/>
              </a:ext>
            </a:extLst>
          </p:cNvPr>
          <p:cNvCxnSpPr>
            <a:cxnSpLocks/>
            <a:stCxn id="9" idx="0"/>
          </p:cNvCxnSpPr>
          <p:nvPr/>
        </p:nvCxnSpPr>
        <p:spPr>
          <a:xfrm flipH="1">
            <a:off x="669925" y="6121794"/>
            <a:ext cx="5876075" cy="2183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ŝľîde">
            <a:extLst>
              <a:ext uri="{FF2B5EF4-FFF2-40B4-BE49-F238E27FC236}">
                <a16:creationId xmlns:a16="http://schemas.microsoft.com/office/drawing/2014/main" id="{CAEA16F4-A42B-4EC3-8518-6BBF6BB464B4}"/>
              </a:ext>
            </a:extLst>
          </p:cNvPr>
          <p:cNvSpPr/>
          <p:nvPr/>
        </p:nvSpPr>
        <p:spPr>
          <a:xfrm>
            <a:off x="669925" y="2305396"/>
            <a:ext cx="2132542" cy="62778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/>
              <a:t>……</a:t>
            </a:r>
          </a:p>
        </p:txBody>
      </p:sp>
      <p:sp>
        <p:nvSpPr>
          <p:cNvPr id="18" name="ïŝľïḑe">
            <a:extLst>
              <a:ext uri="{FF2B5EF4-FFF2-40B4-BE49-F238E27FC236}">
                <a16:creationId xmlns:a16="http://schemas.microsoft.com/office/drawing/2014/main" id="{AC2B8F9A-65A7-4DCC-8F6A-DAB21D34401E}"/>
              </a:ext>
            </a:extLst>
          </p:cNvPr>
          <p:cNvSpPr/>
          <p:nvPr/>
        </p:nvSpPr>
        <p:spPr>
          <a:xfrm>
            <a:off x="4566000" y="3077803"/>
            <a:ext cx="2132542" cy="62778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/>
              <a:t>……</a:t>
            </a:r>
          </a:p>
        </p:txBody>
      </p:sp>
      <p:sp>
        <p:nvSpPr>
          <p:cNvPr id="19" name="îslîďe">
            <a:extLst>
              <a:ext uri="{FF2B5EF4-FFF2-40B4-BE49-F238E27FC236}">
                <a16:creationId xmlns:a16="http://schemas.microsoft.com/office/drawing/2014/main" id="{F26281A8-C44E-468E-9944-56AB8BFE7190}"/>
              </a:ext>
            </a:extLst>
          </p:cNvPr>
          <p:cNvSpPr/>
          <p:nvPr/>
        </p:nvSpPr>
        <p:spPr>
          <a:xfrm>
            <a:off x="669925" y="3851713"/>
            <a:ext cx="2132542" cy="62778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/>
              <a:t>……</a:t>
            </a:r>
          </a:p>
        </p:txBody>
      </p:sp>
      <p:sp>
        <p:nvSpPr>
          <p:cNvPr id="20" name="íšļiḋê">
            <a:extLst>
              <a:ext uri="{FF2B5EF4-FFF2-40B4-BE49-F238E27FC236}">
                <a16:creationId xmlns:a16="http://schemas.microsoft.com/office/drawing/2014/main" id="{4074B556-C2EF-4645-AC55-0D665B09FED1}"/>
              </a:ext>
            </a:extLst>
          </p:cNvPr>
          <p:cNvSpPr/>
          <p:nvPr/>
        </p:nvSpPr>
        <p:spPr>
          <a:xfrm>
            <a:off x="3576000" y="4624120"/>
            <a:ext cx="2132542" cy="62778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/>
              <a:t>……</a:t>
            </a:r>
          </a:p>
        </p:txBody>
      </p:sp>
      <p:sp>
        <p:nvSpPr>
          <p:cNvPr id="21" name="îšľiḋe">
            <a:extLst>
              <a:ext uri="{FF2B5EF4-FFF2-40B4-BE49-F238E27FC236}">
                <a16:creationId xmlns:a16="http://schemas.microsoft.com/office/drawing/2014/main" id="{EDC4758A-A7A7-4EDE-908F-51E04FF05201}"/>
              </a:ext>
            </a:extLst>
          </p:cNvPr>
          <p:cNvSpPr/>
          <p:nvPr/>
        </p:nvSpPr>
        <p:spPr>
          <a:xfrm>
            <a:off x="669925" y="5515835"/>
            <a:ext cx="2132542" cy="62778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00" dirty="0"/>
              <a:t>……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E737BBCC-0243-4406-BE22-4E73E22E2CDF}"/>
              </a:ext>
            </a:extLst>
          </p:cNvPr>
          <p:cNvCxnSpPr>
            <a:cxnSpLocks/>
            <a:stCxn id="11" idx="0"/>
          </p:cNvCxnSpPr>
          <p:nvPr/>
        </p:nvCxnSpPr>
        <p:spPr>
          <a:xfrm flipH="1">
            <a:off x="669925" y="2240424"/>
            <a:ext cx="781923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îśľïḓè">
            <a:extLst>
              <a:ext uri="{FF2B5EF4-FFF2-40B4-BE49-F238E27FC236}">
                <a16:creationId xmlns:a16="http://schemas.microsoft.com/office/drawing/2014/main" id="{364F8489-C011-4237-84E4-81EC7EA9D0A0}"/>
              </a:ext>
            </a:extLst>
          </p:cNvPr>
          <p:cNvSpPr/>
          <p:nvPr/>
        </p:nvSpPr>
        <p:spPr>
          <a:xfrm>
            <a:off x="1036103" y="1207989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18K</a:t>
            </a:r>
          </a:p>
        </p:txBody>
      </p:sp>
      <p:sp>
        <p:nvSpPr>
          <p:cNvPr id="24" name="íṡ1îḋê">
            <a:extLst>
              <a:ext uri="{FF2B5EF4-FFF2-40B4-BE49-F238E27FC236}">
                <a16:creationId xmlns:a16="http://schemas.microsoft.com/office/drawing/2014/main" id="{1DB59B5B-CB87-4A03-A5D3-0F882DF80E4F}"/>
              </a:ext>
            </a:extLst>
          </p:cNvPr>
          <p:cNvSpPr txBox="1"/>
          <p:nvPr/>
        </p:nvSpPr>
        <p:spPr bwMode="auto">
          <a:xfrm>
            <a:off x="669925" y="1488184"/>
            <a:ext cx="118145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25" name="îṥḷiḓe">
            <a:extLst>
              <a:ext uri="{FF2B5EF4-FFF2-40B4-BE49-F238E27FC236}">
                <a16:creationId xmlns:a16="http://schemas.microsoft.com/office/drawing/2014/main" id="{D7F3E0A5-367E-4F5A-9390-2DEA2DE7CE96}"/>
              </a:ext>
            </a:extLst>
          </p:cNvPr>
          <p:cNvSpPr/>
          <p:nvPr/>
        </p:nvSpPr>
        <p:spPr>
          <a:xfrm>
            <a:off x="2479991" y="1207989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30K</a:t>
            </a:r>
          </a:p>
        </p:txBody>
      </p:sp>
      <p:sp>
        <p:nvSpPr>
          <p:cNvPr id="26" name="íṥḷiḑè">
            <a:extLst>
              <a:ext uri="{FF2B5EF4-FFF2-40B4-BE49-F238E27FC236}">
                <a16:creationId xmlns:a16="http://schemas.microsoft.com/office/drawing/2014/main" id="{3D1DBDC2-9BCA-4F49-B23D-3CFD85FBFCB9}"/>
              </a:ext>
            </a:extLst>
          </p:cNvPr>
          <p:cNvSpPr txBox="1"/>
          <p:nvPr/>
        </p:nvSpPr>
        <p:spPr bwMode="auto">
          <a:xfrm>
            <a:off x="2113813" y="1488184"/>
            <a:ext cx="118145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27" name="î$ľíde">
            <a:extLst>
              <a:ext uri="{FF2B5EF4-FFF2-40B4-BE49-F238E27FC236}">
                <a16:creationId xmlns:a16="http://schemas.microsoft.com/office/drawing/2014/main" id="{F95E3A36-B2CA-4176-9DB4-DEA129F2B7C9}"/>
              </a:ext>
            </a:extLst>
          </p:cNvPr>
          <p:cNvSpPr/>
          <p:nvPr/>
        </p:nvSpPr>
        <p:spPr>
          <a:xfrm>
            <a:off x="3923879" y="1207989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56K</a:t>
            </a:r>
          </a:p>
        </p:txBody>
      </p:sp>
      <p:sp>
        <p:nvSpPr>
          <p:cNvPr id="28" name="ïṥľíḋè">
            <a:extLst>
              <a:ext uri="{FF2B5EF4-FFF2-40B4-BE49-F238E27FC236}">
                <a16:creationId xmlns:a16="http://schemas.microsoft.com/office/drawing/2014/main" id="{7E44F74C-A543-4784-8AA8-4C78E3364E53}"/>
              </a:ext>
            </a:extLst>
          </p:cNvPr>
          <p:cNvSpPr txBox="1"/>
          <p:nvPr/>
        </p:nvSpPr>
        <p:spPr bwMode="auto">
          <a:xfrm>
            <a:off x="3557701" y="1488184"/>
            <a:ext cx="118145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29" name="ïṧlïdè">
            <a:extLst>
              <a:ext uri="{FF2B5EF4-FFF2-40B4-BE49-F238E27FC236}">
                <a16:creationId xmlns:a16="http://schemas.microsoft.com/office/drawing/2014/main" id="{7EFA934E-6448-4554-933D-A7BAFB2CA3A1}"/>
              </a:ext>
            </a:extLst>
          </p:cNvPr>
          <p:cNvSpPr/>
          <p:nvPr/>
        </p:nvSpPr>
        <p:spPr>
          <a:xfrm>
            <a:off x="5367767" y="1207989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52K</a:t>
            </a:r>
          </a:p>
        </p:txBody>
      </p:sp>
      <p:sp>
        <p:nvSpPr>
          <p:cNvPr id="30" name="iŝļîḍé">
            <a:extLst>
              <a:ext uri="{FF2B5EF4-FFF2-40B4-BE49-F238E27FC236}">
                <a16:creationId xmlns:a16="http://schemas.microsoft.com/office/drawing/2014/main" id="{147B4CC7-C3D0-498A-A00E-0466C8B777A9}"/>
              </a:ext>
            </a:extLst>
          </p:cNvPr>
          <p:cNvSpPr txBox="1"/>
          <p:nvPr/>
        </p:nvSpPr>
        <p:spPr bwMode="auto">
          <a:xfrm>
            <a:off x="5001589" y="1488184"/>
            <a:ext cx="118145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31" name="iṩliḓê">
            <a:extLst>
              <a:ext uri="{FF2B5EF4-FFF2-40B4-BE49-F238E27FC236}">
                <a16:creationId xmlns:a16="http://schemas.microsoft.com/office/drawing/2014/main" id="{96BC3C89-AC24-4C74-AA18-D6A47DC72CFF}"/>
              </a:ext>
            </a:extLst>
          </p:cNvPr>
          <p:cNvSpPr/>
          <p:nvPr/>
        </p:nvSpPr>
        <p:spPr>
          <a:xfrm>
            <a:off x="6811655" y="1207989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36K</a:t>
            </a:r>
          </a:p>
        </p:txBody>
      </p:sp>
      <p:sp>
        <p:nvSpPr>
          <p:cNvPr id="32" name="íṩḷiḍé">
            <a:extLst>
              <a:ext uri="{FF2B5EF4-FFF2-40B4-BE49-F238E27FC236}">
                <a16:creationId xmlns:a16="http://schemas.microsoft.com/office/drawing/2014/main" id="{8F7A84DE-62CD-472D-847B-248D0AC7D9F0}"/>
              </a:ext>
            </a:extLst>
          </p:cNvPr>
          <p:cNvSpPr txBox="1"/>
          <p:nvPr/>
        </p:nvSpPr>
        <p:spPr bwMode="auto">
          <a:xfrm>
            <a:off x="6445477" y="1488184"/>
            <a:ext cx="118145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Text here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F4B7C8DA-AF7E-40D8-9E11-8467D8D5FD39}"/>
              </a:ext>
            </a:extLst>
          </p:cNvPr>
          <p:cNvCxnSpPr/>
          <p:nvPr/>
        </p:nvCxnSpPr>
        <p:spPr>
          <a:xfrm>
            <a:off x="1984575" y="1207989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2094277F-C674-4711-8D55-DFABE7425D4D}"/>
              </a:ext>
            </a:extLst>
          </p:cNvPr>
          <p:cNvCxnSpPr/>
          <p:nvPr/>
        </p:nvCxnSpPr>
        <p:spPr>
          <a:xfrm>
            <a:off x="3413325" y="1207989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5226894F-6EC9-47C8-BEA0-3C062C616C83}"/>
              </a:ext>
            </a:extLst>
          </p:cNvPr>
          <p:cNvCxnSpPr/>
          <p:nvPr/>
        </p:nvCxnSpPr>
        <p:spPr>
          <a:xfrm>
            <a:off x="4842075" y="1207989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B9328000-6336-4380-81A8-87E8AFA34843}"/>
              </a:ext>
            </a:extLst>
          </p:cNvPr>
          <p:cNvCxnSpPr/>
          <p:nvPr/>
        </p:nvCxnSpPr>
        <p:spPr>
          <a:xfrm>
            <a:off x="6270825" y="1207989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384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51139" y="1932637"/>
            <a:ext cx="5419185" cy="895350"/>
          </a:xfrm>
        </p:spPr>
        <p:txBody>
          <a:bodyPr/>
          <a:lstStyle/>
          <a:p>
            <a:r>
              <a:rPr lang="zh-CN" altLang="en-US" dirty="0"/>
              <a:t>论文总结与展望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952255" y="2827987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653022" y="244588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18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E28756-9C4C-4198-BB28-15BD5C402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77C11F-F2CF-4FE4-B992-7B22D866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8011CF-ECF2-449A-96C2-55402A8E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19" name="îṥľiḋê">
            <a:extLst>
              <a:ext uri="{FF2B5EF4-FFF2-40B4-BE49-F238E27FC236}">
                <a16:creationId xmlns:a16="http://schemas.microsoft.com/office/drawing/2014/main" id="{349582F3-8F27-4FEE-9F22-5D58C7FCB147}"/>
              </a:ext>
            </a:extLst>
          </p:cNvPr>
          <p:cNvSpPr/>
          <p:nvPr/>
        </p:nvSpPr>
        <p:spPr bwMode="auto">
          <a:xfrm>
            <a:off x="669924" y="4239000"/>
            <a:ext cx="2560755" cy="190462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/>
          <a:lstStyle/>
          <a:p>
            <a:pPr marL="144000" indent="-1440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144000" indent="-1440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</a:t>
            </a:r>
          </a:p>
          <a:p>
            <a:pPr marL="144000" indent="-1440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</a:t>
            </a:r>
          </a:p>
          <a:p>
            <a:pPr marL="144000" indent="-1440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</a:t>
            </a:r>
          </a:p>
          <a:p>
            <a:pPr marL="144000" indent="-1440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dirty="0"/>
          </a:p>
        </p:txBody>
      </p:sp>
      <p:sp>
        <p:nvSpPr>
          <p:cNvPr id="20" name="iṥľîḑé">
            <a:extLst>
              <a:ext uri="{FF2B5EF4-FFF2-40B4-BE49-F238E27FC236}">
                <a16:creationId xmlns:a16="http://schemas.microsoft.com/office/drawing/2014/main" id="{D6734F40-4054-4C09-99A5-FB05D857B70A}"/>
              </a:ext>
            </a:extLst>
          </p:cNvPr>
          <p:cNvSpPr/>
          <p:nvPr/>
        </p:nvSpPr>
        <p:spPr bwMode="auto">
          <a:xfrm>
            <a:off x="746791" y="4104000"/>
            <a:ext cx="1800000" cy="27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7" name="ï$ļîḑè">
            <a:extLst>
              <a:ext uri="{FF2B5EF4-FFF2-40B4-BE49-F238E27FC236}">
                <a16:creationId xmlns:a16="http://schemas.microsoft.com/office/drawing/2014/main" id="{24673D42-FBC5-4F5F-8A56-CD51319517AD}"/>
              </a:ext>
            </a:extLst>
          </p:cNvPr>
          <p:cNvSpPr/>
          <p:nvPr/>
        </p:nvSpPr>
        <p:spPr bwMode="auto">
          <a:xfrm rot="1044842">
            <a:off x="2523528" y="2985137"/>
            <a:ext cx="809391" cy="887726"/>
          </a:xfrm>
          <a:custGeom>
            <a:avLst/>
            <a:gdLst>
              <a:gd name="T0" fmla="*/ 3880 w 4987"/>
              <a:gd name="T1" fmla="*/ 336 h 5478"/>
              <a:gd name="T2" fmla="*/ 2772 w 4987"/>
              <a:gd name="T3" fmla="*/ 0 h 5478"/>
              <a:gd name="T4" fmla="*/ 2946 w 4987"/>
              <a:gd name="T5" fmla="*/ 748 h 5478"/>
              <a:gd name="T6" fmla="*/ 742 w 4987"/>
              <a:gd name="T7" fmla="*/ 2455 h 5478"/>
              <a:gd name="T8" fmla="*/ 243 w 4987"/>
              <a:gd name="T9" fmla="*/ 5478 h 5478"/>
              <a:gd name="T10" fmla="*/ 969 w 4987"/>
              <a:gd name="T11" fmla="*/ 5309 h 5478"/>
              <a:gd name="T12" fmla="*/ 3116 w 4987"/>
              <a:gd name="T13" fmla="*/ 1477 h 5478"/>
              <a:gd name="T14" fmla="*/ 3297 w 4987"/>
              <a:gd name="T15" fmla="*/ 2255 h 5478"/>
              <a:gd name="T16" fmla="*/ 4142 w 4987"/>
              <a:gd name="T17" fmla="*/ 1463 h 5478"/>
              <a:gd name="T18" fmla="*/ 4987 w 4987"/>
              <a:gd name="T19" fmla="*/ 672 h 5478"/>
              <a:gd name="T20" fmla="*/ 3880 w 4987"/>
              <a:gd name="T21" fmla="*/ 336 h 5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87" h="5478">
                <a:moveTo>
                  <a:pt x="3880" y="336"/>
                </a:moveTo>
                <a:lnTo>
                  <a:pt x="2772" y="0"/>
                </a:lnTo>
                <a:lnTo>
                  <a:pt x="2946" y="748"/>
                </a:lnTo>
                <a:cubicBezTo>
                  <a:pt x="2030" y="1033"/>
                  <a:pt x="1255" y="1631"/>
                  <a:pt x="742" y="2455"/>
                </a:cubicBezTo>
                <a:cubicBezTo>
                  <a:pt x="177" y="3363"/>
                  <a:pt x="0" y="4437"/>
                  <a:pt x="243" y="5478"/>
                </a:cubicBezTo>
                <a:lnTo>
                  <a:pt x="969" y="5309"/>
                </a:lnTo>
                <a:cubicBezTo>
                  <a:pt x="584" y="3657"/>
                  <a:pt x="1536" y="2000"/>
                  <a:pt x="3116" y="1477"/>
                </a:cubicBezTo>
                <a:lnTo>
                  <a:pt x="3297" y="2255"/>
                </a:lnTo>
                <a:lnTo>
                  <a:pt x="4142" y="1463"/>
                </a:lnTo>
                <a:lnTo>
                  <a:pt x="4987" y="672"/>
                </a:lnTo>
                <a:lnTo>
                  <a:pt x="3880" y="3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iṣľîďê">
            <a:extLst>
              <a:ext uri="{FF2B5EF4-FFF2-40B4-BE49-F238E27FC236}">
                <a16:creationId xmlns:a16="http://schemas.microsoft.com/office/drawing/2014/main" id="{CFB52022-892A-47A9-89C4-E5A9D5C7CDA8}"/>
              </a:ext>
            </a:extLst>
          </p:cNvPr>
          <p:cNvSpPr/>
          <p:nvPr/>
        </p:nvSpPr>
        <p:spPr bwMode="auto">
          <a:xfrm>
            <a:off x="3433724" y="3428999"/>
            <a:ext cx="2560755" cy="271462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/>
          <a:lstStyle/>
          <a:p>
            <a:pPr marL="144000" indent="-1440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144000" indent="-1440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</a:t>
            </a:r>
          </a:p>
          <a:p>
            <a:pPr marL="144000" indent="-1440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</a:t>
            </a:r>
          </a:p>
          <a:p>
            <a:pPr marL="144000" indent="-1440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</a:t>
            </a:r>
          </a:p>
          <a:p>
            <a:pPr marL="144000" indent="-1440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dirty="0"/>
          </a:p>
        </p:txBody>
      </p:sp>
      <p:sp>
        <p:nvSpPr>
          <p:cNvPr id="18" name="ïs1îdê">
            <a:extLst>
              <a:ext uri="{FF2B5EF4-FFF2-40B4-BE49-F238E27FC236}">
                <a16:creationId xmlns:a16="http://schemas.microsoft.com/office/drawing/2014/main" id="{A55EB068-3158-478E-B2CB-459E1C013FE1}"/>
              </a:ext>
            </a:extLst>
          </p:cNvPr>
          <p:cNvSpPr/>
          <p:nvPr/>
        </p:nvSpPr>
        <p:spPr bwMode="auto">
          <a:xfrm>
            <a:off x="3510591" y="3294000"/>
            <a:ext cx="1800000" cy="27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5" name="iš1iḓê">
            <a:extLst>
              <a:ext uri="{FF2B5EF4-FFF2-40B4-BE49-F238E27FC236}">
                <a16:creationId xmlns:a16="http://schemas.microsoft.com/office/drawing/2014/main" id="{23323FFE-9CFF-4AED-96CE-AFF05A84D171}"/>
              </a:ext>
            </a:extLst>
          </p:cNvPr>
          <p:cNvSpPr/>
          <p:nvPr/>
        </p:nvSpPr>
        <p:spPr bwMode="auto">
          <a:xfrm>
            <a:off x="6197524" y="2713622"/>
            <a:ext cx="2560755" cy="343000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44000" indent="-1440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144000" indent="-1440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/>
              <a:t>Supporting text </a:t>
            </a:r>
            <a:r>
              <a:rPr lang="en-US" altLang="zh-CN" sz="1400" dirty="0"/>
              <a:t>here</a:t>
            </a:r>
          </a:p>
          <a:p>
            <a:pPr marL="144000" indent="-1440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</a:t>
            </a:r>
          </a:p>
          <a:p>
            <a:pPr marL="144000" indent="-1440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</a:t>
            </a:r>
          </a:p>
          <a:p>
            <a:pPr marL="144000" indent="-1440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dirty="0"/>
          </a:p>
        </p:txBody>
      </p:sp>
      <p:sp>
        <p:nvSpPr>
          <p:cNvPr id="16" name="îṡlîḑè">
            <a:extLst>
              <a:ext uri="{FF2B5EF4-FFF2-40B4-BE49-F238E27FC236}">
                <a16:creationId xmlns:a16="http://schemas.microsoft.com/office/drawing/2014/main" id="{078CF169-2FE7-49C1-ADE7-6B48BAFCF4C7}"/>
              </a:ext>
            </a:extLst>
          </p:cNvPr>
          <p:cNvSpPr/>
          <p:nvPr/>
        </p:nvSpPr>
        <p:spPr bwMode="auto">
          <a:xfrm>
            <a:off x="6274391" y="2578623"/>
            <a:ext cx="1800000" cy="27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3" name="íŝḷïḋe">
            <a:extLst>
              <a:ext uri="{FF2B5EF4-FFF2-40B4-BE49-F238E27FC236}">
                <a16:creationId xmlns:a16="http://schemas.microsoft.com/office/drawing/2014/main" id="{6BC4ADC9-9C4F-48BE-9CC8-2F4F720E0F97}"/>
              </a:ext>
            </a:extLst>
          </p:cNvPr>
          <p:cNvSpPr/>
          <p:nvPr/>
        </p:nvSpPr>
        <p:spPr bwMode="auto">
          <a:xfrm>
            <a:off x="8961323" y="1781497"/>
            <a:ext cx="2560755" cy="436212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/>
          <a:lstStyle/>
          <a:p>
            <a:pPr marL="144000" indent="-1440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pPr marL="144000" indent="-1440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</a:t>
            </a:r>
          </a:p>
          <a:p>
            <a:pPr marL="144000" indent="-1440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</a:t>
            </a:r>
          </a:p>
          <a:p>
            <a:pPr marL="144000" indent="-1440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Supporting text here</a:t>
            </a:r>
          </a:p>
          <a:p>
            <a:pPr marL="144000" indent="-1440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400" dirty="0"/>
          </a:p>
        </p:txBody>
      </p:sp>
      <p:sp>
        <p:nvSpPr>
          <p:cNvPr id="14" name="îśľïde">
            <a:extLst>
              <a:ext uri="{FF2B5EF4-FFF2-40B4-BE49-F238E27FC236}">
                <a16:creationId xmlns:a16="http://schemas.microsoft.com/office/drawing/2014/main" id="{1DA829AA-0D41-482D-A9DD-A3811C3A5F0B}"/>
              </a:ext>
            </a:extLst>
          </p:cNvPr>
          <p:cNvSpPr/>
          <p:nvPr/>
        </p:nvSpPr>
        <p:spPr bwMode="auto">
          <a:xfrm>
            <a:off x="9038190" y="1646498"/>
            <a:ext cx="1800000" cy="27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1" name="ïṧļíde">
            <a:extLst>
              <a:ext uri="{FF2B5EF4-FFF2-40B4-BE49-F238E27FC236}">
                <a16:creationId xmlns:a16="http://schemas.microsoft.com/office/drawing/2014/main" id="{10A876C0-3A52-4DD3-908A-66C35790B989}"/>
              </a:ext>
            </a:extLst>
          </p:cNvPr>
          <p:cNvSpPr/>
          <p:nvPr/>
        </p:nvSpPr>
        <p:spPr bwMode="auto">
          <a:xfrm rot="1044842">
            <a:off x="5336528" y="2168184"/>
            <a:ext cx="809391" cy="887726"/>
          </a:xfrm>
          <a:custGeom>
            <a:avLst/>
            <a:gdLst>
              <a:gd name="T0" fmla="*/ 3880 w 4987"/>
              <a:gd name="T1" fmla="*/ 336 h 5478"/>
              <a:gd name="T2" fmla="*/ 2772 w 4987"/>
              <a:gd name="T3" fmla="*/ 0 h 5478"/>
              <a:gd name="T4" fmla="*/ 2946 w 4987"/>
              <a:gd name="T5" fmla="*/ 748 h 5478"/>
              <a:gd name="T6" fmla="*/ 742 w 4987"/>
              <a:gd name="T7" fmla="*/ 2455 h 5478"/>
              <a:gd name="T8" fmla="*/ 243 w 4987"/>
              <a:gd name="T9" fmla="*/ 5478 h 5478"/>
              <a:gd name="T10" fmla="*/ 969 w 4987"/>
              <a:gd name="T11" fmla="*/ 5309 h 5478"/>
              <a:gd name="T12" fmla="*/ 3116 w 4987"/>
              <a:gd name="T13" fmla="*/ 1477 h 5478"/>
              <a:gd name="T14" fmla="*/ 3297 w 4987"/>
              <a:gd name="T15" fmla="*/ 2255 h 5478"/>
              <a:gd name="T16" fmla="*/ 4142 w 4987"/>
              <a:gd name="T17" fmla="*/ 1463 h 5478"/>
              <a:gd name="T18" fmla="*/ 4987 w 4987"/>
              <a:gd name="T19" fmla="*/ 672 h 5478"/>
              <a:gd name="T20" fmla="*/ 3880 w 4987"/>
              <a:gd name="T21" fmla="*/ 336 h 5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87" h="5478">
                <a:moveTo>
                  <a:pt x="3880" y="336"/>
                </a:moveTo>
                <a:lnTo>
                  <a:pt x="2772" y="0"/>
                </a:lnTo>
                <a:lnTo>
                  <a:pt x="2946" y="748"/>
                </a:lnTo>
                <a:cubicBezTo>
                  <a:pt x="2030" y="1033"/>
                  <a:pt x="1255" y="1631"/>
                  <a:pt x="742" y="2455"/>
                </a:cubicBezTo>
                <a:cubicBezTo>
                  <a:pt x="177" y="3363"/>
                  <a:pt x="0" y="4437"/>
                  <a:pt x="243" y="5478"/>
                </a:cubicBezTo>
                <a:lnTo>
                  <a:pt x="969" y="5309"/>
                </a:lnTo>
                <a:cubicBezTo>
                  <a:pt x="584" y="3657"/>
                  <a:pt x="1536" y="2000"/>
                  <a:pt x="3116" y="1477"/>
                </a:cubicBezTo>
                <a:lnTo>
                  <a:pt x="3297" y="2255"/>
                </a:lnTo>
                <a:lnTo>
                  <a:pt x="4142" y="1463"/>
                </a:lnTo>
                <a:lnTo>
                  <a:pt x="4987" y="672"/>
                </a:lnTo>
                <a:lnTo>
                  <a:pt x="3880" y="3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îṣļíḑé">
            <a:extLst>
              <a:ext uri="{FF2B5EF4-FFF2-40B4-BE49-F238E27FC236}">
                <a16:creationId xmlns:a16="http://schemas.microsoft.com/office/drawing/2014/main" id="{5656EB4F-22FD-46FB-A291-563522738DE3}"/>
              </a:ext>
            </a:extLst>
          </p:cNvPr>
          <p:cNvSpPr/>
          <p:nvPr/>
        </p:nvSpPr>
        <p:spPr bwMode="auto">
          <a:xfrm rot="1044842">
            <a:off x="8176565" y="1224721"/>
            <a:ext cx="809391" cy="887726"/>
          </a:xfrm>
          <a:custGeom>
            <a:avLst/>
            <a:gdLst>
              <a:gd name="T0" fmla="*/ 3880 w 4987"/>
              <a:gd name="T1" fmla="*/ 336 h 5478"/>
              <a:gd name="T2" fmla="*/ 2772 w 4987"/>
              <a:gd name="T3" fmla="*/ 0 h 5478"/>
              <a:gd name="T4" fmla="*/ 2946 w 4987"/>
              <a:gd name="T5" fmla="*/ 748 h 5478"/>
              <a:gd name="T6" fmla="*/ 742 w 4987"/>
              <a:gd name="T7" fmla="*/ 2455 h 5478"/>
              <a:gd name="T8" fmla="*/ 243 w 4987"/>
              <a:gd name="T9" fmla="*/ 5478 h 5478"/>
              <a:gd name="T10" fmla="*/ 969 w 4987"/>
              <a:gd name="T11" fmla="*/ 5309 h 5478"/>
              <a:gd name="T12" fmla="*/ 3116 w 4987"/>
              <a:gd name="T13" fmla="*/ 1477 h 5478"/>
              <a:gd name="T14" fmla="*/ 3297 w 4987"/>
              <a:gd name="T15" fmla="*/ 2255 h 5478"/>
              <a:gd name="T16" fmla="*/ 4142 w 4987"/>
              <a:gd name="T17" fmla="*/ 1463 h 5478"/>
              <a:gd name="T18" fmla="*/ 4987 w 4987"/>
              <a:gd name="T19" fmla="*/ 672 h 5478"/>
              <a:gd name="T20" fmla="*/ 3880 w 4987"/>
              <a:gd name="T21" fmla="*/ 336 h 5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87" h="5478">
                <a:moveTo>
                  <a:pt x="3880" y="336"/>
                </a:moveTo>
                <a:lnTo>
                  <a:pt x="2772" y="0"/>
                </a:lnTo>
                <a:lnTo>
                  <a:pt x="2946" y="748"/>
                </a:lnTo>
                <a:cubicBezTo>
                  <a:pt x="2030" y="1033"/>
                  <a:pt x="1255" y="1631"/>
                  <a:pt x="742" y="2455"/>
                </a:cubicBezTo>
                <a:cubicBezTo>
                  <a:pt x="177" y="3363"/>
                  <a:pt x="0" y="4437"/>
                  <a:pt x="243" y="5478"/>
                </a:cubicBezTo>
                <a:lnTo>
                  <a:pt x="969" y="5309"/>
                </a:lnTo>
                <a:cubicBezTo>
                  <a:pt x="584" y="3657"/>
                  <a:pt x="1536" y="2000"/>
                  <a:pt x="3116" y="1477"/>
                </a:cubicBezTo>
                <a:lnTo>
                  <a:pt x="3297" y="2255"/>
                </a:lnTo>
                <a:lnTo>
                  <a:pt x="4142" y="1463"/>
                </a:lnTo>
                <a:lnTo>
                  <a:pt x="4987" y="672"/>
                </a:lnTo>
                <a:lnTo>
                  <a:pt x="3880" y="3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79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ea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6900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7BD1E9-66B0-4EF2-A6B6-B9572690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0129285-BB3F-4949-9C44-6FD214EA6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400014-A230-4BC1-9629-9E34000C1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ísḻïḓe">
            <a:extLst>
              <a:ext uri="{FF2B5EF4-FFF2-40B4-BE49-F238E27FC236}">
                <a16:creationId xmlns:a16="http://schemas.microsoft.com/office/drawing/2014/main" id="{F85AC39F-4FC6-4E70-BAAD-46033FD370ED}"/>
              </a:ext>
            </a:extLst>
          </p:cNvPr>
          <p:cNvSpPr/>
          <p:nvPr/>
        </p:nvSpPr>
        <p:spPr bwMode="auto">
          <a:xfrm>
            <a:off x="667335" y="1674000"/>
            <a:ext cx="2601597" cy="49756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</p:spPr>
        <p:txBody>
          <a:bodyPr wrap="none" lIns="90000" tIns="46800" rIns="90000" bIns="46800" anchor="ctr">
            <a:normAutofit/>
          </a:bodyPr>
          <a:lstStyle/>
          <a:p>
            <a:pPr lvl="0" defTabSz="914400">
              <a:defRPr/>
            </a:pPr>
            <a:r>
              <a:rPr lang="en-US" altLang="zh-CN" sz="1200" b="1" kern="0" dirty="0"/>
              <a:t>Text Here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íṩḷïḍé">
            <a:extLst>
              <a:ext uri="{FF2B5EF4-FFF2-40B4-BE49-F238E27FC236}">
                <a16:creationId xmlns:a16="http://schemas.microsoft.com/office/drawing/2014/main" id="{AD3C09FD-D4F9-4E9A-B142-AF34C6AAD30D}"/>
              </a:ext>
            </a:extLst>
          </p:cNvPr>
          <p:cNvSpPr/>
          <p:nvPr/>
        </p:nvSpPr>
        <p:spPr>
          <a:xfrm>
            <a:off x="667334" y="2171567"/>
            <a:ext cx="2601599" cy="897433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8" name="ïšḻïďe">
            <a:extLst>
              <a:ext uri="{FF2B5EF4-FFF2-40B4-BE49-F238E27FC236}">
                <a16:creationId xmlns:a16="http://schemas.microsoft.com/office/drawing/2014/main" id="{EF951606-370D-4832-9C44-79023B603449}"/>
              </a:ext>
            </a:extLst>
          </p:cNvPr>
          <p:cNvSpPr/>
          <p:nvPr/>
        </p:nvSpPr>
        <p:spPr bwMode="auto">
          <a:xfrm>
            <a:off x="3417853" y="1674000"/>
            <a:ext cx="2601597" cy="497567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</p:spPr>
        <p:txBody>
          <a:bodyPr wrap="none" lIns="90000" tIns="46800" rIns="90000" bIns="46800" anchor="ctr">
            <a:normAutofit/>
          </a:bodyPr>
          <a:lstStyle/>
          <a:p>
            <a:pPr lvl="0" defTabSz="914400">
              <a:defRPr/>
            </a:pPr>
            <a:r>
              <a:rPr lang="en-US" altLang="zh-CN" sz="1200" b="1" kern="0" dirty="0"/>
              <a:t>Text Here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íṥlîḓè">
            <a:extLst>
              <a:ext uri="{FF2B5EF4-FFF2-40B4-BE49-F238E27FC236}">
                <a16:creationId xmlns:a16="http://schemas.microsoft.com/office/drawing/2014/main" id="{22D173C1-8CC7-46AD-A478-F98502C717C0}"/>
              </a:ext>
            </a:extLst>
          </p:cNvPr>
          <p:cNvSpPr/>
          <p:nvPr/>
        </p:nvSpPr>
        <p:spPr>
          <a:xfrm>
            <a:off x="3417852" y="2171567"/>
            <a:ext cx="2601599" cy="897433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10" name="îşľïḋê">
            <a:extLst>
              <a:ext uri="{FF2B5EF4-FFF2-40B4-BE49-F238E27FC236}">
                <a16:creationId xmlns:a16="http://schemas.microsoft.com/office/drawing/2014/main" id="{C0BB1887-5513-42FE-B7C2-0167B48EDE25}"/>
              </a:ext>
            </a:extLst>
          </p:cNvPr>
          <p:cNvSpPr/>
          <p:nvPr/>
        </p:nvSpPr>
        <p:spPr bwMode="auto">
          <a:xfrm>
            <a:off x="6168371" y="1674000"/>
            <a:ext cx="2601597" cy="497567"/>
          </a:xfrm>
          <a:prstGeom prst="chevron">
            <a:avLst/>
          </a:prstGeom>
          <a:solidFill>
            <a:schemeClr val="accent1"/>
          </a:solidFill>
          <a:ln w="28575" algn="ctr">
            <a:noFill/>
            <a:round/>
            <a:headEnd/>
            <a:tailEnd/>
          </a:ln>
        </p:spPr>
        <p:txBody>
          <a:bodyPr wrap="none" lIns="90000" tIns="46800" rIns="90000" bIns="46800" anchor="ctr">
            <a:normAutofit/>
          </a:bodyPr>
          <a:lstStyle/>
          <a:p>
            <a:pPr defTabSz="914400"/>
            <a:r>
              <a:rPr lang="en-US" altLang="zh-CN" sz="1200" b="1" kern="0" dirty="0">
                <a:solidFill>
                  <a:schemeClr val="bg1"/>
                </a:solidFill>
              </a:rPr>
              <a:t>Text Here</a:t>
            </a:r>
            <a:endParaRPr lang="zh-CN" alt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11" name="ïSļïḑe">
            <a:extLst>
              <a:ext uri="{FF2B5EF4-FFF2-40B4-BE49-F238E27FC236}">
                <a16:creationId xmlns:a16="http://schemas.microsoft.com/office/drawing/2014/main" id="{B5E82F1F-E4AD-423D-89EE-EDEBCBDD45F9}"/>
              </a:ext>
            </a:extLst>
          </p:cNvPr>
          <p:cNvSpPr/>
          <p:nvPr/>
        </p:nvSpPr>
        <p:spPr>
          <a:xfrm>
            <a:off x="6168370" y="2171567"/>
            <a:ext cx="2601599" cy="897433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12" name="işḻíḓè">
            <a:extLst>
              <a:ext uri="{FF2B5EF4-FFF2-40B4-BE49-F238E27FC236}">
                <a16:creationId xmlns:a16="http://schemas.microsoft.com/office/drawing/2014/main" id="{0EE7E27D-F145-4CE6-9E1F-4D666E1DA389}"/>
              </a:ext>
            </a:extLst>
          </p:cNvPr>
          <p:cNvSpPr/>
          <p:nvPr/>
        </p:nvSpPr>
        <p:spPr bwMode="auto">
          <a:xfrm>
            <a:off x="8918889" y="1674000"/>
            <a:ext cx="2601597" cy="497567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</p:spPr>
        <p:txBody>
          <a:bodyPr wrap="none" lIns="90000" tIns="46800" rIns="90000" bIns="46800" anchor="ctr">
            <a:normAutofit/>
          </a:bodyPr>
          <a:lstStyle/>
          <a:p>
            <a:pPr lvl="0" defTabSz="914400">
              <a:defRPr/>
            </a:pPr>
            <a:r>
              <a:rPr lang="en-US" altLang="zh-CN" sz="1200" b="1" kern="0" dirty="0"/>
              <a:t>Text Here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ïṡľïḓé">
            <a:extLst>
              <a:ext uri="{FF2B5EF4-FFF2-40B4-BE49-F238E27FC236}">
                <a16:creationId xmlns:a16="http://schemas.microsoft.com/office/drawing/2014/main" id="{8FBE7856-E3A9-45AF-8664-75F9008FE48D}"/>
              </a:ext>
            </a:extLst>
          </p:cNvPr>
          <p:cNvSpPr/>
          <p:nvPr/>
        </p:nvSpPr>
        <p:spPr>
          <a:xfrm>
            <a:off x="8918888" y="2171567"/>
            <a:ext cx="2601599" cy="897433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14" name="îSliḑe">
            <a:extLst>
              <a:ext uri="{FF2B5EF4-FFF2-40B4-BE49-F238E27FC236}">
                <a16:creationId xmlns:a16="http://schemas.microsoft.com/office/drawing/2014/main" id="{4CB998C8-ECA2-4808-AA07-39EC8F73546F}"/>
              </a:ext>
            </a:extLst>
          </p:cNvPr>
          <p:cNvSpPr/>
          <p:nvPr/>
        </p:nvSpPr>
        <p:spPr bwMode="auto">
          <a:xfrm flipH="1">
            <a:off x="667335" y="3924000"/>
            <a:ext cx="2601597" cy="497567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</p:spPr>
        <p:txBody>
          <a:bodyPr wrap="none" lIns="90000" tIns="46800" rIns="90000" bIns="46800" anchor="ctr">
            <a:normAutofit/>
          </a:bodyPr>
          <a:lstStyle/>
          <a:p>
            <a:pPr lvl="0" defTabSz="914400">
              <a:defRPr/>
            </a:pPr>
            <a:r>
              <a:rPr lang="en-US" altLang="zh-CN" sz="1200" b="1" kern="0" dirty="0"/>
              <a:t>Text Here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îṧlîdê">
            <a:extLst>
              <a:ext uri="{FF2B5EF4-FFF2-40B4-BE49-F238E27FC236}">
                <a16:creationId xmlns:a16="http://schemas.microsoft.com/office/drawing/2014/main" id="{A9E67AA8-1AD7-472F-87D1-5191B1BCE1D4}"/>
              </a:ext>
            </a:extLst>
          </p:cNvPr>
          <p:cNvSpPr/>
          <p:nvPr/>
        </p:nvSpPr>
        <p:spPr>
          <a:xfrm>
            <a:off x="667334" y="4421567"/>
            <a:ext cx="2601599" cy="897433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16" name="ïṣ1idè">
            <a:extLst>
              <a:ext uri="{FF2B5EF4-FFF2-40B4-BE49-F238E27FC236}">
                <a16:creationId xmlns:a16="http://schemas.microsoft.com/office/drawing/2014/main" id="{83D80CF8-6F5E-4B0E-8F2C-8A166444F947}"/>
              </a:ext>
            </a:extLst>
          </p:cNvPr>
          <p:cNvSpPr/>
          <p:nvPr/>
        </p:nvSpPr>
        <p:spPr bwMode="auto">
          <a:xfrm flipH="1">
            <a:off x="3417853" y="3924000"/>
            <a:ext cx="2601597" cy="497567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</p:spPr>
        <p:txBody>
          <a:bodyPr wrap="none" lIns="90000" tIns="46800" rIns="90000" bIns="46800" anchor="ctr">
            <a:normAutofit/>
          </a:bodyPr>
          <a:lstStyle/>
          <a:p>
            <a:pPr lvl="0" defTabSz="914400">
              <a:defRPr/>
            </a:pPr>
            <a:r>
              <a:rPr lang="en-US" altLang="zh-CN" sz="1200" b="1" kern="0" dirty="0"/>
              <a:t>Text Here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7" name="ïslïḓê">
            <a:extLst>
              <a:ext uri="{FF2B5EF4-FFF2-40B4-BE49-F238E27FC236}">
                <a16:creationId xmlns:a16="http://schemas.microsoft.com/office/drawing/2014/main" id="{8AAE803A-4FCC-4B07-B6E2-BC5AD46BB4BC}"/>
              </a:ext>
            </a:extLst>
          </p:cNvPr>
          <p:cNvSpPr/>
          <p:nvPr/>
        </p:nvSpPr>
        <p:spPr>
          <a:xfrm>
            <a:off x="3417852" y="4421567"/>
            <a:ext cx="2601599" cy="897433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18" name="işḷïḓè">
            <a:extLst>
              <a:ext uri="{FF2B5EF4-FFF2-40B4-BE49-F238E27FC236}">
                <a16:creationId xmlns:a16="http://schemas.microsoft.com/office/drawing/2014/main" id="{BDFD44B4-2DCA-4805-9DF8-5491BD56B48D}"/>
              </a:ext>
            </a:extLst>
          </p:cNvPr>
          <p:cNvSpPr/>
          <p:nvPr/>
        </p:nvSpPr>
        <p:spPr bwMode="auto">
          <a:xfrm flipH="1">
            <a:off x="6168371" y="3924000"/>
            <a:ext cx="2601597" cy="497567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</p:spPr>
        <p:txBody>
          <a:bodyPr wrap="none" lIns="90000" tIns="46800" rIns="90000" bIns="46800" anchor="ctr">
            <a:normAutofit/>
          </a:bodyPr>
          <a:lstStyle/>
          <a:p>
            <a:pPr lvl="0" defTabSz="914400">
              <a:defRPr/>
            </a:pPr>
            <a:r>
              <a:rPr lang="en-US" altLang="zh-CN" sz="1200" b="1" kern="0" dirty="0"/>
              <a:t>Text Here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9" name="ïšlîḋè">
            <a:extLst>
              <a:ext uri="{FF2B5EF4-FFF2-40B4-BE49-F238E27FC236}">
                <a16:creationId xmlns:a16="http://schemas.microsoft.com/office/drawing/2014/main" id="{C3312132-1EB1-47D4-A783-C8B3772B1652}"/>
              </a:ext>
            </a:extLst>
          </p:cNvPr>
          <p:cNvSpPr/>
          <p:nvPr/>
        </p:nvSpPr>
        <p:spPr>
          <a:xfrm>
            <a:off x="6168370" y="4421567"/>
            <a:ext cx="2601599" cy="897433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0" name="îṧļídê">
            <a:extLst>
              <a:ext uri="{FF2B5EF4-FFF2-40B4-BE49-F238E27FC236}">
                <a16:creationId xmlns:a16="http://schemas.microsoft.com/office/drawing/2014/main" id="{8B63DEA8-A9E2-4416-8A61-78A421F5818B}"/>
              </a:ext>
            </a:extLst>
          </p:cNvPr>
          <p:cNvSpPr/>
          <p:nvPr/>
        </p:nvSpPr>
        <p:spPr bwMode="auto">
          <a:xfrm flipH="1">
            <a:off x="8918889" y="3924000"/>
            <a:ext cx="2601597" cy="49756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noFill/>
            <a:round/>
            <a:headEnd/>
            <a:tailEnd/>
          </a:ln>
        </p:spPr>
        <p:txBody>
          <a:bodyPr wrap="none" lIns="90000" tIns="46800" rIns="90000" bIns="46800" anchor="ctr">
            <a:normAutofit/>
          </a:bodyPr>
          <a:lstStyle/>
          <a:p>
            <a:pPr lvl="0" defTabSz="914400">
              <a:defRPr/>
            </a:pPr>
            <a:r>
              <a:rPr lang="en-US" altLang="zh-CN" sz="1200" b="1" kern="0" dirty="0"/>
              <a:t>Text Here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" name="îṥḻiḍe">
            <a:extLst>
              <a:ext uri="{FF2B5EF4-FFF2-40B4-BE49-F238E27FC236}">
                <a16:creationId xmlns:a16="http://schemas.microsoft.com/office/drawing/2014/main" id="{547B4B53-1B83-4EA4-B99C-87D0552EAEF5}"/>
              </a:ext>
            </a:extLst>
          </p:cNvPr>
          <p:cNvSpPr/>
          <p:nvPr/>
        </p:nvSpPr>
        <p:spPr>
          <a:xfrm>
            <a:off x="8918888" y="4421567"/>
            <a:ext cx="2601599" cy="897433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2" name="íṧliďé">
            <a:extLst>
              <a:ext uri="{FF2B5EF4-FFF2-40B4-BE49-F238E27FC236}">
                <a16:creationId xmlns:a16="http://schemas.microsoft.com/office/drawing/2014/main" id="{3E64FB47-7CD9-4CDC-A63E-EF13E6E9DAC4}"/>
              </a:ext>
            </a:extLst>
          </p:cNvPr>
          <p:cNvSpPr/>
          <p:nvPr/>
        </p:nvSpPr>
        <p:spPr bwMode="auto">
          <a:xfrm>
            <a:off x="11288539" y="3049943"/>
            <a:ext cx="236128" cy="476712"/>
          </a:xfrm>
          <a:prstGeom prst="downArrow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24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1070150" y="1501290"/>
            <a:ext cx="5426076" cy="1621509"/>
          </a:xfrm>
        </p:spPr>
        <p:txBody>
          <a:bodyPr/>
          <a:lstStyle/>
          <a:p>
            <a:r>
              <a:rPr lang="en-US" altLang="zh-CN" dirty="0"/>
              <a:t>Thanks.</a:t>
            </a:r>
            <a:br>
              <a:rPr lang="en-US" altLang="zh-CN" dirty="0"/>
            </a:br>
            <a:r>
              <a:rPr lang="en-US" altLang="zh-CN" b="0" dirty="0"/>
              <a:t>And Your Slogan Here.</a:t>
            </a:r>
            <a:endParaRPr lang="zh-CN" altLang="en-US" b="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1111713" y="3173953"/>
            <a:ext cx="5426076" cy="310871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1111713" y="3484824"/>
            <a:ext cx="5426076" cy="310871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mba.guet.edu.cn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51139" y="1932637"/>
            <a:ext cx="5419185" cy="895350"/>
          </a:xfrm>
        </p:spPr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952255" y="2827987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653022" y="244588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E72328-27CF-4E43-9125-7788822C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37EAB8F-0CA3-4BE6-8F4B-C5CE6063F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73E927-8991-4E7B-8CFB-E7341D99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ïṩlîḍe">
            <a:extLst>
              <a:ext uri="{FF2B5EF4-FFF2-40B4-BE49-F238E27FC236}">
                <a16:creationId xmlns:a16="http://schemas.microsoft.com/office/drawing/2014/main" id="{C47150F6-68B4-4795-8873-F2C38EE13536}"/>
              </a:ext>
            </a:extLst>
          </p:cNvPr>
          <p:cNvSpPr/>
          <p:nvPr/>
        </p:nvSpPr>
        <p:spPr bwMode="auto">
          <a:xfrm>
            <a:off x="0" y="2788126"/>
            <a:ext cx="12192000" cy="1895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dk1"/>
              </a:solidFill>
            </a:endParaRPr>
          </a:p>
        </p:txBody>
      </p:sp>
      <p:sp>
        <p:nvSpPr>
          <p:cNvPr id="7" name="îṡ1íḋè">
            <a:extLst>
              <a:ext uri="{FF2B5EF4-FFF2-40B4-BE49-F238E27FC236}">
                <a16:creationId xmlns:a16="http://schemas.microsoft.com/office/drawing/2014/main" id="{837325A6-6D61-4DB0-845D-19C36C21C493}"/>
              </a:ext>
            </a:extLst>
          </p:cNvPr>
          <p:cNvSpPr/>
          <p:nvPr/>
        </p:nvSpPr>
        <p:spPr bwMode="auto">
          <a:xfrm>
            <a:off x="2451000" y="2788126"/>
            <a:ext cx="7290000" cy="1895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dk1"/>
              </a:solidFill>
            </a:endParaRPr>
          </a:p>
        </p:txBody>
      </p:sp>
      <p:sp>
        <p:nvSpPr>
          <p:cNvPr id="19" name="íṧḻiḓê">
            <a:extLst>
              <a:ext uri="{FF2B5EF4-FFF2-40B4-BE49-F238E27FC236}">
                <a16:creationId xmlns:a16="http://schemas.microsoft.com/office/drawing/2014/main" id="{CDB13A55-2A1E-4B09-A20D-C51C979DC8EF}"/>
              </a:ext>
            </a:extLst>
          </p:cNvPr>
          <p:cNvSpPr/>
          <p:nvPr/>
        </p:nvSpPr>
        <p:spPr bwMode="auto">
          <a:xfrm>
            <a:off x="5427010" y="5708357"/>
            <a:ext cx="1356836" cy="19714"/>
          </a:xfrm>
          <a:custGeom>
            <a:avLst/>
            <a:gdLst>
              <a:gd name="T0" fmla="*/ 6776 w 6981"/>
              <a:gd name="T1" fmla="*/ 0 h 103"/>
              <a:gd name="T2" fmla="*/ 6776 w 6981"/>
              <a:gd name="T3" fmla="*/ 0 h 103"/>
              <a:gd name="T4" fmla="*/ 203 w 6981"/>
              <a:gd name="T5" fmla="*/ 0 h 103"/>
              <a:gd name="T6" fmla="*/ 0 w 6981"/>
              <a:gd name="T7" fmla="*/ 46 h 103"/>
              <a:gd name="T8" fmla="*/ 0 w 6981"/>
              <a:gd name="T9" fmla="*/ 55 h 103"/>
              <a:gd name="T10" fmla="*/ 203 w 6981"/>
              <a:gd name="T11" fmla="*/ 102 h 103"/>
              <a:gd name="T12" fmla="*/ 6776 w 6981"/>
              <a:gd name="T13" fmla="*/ 102 h 103"/>
              <a:gd name="T14" fmla="*/ 6980 w 6981"/>
              <a:gd name="T15" fmla="*/ 55 h 103"/>
              <a:gd name="T16" fmla="*/ 6980 w 6981"/>
              <a:gd name="T17" fmla="*/ 46 h 103"/>
              <a:gd name="T18" fmla="*/ 6776 w 6981"/>
              <a:gd name="T19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81" h="103">
                <a:moveTo>
                  <a:pt x="6776" y="0"/>
                </a:moveTo>
                <a:lnTo>
                  <a:pt x="6776" y="0"/>
                </a:lnTo>
                <a:cubicBezTo>
                  <a:pt x="203" y="0"/>
                  <a:pt x="203" y="0"/>
                  <a:pt x="203" y="0"/>
                </a:cubicBezTo>
                <a:cubicBezTo>
                  <a:pt x="92" y="0"/>
                  <a:pt x="0" y="18"/>
                  <a:pt x="0" y="46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83"/>
                  <a:pt x="92" y="102"/>
                  <a:pt x="203" y="102"/>
                </a:cubicBezTo>
                <a:cubicBezTo>
                  <a:pt x="6776" y="102"/>
                  <a:pt x="6776" y="102"/>
                  <a:pt x="6776" y="102"/>
                </a:cubicBezTo>
                <a:cubicBezTo>
                  <a:pt x="6887" y="102"/>
                  <a:pt x="6980" y="83"/>
                  <a:pt x="6980" y="55"/>
                </a:cubicBezTo>
                <a:cubicBezTo>
                  <a:pt x="6980" y="46"/>
                  <a:pt x="6980" y="46"/>
                  <a:pt x="6980" y="46"/>
                </a:cubicBezTo>
                <a:cubicBezTo>
                  <a:pt x="6980" y="18"/>
                  <a:pt x="6887" y="0"/>
                  <a:pt x="6776" y="0"/>
                </a:cubicBezTo>
              </a:path>
            </a:pathLst>
          </a:custGeom>
          <a:solidFill>
            <a:srgbClr val="BCBDC0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" name="îṥlîdê">
            <a:extLst>
              <a:ext uri="{FF2B5EF4-FFF2-40B4-BE49-F238E27FC236}">
                <a16:creationId xmlns:a16="http://schemas.microsoft.com/office/drawing/2014/main" id="{F6805814-D957-4899-9830-3A2743EE9380}"/>
              </a:ext>
            </a:extLst>
          </p:cNvPr>
          <p:cNvSpPr/>
          <p:nvPr/>
        </p:nvSpPr>
        <p:spPr bwMode="auto">
          <a:xfrm>
            <a:off x="4249314" y="2626125"/>
            <a:ext cx="3693370" cy="2235389"/>
          </a:xfrm>
          <a:custGeom>
            <a:avLst/>
            <a:gdLst>
              <a:gd name="T0" fmla="*/ 18999 w 19000"/>
              <a:gd name="T1" fmla="*/ 11499 h 11500"/>
              <a:gd name="T2" fmla="*/ 18999 w 19000"/>
              <a:gd name="T3" fmla="*/ 11499 h 11500"/>
              <a:gd name="T4" fmla="*/ 18999 w 19000"/>
              <a:gd name="T5" fmla="*/ 630 h 11500"/>
              <a:gd name="T6" fmla="*/ 18369 w 19000"/>
              <a:gd name="T7" fmla="*/ 0 h 11500"/>
              <a:gd name="T8" fmla="*/ 630 w 19000"/>
              <a:gd name="T9" fmla="*/ 0 h 11500"/>
              <a:gd name="T10" fmla="*/ 0 w 19000"/>
              <a:gd name="T11" fmla="*/ 630 h 11500"/>
              <a:gd name="T12" fmla="*/ 0 w 19000"/>
              <a:gd name="T13" fmla="*/ 11499 h 11500"/>
              <a:gd name="T14" fmla="*/ 18999 w 19000"/>
              <a:gd name="T15" fmla="*/ 11499 h 1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000" h="11500">
                <a:moveTo>
                  <a:pt x="18999" y="11499"/>
                </a:moveTo>
                <a:lnTo>
                  <a:pt x="18999" y="11499"/>
                </a:lnTo>
                <a:cubicBezTo>
                  <a:pt x="18999" y="630"/>
                  <a:pt x="18999" y="630"/>
                  <a:pt x="18999" y="630"/>
                </a:cubicBezTo>
                <a:cubicBezTo>
                  <a:pt x="18999" y="287"/>
                  <a:pt x="18712" y="0"/>
                  <a:pt x="18369" y="0"/>
                </a:cubicBezTo>
                <a:cubicBezTo>
                  <a:pt x="630" y="0"/>
                  <a:pt x="630" y="0"/>
                  <a:pt x="630" y="0"/>
                </a:cubicBezTo>
                <a:cubicBezTo>
                  <a:pt x="278" y="0"/>
                  <a:pt x="0" y="287"/>
                  <a:pt x="0" y="630"/>
                </a:cubicBezTo>
                <a:cubicBezTo>
                  <a:pt x="0" y="11499"/>
                  <a:pt x="0" y="11499"/>
                  <a:pt x="0" y="11499"/>
                </a:cubicBezTo>
                <a:lnTo>
                  <a:pt x="18999" y="11499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" name="iṧlîḑe">
            <a:extLst>
              <a:ext uri="{FF2B5EF4-FFF2-40B4-BE49-F238E27FC236}">
                <a16:creationId xmlns:a16="http://schemas.microsoft.com/office/drawing/2014/main" id="{8302132F-3136-48EA-9F3B-E6CED6CCE944}"/>
              </a:ext>
            </a:extLst>
          </p:cNvPr>
          <p:cNvSpPr/>
          <p:nvPr/>
        </p:nvSpPr>
        <p:spPr bwMode="auto">
          <a:xfrm>
            <a:off x="5427010" y="5269507"/>
            <a:ext cx="1356836" cy="449993"/>
          </a:xfrm>
          <a:custGeom>
            <a:avLst/>
            <a:gdLst>
              <a:gd name="T0" fmla="*/ 6924 w 6981"/>
              <a:gd name="T1" fmla="*/ 2138 h 2315"/>
              <a:gd name="T2" fmla="*/ 6924 w 6981"/>
              <a:gd name="T3" fmla="*/ 2138 h 2315"/>
              <a:gd name="T4" fmla="*/ 6249 w 6981"/>
              <a:gd name="T5" fmla="*/ 2000 h 2315"/>
              <a:gd name="T6" fmla="*/ 6036 w 6981"/>
              <a:gd name="T7" fmla="*/ 1712 h 2315"/>
              <a:gd name="T8" fmla="*/ 5897 w 6981"/>
              <a:gd name="T9" fmla="*/ 0 h 2315"/>
              <a:gd name="T10" fmla="*/ 1074 w 6981"/>
              <a:gd name="T11" fmla="*/ 0 h 2315"/>
              <a:gd name="T12" fmla="*/ 944 w 6981"/>
              <a:gd name="T13" fmla="*/ 1712 h 2315"/>
              <a:gd name="T14" fmla="*/ 731 w 6981"/>
              <a:gd name="T15" fmla="*/ 2000 h 2315"/>
              <a:gd name="T16" fmla="*/ 37 w 6981"/>
              <a:gd name="T17" fmla="*/ 2148 h 2315"/>
              <a:gd name="T18" fmla="*/ 0 w 6981"/>
              <a:gd name="T19" fmla="*/ 2185 h 2315"/>
              <a:gd name="T20" fmla="*/ 0 w 6981"/>
              <a:gd name="T21" fmla="*/ 2314 h 2315"/>
              <a:gd name="T22" fmla="*/ 18 w 6981"/>
              <a:gd name="T23" fmla="*/ 2314 h 2315"/>
              <a:gd name="T24" fmla="*/ 6961 w 6981"/>
              <a:gd name="T25" fmla="*/ 2314 h 2315"/>
              <a:gd name="T26" fmla="*/ 6980 w 6981"/>
              <a:gd name="T27" fmla="*/ 2314 h 2315"/>
              <a:gd name="T28" fmla="*/ 6980 w 6981"/>
              <a:gd name="T29" fmla="*/ 2185 h 2315"/>
              <a:gd name="T30" fmla="*/ 6924 w 6981"/>
              <a:gd name="T31" fmla="*/ 2138 h 2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81" h="2315">
                <a:moveTo>
                  <a:pt x="6924" y="2138"/>
                </a:moveTo>
                <a:lnTo>
                  <a:pt x="6924" y="2138"/>
                </a:lnTo>
                <a:cubicBezTo>
                  <a:pt x="6795" y="2111"/>
                  <a:pt x="6443" y="2037"/>
                  <a:pt x="6249" y="2000"/>
                </a:cubicBezTo>
                <a:cubicBezTo>
                  <a:pt x="6008" y="1944"/>
                  <a:pt x="6036" y="1712"/>
                  <a:pt x="6036" y="1712"/>
                </a:cubicBezTo>
                <a:cubicBezTo>
                  <a:pt x="5897" y="0"/>
                  <a:pt x="5897" y="0"/>
                  <a:pt x="5897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944" y="1712"/>
                  <a:pt x="944" y="1712"/>
                  <a:pt x="944" y="1712"/>
                </a:cubicBezTo>
                <a:cubicBezTo>
                  <a:pt x="944" y="1712"/>
                  <a:pt x="972" y="1944"/>
                  <a:pt x="731" y="2000"/>
                </a:cubicBezTo>
                <a:cubicBezTo>
                  <a:pt x="527" y="2046"/>
                  <a:pt x="148" y="2120"/>
                  <a:pt x="37" y="2148"/>
                </a:cubicBezTo>
                <a:cubicBezTo>
                  <a:pt x="0" y="2157"/>
                  <a:pt x="0" y="2185"/>
                  <a:pt x="0" y="2185"/>
                </a:cubicBezTo>
                <a:cubicBezTo>
                  <a:pt x="0" y="2314"/>
                  <a:pt x="0" y="2314"/>
                  <a:pt x="0" y="2314"/>
                </a:cubicBezTo>
                <a:cubicBezTo>
                  <a:pt x="18" y="2314"/>
                  <a:pt x="18" y="2314"/>
                  <a:pt x="18" y="2314"/>
                </a:cubicBezTo>
                <a:cubicBezTo>
                  <a:pt x="6961" y="2314"/>
                  <a:pt x="6961" y="2314"/>
                  <a:pt x="6961" y="2314"/>
                </a:cubicBezTo>
                <a:cubicBezTo>
                  <a:pt x="6980" y="2314"/>
                  <a:pt x="6980" y="2314"/>
                  <a:pt x="6980" y="2314"/>
                </a:cubicBezTo>
                <a:cubicBezTo>
                  <a:pt x="6980" y="2185"/>
                  <a:pt x="6980" y="2185"/>
                  <a:pt x="6980" y="2185"/>
                </a:cubicBezTo>
                <a:cubicBezTo>
                  <a:pt x="6980" y="2185"/>
                  <a:pt x="6980" y="2157"/>
                  <a:pt x="6924" y="2138"/>
                </a:cubicBezTo>
              </a:path>
            </a:pathLst>
          </a:cu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2" name="îsliḋê">
            <a:extLst>
              <a:ext uri="{FF2B5EF4-FFF2-40B4-BE49-F238E27FC236}">
                <a16:creationId xmlns:a16="http://schemas.microsoft.com/office/drawing/2014/main" id="{738BDD7D-7BB6-4A0E-9086-E67235A7715D}"/>
              </a:ext>
            </a:extLst>
          </p:cNvPr>
          <p:cNvSpPr/>
          <p:nvPr/>
        </p:nvSpPr>
        <p:spPr bwMode="auto">
          <a:xfrm>
            <a:off x="4249314" y="4861514"/>
            <a:ext cx="3693370" cy="408850"/>
          </a:xfrm>
          <a:custGeom>
            <a:avLst/>
            <a:gdLst>
              <a:gd name="T0" fmla="*/ 0 w 19000"/>
              <a:gd name="T1" fmla="*/ 0 h 2103"/>
              <a:gd name="T2" fmla="*/ 0 w 19000"/>
              <a:gd name="T3" fmla="*/ 0 h 2103"/>
              <a:gd name="T4" fmla="*/ 0 w 19000"/>
              <a:gd name="T5" fmla="*/ 1472 h 2103"/>
              <a:gd name="T6" fmla="*/ 630 w 19000"/>
              <a:gd name="T7" fmla="*/ 2102 h 2103"/>
              <a:gd name="T8" fmla="*/ 18369 w 19000"/>
              <a:gd name="T9" fmla="*/ 2102 h 2103"/>
              <a:gd name="T10" fmla="*/ 18999 w 19000"/>
              <a:gd name="T11" fmla="*/ 1472 h 2103"/>
              <a:gd name="T12" fmla="*/ 18999 w 19000"/>
              <a:gd name="T13" fmla="*/ 0 h 2103"/>
              <a:gd name="T14" fmla="*/ 0 w 19000"/>
              <a:gd name="T15" fmla="*/ 0 h 2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000" h="2103">
                <a:moveTo>
                  <a:pt x="0" y="0"/>
                </a:moveTo>
                <a:lnTo>
                  <a:pt x="0" y="0"/>
                </a:lnTo>
                <a:cubicBezTo>
                  <a:pt x="0" y="1472"/>
                  <a:pt x="0" y="1472"/>
                  <a:pt x="0" y="1472"/>
                </a:cubicBezTo>
                <a:cubicBezTo>
                  <a:pt x="0" y="1824"/>
                  <a:pt x="278" y="2102"/>
                  <a:pt x="630" y="2102"/>
                </a:cubicBezTo>
                <a:cubicBezTo>
                  <a:pt x="18369" y="2102"/>
                  <a:pt x="18369" y="2102"/>
                  <a:pt x="18369" y="2102"/>
                </a:cubicBezTo>
                <a:cubicBezTo>
                  <a:pt x="18712" y="2102"/>
                  <a:pt x="18999" y="1824"/>
                  <a:pt x="18999" y="1472"/>
                </a:cubicBezTo>
                <a:cubicBezTo>
                  <a:pt x="18999" y="0"/>
                  <a:pt x="18999" y="0"/>
                  <a:pt x="18999" y="0"/>
                </a:cubicBezTo>
                <a:lnTo>
                  <a:pt x="0" y="0"/>
                </a:lnTo>
              </a:path>
            </a:pathLst>
          </a:cu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" name="ïṣļïḍè">
            <a:extLst>
              <a:ext uri="{FF2B5EF4-FFF2-40B4-BE49-F238E27FC236}">
                <a16:creationId xmlns:a16="http://schemas.microsoft.com/office/drawing/2014/main" id="{5ED44D58-A976-4D5A-AF8E-6706428D9A7F}"/>
              </a:ext>
            </a:extLst>
          </p:cNvPr>
          <p:cNvSpPr/>
          <p:nvPr/>
        </p:nvSpPr>
        <p:spPr bwMode="auto">
          <a:xfrm>
            <a:off x="5427010" y="5686929"/>
            <a:ext cx="1356836" cy="32571"/>
          </a:xfrm>
          <a:custGeom>
            <a:avLst/>
            <a:gdLst>
              <a:gd name="T0" fmla="*/ 6943 w 6981"/>
              <a:gd name="T1" fmla="*/ 0 h 167"/>
              <a:gd name="T2" fmla="*/ 6943 w 6981"/>
              <a:gd name="T3" fmla="*/ 0 h 167"/>
              <a:gd name="T4" fmla="*/ 27 w 6981"/>
              <a:gd name="T5" fmla="*/ 0 h 167"/>
              <a:gd name="T6" fmla="*/ 0 w 6981"/>
              <a:gd name="T7" fmla="*/ 37 h 167"/>
              <a:gd name="T8" fmla="*/ 0 w 6981"/>
              <a:gd name="T9" fmla="*/ 166 h 167"/>
              <a:gd name="T10" fmla="*/ 18 w 6981"/>
              <a:gd name="T11" fmla="*/ 166 h 167"/>
              <a:gd name="T12" fmla="*/ 6961 w 6981"/>
              <a:gd name="T13" fmla="*/ 166 h 167"/>
              <a:gd name="T14" fmla="*/ 6980 w 6981"/>
              <a:gd name="T15" fmla="*/ 166 h 167"/>
              <a:gd name="T16" fmla="*/ 6980 w 6981"/>
              <a:gd name="T17" fmla="*/ 37 h 167"/>
              <a:gd name="T18" fmla="*/ 6943 w 6981"/>
              <a:gd name="T19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81" h="167">
                <a:moveTo>
                  <a:pt x="6943" y="0"/>
                </a:moveTo>
                <a:lnTo>
                  <a:pt x="6943" y="0"/>
                </a:lnTo>
                <a:cubicBezTo>
                  <a:pt x="27" y="0"/>
                  <a:pt x="27" y="0"/>
                  <a:pt x="27" y="0"/>
                </a:cubicBezTo>
                <a:cubicBezTo>
                  <a:pt x="0" y="9"/>
                  <a:pt x="0" y="37"/>
                  <a:pt x="0" y="37"/>
                </a:cubicBezTo>
                <a:cubicBezTo>
                  <a:pt x="0" y="166"/>
                  <a:pt x="0" y="166"/>
                  <a:pt x="0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6961" y="166"/>
                  <a:pt x="6961" y="166"/>
                  <a:pt x="6961" y="166"/>
                </a:cubicBezTo>
                <a:cubicBezTo>
                  <a:pt x="6980" y="166"/>
                  <a:pt x="6980" y="166"/>
                  <a:pt x="6980" y="166"/>
                </a:cubicBezTo>
                <a:cubicBezTo>
                  <a:pt x="6980" y="37"/>
                  <a:pt x="6980" y="37"/>
                  <a:pt x="6980" y="37"/>
                </a:cubicBezTo>
                <a:cubicBezTo>
                  <a:pt x="6980" y="37"/>
                  <a:pt x="6980" y="18"/>
                  <a:pt x="6943" y="0"/>
                </a:cubicBezTo>
              </a:path>
            </a:pathLst>
          </a:custGeom>
          <a:solidFill>
            <a:srgbClr val="D1D2D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4" name="ísľiďê">
            <a:extLst>
              <a:ext uri="{FF2B5EF4-FFF2-40B4-BE49-F238E27FC236}">
                <a16:creationId xmlns:a16="http://schemas.microsoft.com/office/drawing/2014/main" id="{A39C6721-7A13-4131-957A-6BB2ECDEAD48}"/>
              </a:ext>
            </a:extLst>
          </p:cNvPr>
          <p:cNvSpPr/>
          <p:nvPr/>
        </p:nvSpPr>
        <p:spPr bwMode="auto">
          <a:xfrm>
            <a:off x="4422453" y="2788123"/>
            <a:ext cx="3345376" cy="1895109"/>
          </a:xfrm>
          <a:custGeom>
            <a:avLst/>
            <a:gdLst>
              <a:gd name="T0" fmla="*/ 17212 w 17213"/>
              <a:gd name="T1" fmla="*/ 9749 h 9750"/>
              <a:gd name="T2" fmla="*/ 0 w 17213"/>
              <a:gd name="T3" fmla="*/ 9749 h 9750"/>
              <a:gd name="T4" fmla="*/ 0 w 17213"/>
              <a:gd name="T5" fmla="*/ 0 h 9750"/>
              <a:gd name="T6" fmla="*/ 17212 w 17213"/>
              <a:gd name="T7" fmla="*/ 0 h 9750"/>
              <a:gd name="T8" fmla="*/ 17212 w 17213"/>
              <a:gd name="T9" fmla="*/ 9749 h 9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13" h="9750">
                <a:moveTo>
                  <a:pt x="17212" y="9749"/>
                </a:moveTo>
                <a:lnTo>
                  <a:pt x="0" y="9749"/>
                </a:lnTo>
                <a:lnTo>
                  <a:pt x="0" y="0"/>
                </a:lnTo>
                <a:lnTo>
                  <a:pt x="17212" y="0"/>
                </a:lnTo>
                <a:lnTo>
                  <a:pt x="17212" y="9749"/>
                </a:lnTo>
              </a:path>
            </a:pathLst>
          </a:custGeom>
          <a:blipFill>
            <a:blip r:embed="rId3"/>
            <a:srcRect/>
            <a:stretch>
              <a:fillRect l="499" t="-6167" r="-505" b="-8043"/>
            </a:stretch>
          </a:blip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6="http://schemas.microsoft.com/office/drawing/2014/main" xmlns:p14="http://schemas.microsoft.com/office/powerpoint/2010/main" xmlns:mc="http://schemas.openxmlformats.org/markup-compatibility/2006" xmlns:v="urn:schemas-microsoft-com:vml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600">
              <a:solidFill>
                <a:schemeClr val="lt1"/>
              </a:solidFill>
            </a:endParaRPr>
          </a:p>
        </p:txBody>
      </p:sp>
      <p:sp>
        <p:nvSpPr>
          <p:cNvPr id="18" name="ïŝḷiḓé">
            <a:extLst>
              <a:ext uri="{FF2B5EF4-FFF2-40B4-BE49-F238E27FC236}">
                <a16:creationId xmlns:a16="http://schemas.microsoft.com/office/drawing/2014/main" id="{764BF11C-1790-49A3-8CCC-B097895269F5}"/>
              </a:ext>
            </a:extLst>
          </p:cNvPr>
          <p:cNvSpPr/>
          <p:nvPr/>
        </p:nvSpPr>
        <p:spPr bwMode="auto">
          <a:xfrm>
            <a:off x="4605254" y="6101998"/>
            <a:ext cx="2981492" cy="4162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dk1"/>
              </a:solidFill>
            </a:endParaRPr>
          </a:p>
        </p:txBody>
      </p:sp>
      <p:sp>
        <p:nvSpPr>
          <p:cNvPr id="9" name="ïsľíḑé">
            <a:extLst>
              <a:ext uri="{FF2B5EF4-FFF2-40B4-BE49-F238E27FC236}">
                <a16:creationId xmlns:a16="http://schemas.microsoft.com/office/drawing/2014/main" id="{BED434AC-76EE-4DE2-8F34-1A4DC21FB678}"/>
              </a:ext>
            </a:extLst>
          </p:cNvPr>
          <p:cNvSpPr/>
          <p:nvPr/>
        </p:nvSpPr>
        <p:spPr bwMode="auto">
          <a:xfrm>
            <a:off x="672247" y="1898972"/>
            <a:ext cx="3523335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10" name="îsḻiḓe">
            <a:extLst>
              <a:ext uri="{FF2B5EF4-FFF2-40B4-BE49-F238E27FC236}">
                <a16:creationId xmlns:a16="http://schemas.microsoft.com/office/drawing/2014/main" id="{1F462A61-0B58-4246-AF3C-44E78D75C510}"/>
              </a:ext>
            </a:extLst>
          </p:cNvPr>
          <p:cNvSpPr txBox="1"/>
          <p:nvPr/>
        </p:nvSpPr>
        <p:spPr bwMode="auto">
          <a:xfrm>
            <a:off x="672247" y="1486092"/>
            <a:ext cx="3523335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/>
              <a:t>Text here</a:t>
            </a:r>
          </a:p>
        </p:txBody>
      </p:sp>
      <p:sp>
        <p:nvSpPr>
          <p:cNvPr id="11" name="i$ľiḍe">
            <a:extLst>
              <a:ext uri="{FF2B5EF4-FFF2-40B4-BE49-F238E27FC236}">
                <a16:creationId xmlns:a16="http://schemas.microsoft.com/office/drawing/2014/main" id="{11285ED0-7433-488C-B5DA-51112C11ECAD}"/>
              </a:ext>
            </a:extLst>
          </p:cNvPr>
          <p:cNvSpPr/>
          <p:nvPr/>
        </p:nvSpPr>
        <p:spPr bwMode="auto">
          <a:xfrm>
            <a:off x="7997153" y="1898972"/>
            <a:ext cx="3523335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12" name="íšlïḋê">
            <a:extLst>
              <a:ext uri="{FF2B5EF4-FFF2-40B4-BE49-F238E27FC236}">
                <a16:creationId xmlns:a16="http://schemas.microsoft.com/office/drawing/2014/main" id="{48F89616-175C-42F2-9AD0-A8BF5DF7893C}"/>
              </a:ext>
            </a:extLst>
          </p:cNvPr>
          <p:cNvSpPr txBox="1"/>
          <p:nvPr/>
        </p:nvSpPr>
        <p:spPr bwMode="auto">
          <a:xfrm>
            <a:off x="7997153" y="1486092"/>
            <a:ext cx="3523335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/>
              <a:t>Text here</a:t>
            </a:r>
          </a:p>
        </p:txBody>
      </p:sp>
      <p:sp>
        <p:nvSpPr>
          <p:cNvPr id="13" name="íšḻíḑê">
            <a:extLst>
              <a:ext uri="{FF2B5EF4-FFF2-40B4-BE49-F238E27FC236}">
                <a16:creationId xmlns:a16="http://schemas.microsoft.com/office/drawing/2014/main" id="{771CCB28-6101-4D0E-A05D-5A6255EDEAC0}"/>
              </a:ext>
            </a:extLst>
          </p:cNvPr>
          <p:cNvSpPr/>
          <p:nvPr/>
        </p:nvSpPr>
        <p:spPr bwMode="auto">
          <a:xfrm>
            <a:off x="672247" y="5130802"/>
            <a:ext cx="3523335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14" name="íṩlîde">
            <a:extLst>
              <a:ext uri="{FF2B5EF4-FFF2-40B4-BE49-F238E27FC236}">
                <a16:creationId xmlns:a16="http://schemas.microsoft.com/office/drawing/2014/main" id="{B5846A29-267B-4315-B7B7-FEBBED4D7C63}"/>
              </a:ext>
            </a:extLst>
          </p:cNvPr>
          <p:cNvSpPr txBox="1"/>
          <p:nvPr/>
        </p:nvSpPr>
        <p:spPr bwMode="auto">
          <a:xfrm>
            <a:off x="672247" y="4717922"/>
            <a:ext cx="3523335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/>
              <a:t>Text here</a:t>
            </a:r>
          </a:p>
        </p:txBody>
      </p:sp>
      <p:sp>
        <p:nvSpPr>
          <p:cNvPr id="15" name="îṩ1ïḋè">
            <a:extLst>
              <a:ext uri="{FF2B5EF4-FFF2-40B4-BE49-F238E27FC236}">
                <a16:creationId xmlns:a16="http://schemas.microsoft.com/office/drawing/2014/main" id="{6901B227-4902-4657-B40F-5AF73C7DE9E0}"/>
              </a:ext>
            </a:extLst>
          </p:cNvPr>
          <p:cNvSpPr/>
          <p:nvPr/>
        </p:nvSpPr>
        <p:spPr bwMode="auto">
          <a:xfrm>
            <a:off x="7997153" y="5130802"/>
            <a:ext cx="3523335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 algn="r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16" name="íśľídé">
            <a:extLst>
              <a:ext uri="{FF2B5EF4-FFF2-40B4-BE49-F238E27FC236}">
                <a16:creationId xmlns:a16="http://schemas.microsoft.com/office/drawing/2014/main" id="{CEF13F0F-F26B-41D1-828E-F577A5E7026D}"/>
              </a:ext>
            </a:extLst>
          </p:cNvPr>
          <p:cNvSpPr txBox="1"/>
          <p:nvPr/>
        </p:nvSpPr>
        <p:spPr bwMode="auto">
          <a:xfrm>
            <a:off x="7997153" y="4717922"/>
            <a:ext cx="3523335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13738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182192-1B1E-4266-B036-47F25AF3B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5D02370-F75F-4EE5-B299-A8C00BED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0EA050-0F04-479A-A775-FD331100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î$ľiḓè">
            <a:extLst>
              <a:ext uri="{FF2B5EF4-FFF2-40B4-BE49-F238E27FC236}">
                <a16:creationId xmlns:a16="http://schemas.microsoft.com/office/drawing/2014/main" id="{14DDA097-377C-48B6-AB83-A77D345E7738}"/>
              </a:ext>
            </a:extLst>
          </p:cNvPr>
          <p:cNvSpPr txBox="1"/>
          <p:nvPr/>
        </p:nvSpPr>
        <p:spPr>
          <a:xfrm>
            <a:off x="671513" y="2688553"/>
            <a:ext cx="5946864" cy="179271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600" dirty="0"/>
              <a:t>Adjust the spacing to adapt to Chinese typesetting, use the reference line in PPT.</a:t>
            </a:r>
            <a:endParaRPr lang="en-US" altLang="zh-CN" b="1" dirty="0"/>
          </a:p>
        </p:txBody>
      </p:sp>
      <p:sp>
        <p:nvSpPr>
          <p:cNvPr id="8" name="ïṡ1íḑê">
            <a:extLst>
              <a:ext uri="{FF2B5EF4-FFF2-40B4-BE49-F238E27FC236}">
                <a16:creationId xmlns:a16="http://schemas.microsoft.com/office/drawing/2014/main" id="{6D1CA775-6FA2-4070-9D99-98AB80ADDF06}"/>
              </a:ext>
            </a:extLst>
          </p:cNvPr>
          <p:cNvSpPr/>
          <p:nvPr/>
        </p:nvSpPr>
        <p:spPr bwMode="auto">
          <a:xfrm>
            <a:off x="7210042" y="1306469"/>
            <a:ext cx="836544" cy="836544"/>
          </a:xfrm>
          <a:custGeom>
            <a:avLst/>
            <a:gdLst>
              <a:gd name="T0" fmla="*/ 138 w 280"/>
              <a:gd name="T1" fmla="*/ 265 h 280"/>
              <a:gd name="T2" fmla="*/ 13 w 280"/>
              <a:gd name="T3" fmla="*/ 140 h 280"/>
              <a:gd name="T4" fmla="*/ 138 w 280"/>
              <a:gd name="T5" fmla="*/ 15 h 280"/>
              <a:gd name="T6" fmla="*/ 263 w 280"/>
              <a:gd name="T7" fmla="*/ 140 h 280"/>
              <a:gd name="T8" fmla="*/ 138 w 280"/>
              <a:gd name="T9" fmla="*/ 265 h 280"/>
              <a:gd name="T10" fmla="*/ 140 w 280"/>
              <a:gd name="T11" fmla="*/ 0 h 280"/>
              <a:gd name="T12" fmla="*/ 0 w 280"/>
              <a:gd name="T13" fmla="*/ 140 h 280"/>
              <a:gd name="T14" fmla="*/ 140 w 280"/>
              <a:gd name="T15" fmla="*/ 280 h 280"/>
              <a:gd name="T16" fmla="*/ 280 w 280"/>
              <a:gd name="T17" fmla="*/ 140 h 280"/>
              <a:gd name="T18" fmla="*/ 140 w 280"/>
              <a:gd name="T19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0" h="280">
                <a:moveTo>
                  <a:pt x="138" y="265"/>
                </a:moveTo>
                <a:cubicBezTo>
                  <a:pt x="69" y="265"/>
                  <a:pt x="13" y="209"/>
                  <a:pt x="13" y="140"/>
                </a:cubicBezTo>
                <a:cubicBezTo>
                  <a:pt x="13" y="71"/>
                  <a:pt x="69" y="15"/>
                  <a:pt x="138" y="15"/>
                </a:cubicBezTo>
                <a:cubicBezTo>
                  <a:pt x="207" y="15"/>
                  <a:pt x="263" y="71"/>
                  <a:pt x="263" y="140"/>
                </a:cubicBezTo>
                <a:cubicBezTo>
                  <a:pt x="263" y="209"/>
                  <a:pt x="207" y="265"/>
                  <a:pt x="138" y="265"/>
                </a:cubicBezTo>
                <a:moveTo>
                  <a:pt x="140" y="0"/>
                </a:moveTo>
                <a:cubicBezTo>
                  <a:pt x="63" y="0"/>
                  <a:pt x="0" y="63"/>
                  <a:pt x="0" y="140"/>
                </a:cubicBezTo>
                <a:cubicBezTo>
                  <a:pt x="0" y="217"/>
                  <a:pt x="63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3"/>
                  <a:pt x="217" y="0"/>
                  <a:pt x="14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/>
          </a:p>
        </p:txBody>
      </p:sp>
      <p:sp>
        <p:nvSpPr>
          <p:cNvPr id="9" name="iṩļïḑê">
            <a:extLst>
              <a:ext uri="{FF2B5EF4-FFF2-40B4-BE49-F238E27FC236}">
                <a16:creationId xmlns:a16="http://schemas.microsoft.com/office/drawing/2014/main" id="{C08469C5-5842-427F-B044-F99CA2044ABB}"/>
              </a:ext>
            </a:extLst>
          </p:cNvPr>
          <p:cNvSpPr/>
          <p:nvPr/>
        </p:nvSpPr>
        <p:spPr bwMode="auto">
          <a:xfrm>
            <a:off x="8150014" y="1282133"/>
            <a:ext cx="1356722" cy="1356722"/>
          </a:xfrm>
          <a:custGeom>
            <a:avLst/>
            <a:gdLst>
              <a:gd name="T0" fmla="*/ 438 w 454"/>
              <a:gd name="T1" fmla="*/ 165 h 454"/>
              <a:gd name="T2" fmla="*/ 396 w 454"/>
              <a:gd name="T3" fmla="*/ 167 h 454"/>
              <a:gd name="T4" fmla="*/ 378 w 454"/>
              <a:gd name="T5" fmla="*/ 131 h 454"/>
              <a:gd name="T6" fmla="*/ 348 w 454"/>
              <a:gd name="T7" fmla="*/ 96 h 454"/>
              <a:gd name="T8" fmla="*/ 366 w 454"/>
              <a:gd name="T9" fmla="*/ 58 h 454"/>
              <a:gd name="T10" fmla="*/ 363 w 454"/>
              <a:gd name="T11" fmla="*/ 47 h 454"/>
              <a:gd name="T12" fmla="*/ 339 w 454"/>
              <a:gd name="T13" fmla="*/ 31 h 454"/>
              <a:gd name="T14" fmla="*/ 328 w 454"/>
              <a:gd name="T15" fmla="*/ 33 h 454"/>
              <a:gd name="T16" fmla="*/ 299 w 454"/>
              <a:gd name="T17" fmla="*/ 66 h 454"/>
              <a:gd name="T18" fmla="*/ 224 w 454"/>
              <a:gd name="T19" fmla="*/ 51 h 454"/>
              <a:gd name="T20" fmla="*/ 212 w 454"/>
              <a:gd name="T21" fmla="*/ 7 h 454"/>
              <a:gd name="T22" fmla="*/ 202 w 454"/>
              <a:gd name="T23" fmla="*/ 1 h 454"/>
              <a:gd name="T24" fmla="*/ 174 w 454"/>
              <a:gd name="T25" fmla="*/ 5 h 454"/>
              <a:gd name="T26" fmla="*/ 166 w 454"/>
              <a:gd name="T27" fmla="*/ 14 h 454"/>
              <a:gd name="T28" fmla="*/ 167 w 454"/>
              <a:gd name="T29" fmla="*/ 62 h 454"/>
              <a:gd name="T30" fmla="*/ 167 w 454"/>
              <a:gd name="T31" fmla="*/ 62 h 454"/>
              <a:gd name="T32" fmla="*/ 132 w 454"/>
              <a:gd name="T33" fmla="*/ 80 h 454"/>
              <a:gd name="T34" fmla="*/ 103 w 454"/>
              <a:gd name="T35" fmla="*/ 104 h 454"/>
              <a:gd name="T36" fmla="*/ 102 w 454"/>
              <a:gd name="T37" fmla="*/ 103 h 454"/>
              <a:gd name="T38" fmla="*/ 59 w 454"/>
              <a:gd name="T39" fmla="*/ 83 h 454"/>
              <a:gd name="T40" fmla="*/ 47 w 454"/>
              <a:gd name="T41" fmla="*/ 86 h 454"/>
              <a:gd name="T42" fmla="*/ 32 w 454"/>
              <a:gd name="T43" fmla="*/ 111 h 454"/>
              <a:gd name="T44" fmla="*/ 34 w 454"/>
              <a:gd name="T45" fmla="*/ 122 h 454"/>
              <a:gd name="T46" fmla="*/ 70 w 454"/>
              <a:gd name="T47" fmla="*/ 151 h 454"/>
              <a:gd name="T48" fmla="*/ 51 w 454"/>
              <a:gd name="T49" fmla="*/ 230 h 454"/>
              <a:gd name="T50" fmla="*/ 7 w 454"/>
              <a:gd name="T51" fmla="*/ 243 h 454"/>
              <a:gd name="T52" fmla="*/ 1 w 454"/>
              <a:gd name="T53" fmla="*/ 253 h 454"/>
              <a:gd name="T54" fmla="*/ 6 w 454"/>
              <a:gd name="T55" fmla="*/ 282 h 454"/>
              <a:gd name="T56" fmla="*/ 15 w 454"/>
              <a:gd name="T57" fmla="*/ 289 h 454"/>
              <a:gd name="T58" fmla="*/ 61 w 454"/>
              <a:gd name="T59" fmla="*/ 287 h 454"/>
              <a:gd name="T60" fmla="*/ 81 w 454"/>
              <a:gd name="T61" fmla="*/ 327 h 454"/>
              <a:gd name="T62" fmla="*/ 105 w 454"/>
              <a:gd name="T63" fmla="*/ 357 h 454"/>
              <a:gd name="T64" fmla="*/ 85 w 454"/>
              <a:gd name="T65" fmla="*/ 397 h 454"/>
              <a:gd name="T66" fmla="*/ 88 w 454"/>
              <a:gd name="T67" fmla="*/ 409 h 454"/>
              <a:gd name="T68" fmla="*/ 112 w 454"/>
              <a:gd name="T69" fmla="*/ 425 h 454"/>
              <a:gd name="T70" fmla="*/ 124 w 454"/>
              <a:gd name="T71" fmla="*/ 423 h 454"/>
              <a:gd name="T72" fmla="*/ 152 w 454"/>
              <a:gd name="T73" fmla="*/ 390 h 454"/>
              <a:gd name="T74" fmla="*/ 234 w 454"/>
              <a:gd name="T75" fmla="*/ 407 h 454"/>
              <a:gd name="T76" fmla="*/ 246 w 454"/>
              <a:gd name="T77" fmla="*/ 447 h 454"/>
              <a:gd name="T78" fmla="*/ 257 w 454"/>
              <a:gd name="T79" fmla="*/ 453 h 454"/>
              <a:gd name="T80" fmla="*/ 285 w 454"/>
              <a:gd name="T81" fmla="*/ 448 h 454"/>
              <a:gd name="T82" fmla="*/ 292 w 454"/>
              <a:gd name="T83" fmla="*/ 438 h 454"/>
              <a:gd name="T84" fmla="*/ 290 w 454"/>
              <a:gd name="T85" fmla="*/ 397 h 454"/>
              <a:gd name="T86" fmla="*/ 327 w 454"/>
              <a:gd name="T87" fmla="*/ 378 h 454"/>
              <a:gd name="T88" fmla="*/ 357 w 454"/>
              <a:gd name="T89" fmla="*/ 353 h 454"/>
              <a:gd name="T90" fmla="*/ 394 w 454"/>
              <a:gd name="T91" fmla="*/ 372 h 454"/>
              <a:gd name="T92" fmla="*/ 405 w 454"/>
              <a:gd name="T93" fmla="*/ 369 h 454"/>
              <a:gd name="T94" fmla="*/ 421 w 454"/>
              <a:gd name="T95" fmla="*/ 345 h 454"/>
              <a:gd name="T96" fmla="*/ 419 w 454"/>
              <a:gd name="T97" fmla="*/ 333 h 454"/>
              <a:gd name="T98" fmla="*/ 389 w 454"/>
              <a:gd name="T99" fmla="*/ 307 h 454"/>
              <a:gd name="T100" fmla="*/ 407 w 454"/>
              <a:gd name="T101" fmla="*/ 223 h 454"/>
              <a:gd name="T102" fmla="*/ 446 w 454"/>
              <a:gd name="T103" fmla="*/ 211 h 454"/>
              <a:gd name="T104" fmla="*/ 453 w 454"/>
              <a:gd name="T105" fmla="*/ 201 h 454"/>
              <a:gd name="T106" fmla="*/ 447 w 454"/>
              <a:gd name="T107" fmla="*/ 173 h 454"/>
              <a:gd name="T108" fmla="*/ 438 w 454"/>
              <a:gd name="T109" fmla="*/ 165 h 454"/>
              <a:gd name="T110" fmla="*/ 299 w 454"/>
              <a:gd name="T111" fmla="*/ 334 h 454"/>
              <a:gd name="T112" fmla="*/ 124 w 454"/>
              <a:gd name="T113" fmla="*/ 298 h 454"/>
              <a:gd name="T114" fmla="*/ 160 w 454"/>
              <a:gd name="T115" fmla="*/ 124 h 454"/>
              <a:gd name="T116" fmla="*/ 335 w 454"/>
              <a:gd name="T117" fmla="*/ 160 h 454"/>
              <a:gd name="T118" fmla="*/ 299 w 454"/>
              <a:gd name="T119" fmla="*/ 33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54" h="454">
                <a:moveTo>
                  <a:pt x="438" y="165"/>
                </a:moveTo>
                <a:cubicBezTo>
                  <a:pt x="396" y="167"/>
                  <a:pt x="396" y="167"/>
                  <a:pt x="396" y="167"/>
                </a:cubicBezTo>
                <a:cubicBezTo>
                  <a:pt x="392" y="155"/>
                  <a:pt x="386" y="143"/>
                  <a:pt x="378" y="131"/>
                </a:cubicBezTo>
                <a:cubicBezTo>
                  <a:pt x="369" y="118"/>
                  <a:pt x="359" y="106"/>
                  <a:pt x="348" y="96"/>
                </a:cubicBezTo>
                <a:cubicBezTo>
                  <a:pt x="366" y="58"/>
                  <a:pt x="366" y="58"/>
                  <a:pt x="366" y="58"/>
                </a:cubicBezTo>
                <a:cubicBezTo>
                  <a:pt x="368" y="54"/>
                  <a:pt x="367" y="49"/>
                  <a:pt x="363" y="47"/>
                </a:cubicBezTo>
                <a:cubicBezTo>
                  <a:pt x="339" y="31"/>
                  <a:pt x="339" y="31"/>
                  <a:pt x="339" y="31"/>
                </a:cubicBezTo>
                <a:cubicBezTo>
                  <a:pt x="336" y="28"/>
                  <a:pt x="331" y="29"/>
                  <a:pt x="328" y="33"/>
                </a:cubicBezTo>
                <a:cubicBezTo>
                  <a:pt x="299" y="66"/>
                  <a:pt x="299" y="66"/>
                  <a:pt x="299" y="66"/>
                </a:cubicBezTo>
                <a:cubicBezTo>
                  <a:pt x="276" y="55"/>
                  <a:pt x="250" y="51"/>
                  <a:pt x="224" y="51"/>
                </a:cubicBezTo>
                <a:cubicBezTo>
                  <a:pt x="212" y="7"/>
                  <a:pt x="212" y="7"/>
                  <a:pt x="212" y="7"/>
                </a:cubicBezTo>
                <a:cubicBezTo>
                  <a:pt x="211" y="3"/>
                  <a:pt x="206" y="0"/>
                  <a:pt x="202" y="1"/>
                </a:cubicBezTo>
                <a:cubicBezTo>
                  <a:pt x="174" y="5"/>
                  <a:pt x="174" y="5"/>
                  <a:pt x="174" y="5"/>
                </a:cubicBezTo>
                <a:cubicBezTo>
                  <a:pt x="169" y="5"/>
                  <a:pt x="166" y="9"/>
                  <a:pt x="166" y="14"/>
                </a:cubicBezTo>
                <a:cubicBezTo>
                  <a:pt x="167" y="62"/>
                  <a:pt x="167" y="62"/>
                  <a:pt x="167" y="62"/>
                </a:cubicBezTo>
                <a:cubicBezTo>
                  <a:pt x="167" y="62"/>
                  <a:pt x="167" y="62"/>
                  <a:pt x="167" y="62"/>
                </a:cubicBezTo>
                <a:cubicBezTo>
                  <a:pt x="155" y="67"/>
                  <a:pt x="143" y="73"/>
                  <a:pt x="132" y="80"/>
                </a:cubicBezTo>
                <a:cubicBezTo>
                  <a:pt x="121" y="87"/>
                  <a:pt x="112" y="95"/>
                  <a:pt x="103" y="104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59" y="83"/>
                  <a:pt x="59" y="83"/>
                  <a:pt x="59" y="83"/>
                </a:cubicBezTo>
                <a:cubicBezTo>
                  <a:pt x="55" y="81"/>
                  <a:pt x="49" y="82"/>
                  <a:pt x="47" y="86"/>
                </a:cubicBezTo>
                <a:cubicBezTo>
                  <a:pt x="32" y="111"/>
                  <a:pt x="32" y="111"/>
                  <a:pt x="32" y="111"/>
                </a:cubicBezTo>
                <a:cubicBezTo>
                  <a:pt x="30" y="114"/>
                  <a:pt x="31" y="119"/>
                  <a:pt x="34" y="122"/>
                </a:cubicBezTo>
                <a:cubicBezTo>
                  <a:pt x="70" y="151"/>
                  <a:pt x="70" y="151"/>
                  <a:pt x="70" y="151"/>
                </a:cubicBezTo>
                <a:cubicBezTo>
                  <a:pt x="58" y="175"/>
                  <a:pt x="51" y="202"/>
                  <a:pt x="51" y="230"/>
                </a:cubicBezTo>
                <a:cubicBezTo>
                  <a:pt x="7" y="243"/>
                  <a:pt x="7" y="243"/>
                  <a:pt x="7" y="243"/>
                </a:cubicBezTo>
                <a:cubicBezTo>
                  <a:pt x="3" y="245"/>
                  <a:pt x="0" y="249"/>
                  <a:pt x="1" y="253"/>
                </a:cubicBezTo>
                <a:cubicBezTo>
                  <a:pt x="6" y="282"/>
                  <a:pt x="6" y="282"/>
                  <a:pt x="6" y="282"/>
                </a:cubicBezTo>
                <a:cubicBezTo>
                  <a:pt x="6" y="286"/>
                  <a:pt x="11" y="289"/>
                  <a:pt x="15" y="289"/>
                </a:cubicBezTo>
                <a:cubicBezTo>
                  <a:pt x="61" y="287"/>
                  <a:pt x="61" y="287"/>
                  <a:pt x="61" y="287"/>
                </a:cubicBezTo>
                <a:cubicBezTo>
                  <a:pt x="66" y="301"/>
                  <a:pt x="72" y="314"/>
                  <a:pt x="81" y="327"/>
                </a:cubicBezTo>
                <a:cubicBezTo>
                  <a:pt x="88" y="338"/>
                  <a:pt x="96" y="348"/>
                  <a:pt x="105" y="357"/>
                </a:cubicBezTo>
                <a:cubicBezTo>
                  <a:pt x="85" y="397"/>
                  <a:pt x="85" y="397"/>
                  <a:pt x="85" y="397"/>
                </a:cubicBezTo>
                <a:cubicBezTo>
                  <a:pt x="83" y="402"/>
                  <a:pt x="84" y="407"/>
                  <a:pt x="88" y="409"/>
                </a:cubicBezTo>
                <a:cubicBezTo>
                  <a:pt x="112" y="425"/>
                  <a:pt x="112" y="425"/>
                  <a:pt x="112" y="425"/>
                </a:cubicBezTo>
                <a:cubicBezTo>
                  <a:pt x="116" y="427"/>
                  <a:pt x="121" y="426"/>
                  <a:pt x="124" y="423"/>
                </a:cubicBezTo>
                <a:cubicBezTo>
                  <a:pt x="152" y="390"/>
                  <a:pt x="152" y="390"/>
                  <a:pt x="152" y="390"/>
                </a:cubicBezTo>
                <a:cubicBezTo>
                  <a:pt x="178" y="402"/>
                  <a:pt x="206" y="408"/>
                  <a:pt x="234" y="407"/>
                </a:cubicBezTo>
                <a:cubicBezTo>
                  <a:pt x="246" y="447"/>
                  <a:pt x="246" y="447"/>
                  <a:pt x="246" y="447"/>
                </a:cubicBezTo>
                <a:cubicBezTo>
                  <a:pt x="248" y="451"/>
                  <a:pt x="252" y="454"/>
                  <a:pt x="257" y="453"/>
                </a:cubicBezTo>
                <a:cubicBezTo>
                  <a:pt x="285" y="448"/>
                  <a:pt x="285" y="448"/>
                  <a:pt x="285" y="448"/>
                </a:cubicBezTo>
                <a:cubicBezTo>
                  <a:pt x="289" y="447"/>
                  <a:pt x="292" y="443"/>
                  <a:pt x="292" y="438"/>
                </a:cubicBezTo>
                <a:cubicBezTo>
                  <a:pt x="290" y="397"/>
                  <a:pt x="290" y="397"/>
                  <a:pt x="290" y="397"/>
                </a:cubicBezTo>
                <a:cubicBezTo>
                  <a:pt x="303" y="392"/>
                  <a:pt x="315" y="386"/>
                  <a:pt x="327" y="378"/>
                </a:cubicBezTo>
                <a:cubicBezTo>
                  <a:pt x="338" y="371"/>
                  <a:pt x="348" y="362"/>
                  <a:pt x="357" y="353"/>
                </a:cubicBezTo>
                <a:cubicBezTo>
                  <a:pt x="394" y="372"/>
                  <a:pt x="394" y="372"/>
                  <a:pt x="394" y="372"/>
                </a:cubicBezTo>
                <a:cubicBezTo>
                  <a:pt x="398" y="374"/>
                  <a:pt x="403" y="372"/>
                  <a:pt x="405" y="369"/>
                </a:cubicBezTo>
                <a:cubicBezTo>
                  <a:pt x="421" y="345"/>
                  <a:pt x="421" y="345"/>
                  <a:pt x="421" y="345"/>
                </a:cubicBezTo>
                <a:cubicBezTo>
                  <a:pt x="424" y="341"/>
                  <a:pt x="423" y="336"/>
                  <a:pt x="419" y="333"/>
                </a:cubicBezTo>
                <a:cubicBezTo>
                  <a:pt x="389" y="307"/>
                  <a:pt x="389" y="307"/>
                  <a:pt x="389" y="307"/>
                </a:cubicBezTo>
                <a:cubicBezTo>
                  <a:pt x="402" y="281"/>
                  <a:pt x="408" y="252"/>
                  <a:pt x="407" y="223"/>
                </a:cubicBezTo>
                <a:cubicBezTo>
                  <a:pt x="446" y="211"/>
                  <a:pt x="446" y="211"/>
                  <a:pt x="446" y="211"/>
                </a:cubicBezTo>
                <a:cubicBezTo>
                  <a:pt x="451" y="210"/>
                  <a:pt x="454" y="205"/>
                  <a:pt x="453" y="201"/>
                </a:cubicBezTo>
                <a:cubicBezTo>
                  <a:pt x="447" y="173"/>
                  <a:pt x="447" y="173"/>
                  <a:pt x="447" y="173"/>
                </a:cubicBezTo>
                <a:cubicBezTo>
                  <a:pt x="447" y="168"/>
                  <a:pt x="443" y="165"/>
                  <a:pt x="438" y="165"/>
                </a:cubicBezTo>
                <a:close/>
                <a:moveTo>
                  <a:pt x="299" y="334"/>
                </a:moveTo>
                <a:cubicBezTo>
                  <a:pt x="240" y="373"/>
                  <a:pt x="162" y="357"/>
                  <a:pt x="124" y="298"/>
                </a:cubicBezTo>
                <a:cubicBezTo>
                  <a:pt x="86" y="240"/>
                  <a:pt x="102" y="162"/>
                  <a:pt x="160" y="124"/>
                </a:cubicBezTo>
                <a:cubicBezTo>
                  <a:pt x="218" y="86"/>
                  <a:pt x="297" y="102"/>
                  <a:pt x="335" y="160"/>
                </a:cubicBezTo>
                <a:cubicBezTo>
                  <a:pt x="373" y="218"/>
                  <a:pt x="357" y="296"/>
                  <a:pt x="299" y="3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/>
          </a:p>
        </p:txBody>
      </p:sp>
      <p:sp>
        <p:nvSpPr>
          <p:cNvPr id="10" name="îsḷídê">
            <a:extLst>
              <a:ext uri="{FF2B5EF4-FFF2-40B4-BE49-F238E27FC236}">
                <a16:creationId xmlns:a16="http://schemas.microsoft.com/office/drawing/2014/main" id="{F6C2FDC7-1FE3-4883-A75C-49FD1851A078}"/>
              </a:ext>
            </a:extLst>
          </p:cNvPr>
          <p:cNvSpPr/>
          <p:nvPr/>
        </p:nvSpPr>
        <p:spPr bwMode="auto">
          <a:xfrm>
            <a:off x="7290655" y="2153659"/>
            <a:ext cx="1277631" cy="1282194"/>
          </a:xfrm>
          <a:custGeom>
            <a:avLst/>
            <a:gdLst>
              <a:gd name="T0" fmla="*/ 413 w 428"/>
              <a:gd name="T1" fmla="*/ 157 h 429"/>
              <a:gd name="T2" fmla="*/ 374 w 428"/>
              <a:gd name="T3" fmla="*/ 159 h 429"/>
              <a:gd name="T4" fmla="*/ 357 w 428"/>
              <a:gd name="T5" fmla="*/ 125 h 429"/>
              <a:gd name="T6" fmla="*/ 328 w 428"/>
              <a:gd name="T7" fmla="*/ 91 h 429"/>
              <a:gd name="T8" fmla="*/ 346 w 428"/>
              <a:gd name="T9" fmla="*/ 56 h 429"/>
              <a:gd name="T10" fmla="*/ 343 w 428"/>
              <a:gd name="T11" fmla="*/ 45 h 429"/>
              <a:gd name="T12" fmla="*/ 320 w 428"/>
              <a:gd name="T13" fmla="*/ 30 h 429"/>
              <a:gd name="T14" fmla="*/ 309 w 428"/>
              <a:gd name="T15" fmla="*/ 32 h 429"/>
              <a:gd name="T16" fmla="*/ 282 w 428"/>
              <a:gd name="T17" fmla="*/ 63 h 429"/>
              <a:gd name="T18" fmla="*/ 212 w 428"/>
              <a:gd name="T19" fmla="*/ 49 h 429"/>
              <a:gd name="T20" fmla="*/ 200 w 428"/>
              <a:gd name="T21" fmla="*/ 7 h 429"/>
              <a:gd name="T22" fmla="*/ 191 w 428"/>
              <a:gd name="T23" fmla="*/ 1 h 429"/>
              <a:gd name="T24" fmla="*/ 164 w 428"/>
              <a:gd name="T25" fmla="*/ 5 h 429"/>
              <a:gd name="T26" fmla="*/ 157 w 428"/>
              <a:gd name="T27" fmla="*/ 14 h 429"/>
              <a:gd name="T28" fmla="*/ 158 w 428"/>
              <a:gd name="T29" fmla="*/ 59 h 429"/>
              <a:gd name="T30" fmla="*/ 158 w 428"/>
              <a:gd name="T31" fmla="*/ 60 h 429"/>
              <a:gd name="T32" fmla="*/ 124 w 428"/>
              <a:gd name="T33" fmla="*/ 77 h 429"/>
              <a:gd name="T34" fmla="*/ 97 w 428"/>
              <a:gd name="T35" fmla="*/ 99 h 429"/>
              <a:gd name="T36" fmla="*/ 97 w 428"/>
              <a:gd name="T37" fmla="*/ 98 h 429"/>
              <a:gd name="T38" fmla="*/ 56 w 428"/>
              <a:gd name="T39" fmla="*/ 79 h 429"/>
              <a:gd name="T40" fmla="*/ 45 w 428"/>
              <a:gd name="T41" fmla="*/ 82 h 429"/>
              <a:gd name="T42" fmla="*/ 30 w 428"/>
              <a:gd name="T43" fmla="*/ 105 h 429"/>
              <a:gd name="T44" fmla="*/ 32 w 428"/>
              <a:gd name="T45" fmla="*/ 116 h 429"/>
              <a:gd name="T46" fmla="*/ 66 w 428"/>
              <a:gd name="T47" fmla="*/ 143 h 429"/>
              <a:gd name="T48" fmla="*/ 48 w 428"/>
              <a:gd name="T49" fmla="*/ 217 h 429"/>
              <a:gd name="T50" fmla="*/ 7 w 428"/>
              <a:gd name="T51" fmla="*/ 230 h 429"/>
              <a:gd name="T52" fmla="*/ 1 w 428"/>
              <a:gd name="T53" fmla="*/ 240 h 429"/>
              <a:gd name="T54" fmla="*/ 6 w 428"/>
              <a:gd name="T55" fmla="*/ 266 h 429"/>
              <a:gd name="T56" fmla="*/ 14 w 428"/>
              <a:gd name="T57" fmla="*/ 273 h 429"/>
              <a:gd name="T58" fmla="*/ 57 w 428"/>
              <a:gd name="T59" fmla="*/ 271 h 429"/>
              <a:gd name="T60" fmla="*/ 76 w 428"/>
              <a:gd name="T61" fmla="*/ 309 h 429"/>
              <a:gd name="T62" fmla="*/ 99 w 428"/>
              <a:gd name="T63" fmla="*/ 337 h 429"/>
              <a:gd name="T64" fmla="*/ 80 w 428"/>
              <a:gd name="T65" fmla="*/ 375 h 429"/>
              <a:gd name="T66" fmla="*/ 83 w 428"/>
              <a:gd name="T67" fmla="*/ 386 h 429"/>
              <a:gd name="T68" fmla="*/ 106 w 428"/>
              <a:gd name="T69" fmla="*/ 401 h 429"/>
              <a:gd name="T70" fmla="*/ 117 w 428"/>
              <a:gd name="T71" fmla="*/ 400 h 429"/>
              <a:gd name="T72" fmla="*/ 144 w 428"/>
              <a:gd name="T73" fmla="*/ 368 h 429"/>
              <a:gd name="T74" fmla="*/ 221 w 428"/>
              <a:gd name="T75" fmla="*/ 385 h 429"/>
              <a:gd name="T76" fmla="*/ 232 w 428"/>
              <a:gd name="T77" fmla="*/ 422 h 429"/>
              <a:gd name="T78" fmla="*/ 242 w 428"/>
              <a:gd name="T79" fmla="*/ 428 h 429"/>
              <a:gd name="T80" fmla="*/ 269 w 428"/>
              <a:gd name="T81" fmla="*/ 423 h 429"/>
              <a:gd name="T82" fmla="*/ 276 w 428"/>
              <a:gd name="T83" fmla="*/ 414 h 429"/>
              <a:gd name="T84" fmla="*/ 273 w 428"/>
              <a:gd name="T85" fmla="*/ 375 h 429"/>
              <a:gd name="T86" fmla="*/ 309 w 428"/>
              <a:gd name="T87" fmla="*/ 357 h 429"/>
              <a:gd name="T88" fmla="*/ 337 w 428"/>
              <a:gd name="T89" fmla="*/ 334 h 429"/>
              <a:gd name="T90" fmla="*/ 371 w 428"/>
              <a:gd name="T91" fmla="*/ 351 h 429"/>
              <a:gd name="T92" fmla="*/ 382 w 428"/>
              <a:gd name="T93" fmla="*/ 349 h 429"/>
              <a:gd name="T94" fmla="*/ 397 w 428"/>
              <a:gd name="T95" fmla="*/ 326 h 429"/>
              <a:gd name="T96" fmla="*/ 396 w 428"/>
              <a:gd name="T97" fmla="*/ 315 h 429"/>
              <a:gd name="T98" fmla="*/ 367 w 428"/>
              <a:gd name="T99" fmla="*/ 290 h 429"/>
              <a:gd name="T100" fmla="*/ 384 w 428"/>
              <a:gd name="T101" fmla="*/ 211 h 429"/>
              <a:gd name="T102" fmla="*/ 421 w 428"/>
              <a:gd name="T103" fmla="*/ 200 h 429"/>
              <a:gd name="T104" fmla="*/ 427 w 428"/>
              <a:gd name="T105" fmla="*/ 190 h 429"/>
              <a:gd name="T106" fmla="*/ 422 w 428"/>
              <a:gd name="T107" fmla="*/ 163 h 429"/>
              <a:gd name="T108" fmla="*/ 413 w 428"/>
              <a:gd name="T109" fmla="*/ 157 h 429"/>
              <a:gd name="T110" fmla="*/ 282 w 428"/>
              <a:gd name="T111" fmla="*/ 316 h 429"/>
              <a:gd name="T112" fmla="*/ 117 w 428"/>
              <a:gd name="T113" fmla="*/ 282 h 429"/>
              <a:gd name="T114" fmla="*/ 151 w 428"/>
              <a:gd name="T115" fmla="*/ 118 h 429"/>
              <a:gd name="T116" fmla="*/ 316 w 428"/>
              <a:gd name="T117" fmla="*/ 152 h 429"/>
              <a:gd name="T118" fmla="*/ 282 w 428"/>
              <a:gd name="T119" fmla="*/ 316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8" h="429">
                <a:moveTo>
                  <a:pt x="413" y="157"/>
                </a:moveTo>
                <a:cubicBezTo>
                  <a:pt x="374" y="159"/>
                  <a:pt x="374" y="159"/>
                  <a:pt x="374" y="159"/>
                </a:cubicBezTo>
                <a:cubicBezTo>
                  <a:pt x="370" y="147"/>
                  <a:pt x="364" y="136"/>
                  <a:pt x="357" y="125"/>
                </a:cubicBezTo>
                <a:cubicBezTo>
                  <a:pt x="348" y="112"/>
                  <a:pt x="339" y="101"/>
                  <a:pt x="328" y="91"/>
                </a:cubicBezTo>
                <a:cubicBezTo>
                  <a:pt x="346" y="56"/>
                  <a:pt x="346" y="56"/>
                  <a:pt x="346" y="56"/>
                </a:cubicBezTo>
                <a:cubicBezTo>
                  <a:pt x="348" y="52"/>
                  <a:pt x="346" y="47"/>
                  <a:pt x="343" y="45"/>
                </a:cubicBezTo>
                <a:cubicBezTo>
                  <a:pt x="320" y="30"/>
                  <a:pt x="320" y="30"/>
                  <a:pt x="320" y="30"/>
                </a:cubicBezTo>
                <a:cubicBezTo>
                  <a:pt x="317" y="27"/>
                  <a:pt x="312" y="28"/>
                  <a:pt x="309" y="32"/>
                </a:cubicBezTo>
                <a:cubicBezTo>
                  <a:pt x="282" y="63"/>
                  <a:pt x="282" y="63"/>
                  <a:pt x="282" y="63"/>
                </a:cubicBezTo>
                <a:cubicBezTo>
                  <a:pt x="260" y="53"/>
                  <a:pt x="236" y="48"/>
                  <a:pt x="212" y="49"/>
                </a:cubicBezTo>
                <a:cubicBezTo>
                  <a:pt x="200" y="7"/>
                  <a:pt x="200" y="7"/>
                  <a:pt x="200" y="7"/>
                </a:cubicBezTo>
                <a:cubicBezTo>
                  <a:pt x="199" y="3"/>
                  <a:pt x="195" y="0"/>
                  <a:pt x="191" y="1"/>
                </a:cubicBezTo>
                <a:cubicBezTo>
                  <a:pt x="164" y="5"/>
                  <a:pt x="164" y="5"/>
                  <a:pt x="164" y="5"/>
                </a:cubicBezTo>
                <a:cubicBezTo>
                  <a:pt x="160" y="6"/>
                  <a:pt x="156" y="10"/>
                  <a:pt x="157" y="14"/>
                </a:cubicBezTo>
                <a:cubicBezTo>
                  <a:pt x="158" y="59"/>
                  <a:pt x="158" y="59"/>
                  <a:pt x="158" y="59"/>
                </a:cubicBezTo>
                <a:cubicBezTo>
                  <a:pt x="158" y="60"/>
                  <a:pt x="158" y="60"/>
                  <a:pt x="158" y="60"/>
                </a:cubicBezTo>
                <a:cubicBezTo>
                  <a:pt x="146" y="64"/>
                  <a:pt x="135" y="70"/>
                  <a:pt x="124" y="77"/>
                </a:cubicBezTo>
                <a:cubicBezTo>
                  <a:pt x="114" y="83"/>
                  <a:pt x="105" y="90"/>
                  <a:pt x="97" y="99"/>
                </a:cubicBezTo>
                <a:cubicBezTo>
                  <a:pt x="97" y="98"/>
                  <a:pt x="97" y="98"/>
                  <a:pt x="97" y="98"/>
                </a:cubicBezTo>
                <a:cubicBezTo>
                  <a:pt x="56" y="79"/>
                  <a:pt x="56" y="79"/>
                  <a:pt x="56" y="79"/>
                </a:cubicBezTo>
                <a:cubicBezTo>
                  <a:pt x="51" y="77"/>
                  <a:pt x="47" y="79"/>
                  <a:pt x="45" y="82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8" y="108"/>
                  <a:pt x="29" y="113"/>
                  <a:pt x="32" y="116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54" y="166"/>
                  <a:pt x="48" y="192"/>
                  <a:pt x="48" y="217"/>
                </a:cubicBezTo>
                <a:cubicBezTo>
                  <a:pt x="7" y="230"/>
                  <a:pt x="7" y="230"/>
                  <a:pt x="7" y="230"/>
                </a:cubicBezTo>
                <a:cubicBezTo>
                  <a:pt x="3" y="232"/>
                  <a:pt x="0" y="236"/>
                  <a:pt x="1" y="240"/>
                </a:cubicBezTo>
                <a:cubicBezTo>
                  <a:pt x="6" y="266"/>
                  <a:pt x="6" y="266"/>
                  <a:pt x="6" y="266"/>
                </a:cubicBezTo>
                <a:cubicBezTo>
                  <a:pt x="6" y="270"/>
                  <a:pt x="10" y="274"/>
                  <a:pt x="14" y="273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62" y="284"/>
                  <a:pt x="68" y="297"/>
                  <a:pt x="76" y="309"/>
                </a:cubicBezTo>
                <a:cubicBezTo>
                  <a:pt x="83" y="320"/>
                  <a:pt x="91" y="329"/>
                  <a:pt x="99" y="337"/>
                </a:cubicBezTo>
                <a:cubicBezTo>
                  <a:pt x="80" y="375"/>
                  <a:pt x="80" y="375"/>
                  <a:pt x="80" y="375"/>
                </a:cubicBezTo>
                <a:cubicBezTo>
                  <a:pt x="78" y="380"/>
                  <a:pt x="80" y="384"/>
                  <a:pt x="83" y="386"/>
                </a:cubicBezTo>
                <a:cubicBezTo>
                  <a:pt x="106" y="401"/>
                  <a:pt x="106" y="401"/>
                  <a:pt x="106" y="401"/>
                </a:cubicBezTo>
                <a:cubicBezTo>
                  <a:pt x="109" y="404"/>
                  <a:pt x="114" y="403"/>
                  <a:pt x="117" y="400"/>
                </a:cubicBezTo>
                <a:cubicBezTo>
                  <a:pt x="144" y="368"/>
                  <a:pt x="144" y="368"/>
                  <a:pt x="144" y="368"/>
                </a:cubicBezTo>
                <a:cubicBezTo>
                  <a:pt x="168" y="380"/>
                  <a:pt x="194" y="386"/>
                  <a:pt x="221" y="385"/>
                </a:cubicBezTo>
                <a:cubicBezTo>
                  <a:pt x="232" y="422"/>
                  <a:pt x="232" y="422"/>
                  <a:pt x="232" y="422"/>
                </a:cubicBezTo>
                <a:cubicBezTo>
                  <a:pt x="234" y="426"/>
                  <a:pt x="238" y="429"/>
                  <a:pt x="242" y="428"/>
                </a:cubicBezTo>
                <a:cubicBezTo>
                  <a:pt x="269" y="423"/>
                  <a:pt x="269" y="423"/>
                  <a:pt x="269" y="423"/>
                </a:cubicBezTo>
                <a:cubicBezTo>
                  <a:pt x="273" y="423"/>
                  <a:pt x="276" y="419"/>
                  <a:pt x="276" y="414"/>
                </a:cubicBezTo>
                <a:cubicBezTo>
                  <a:pt x="273" y="375"/>
                  <a:pt x="273" y="375"/>
                  <a:pt x="273" y="375"/>
                </a:cubicBezTo>
                <a:cubicBezTo>
                  <a:pt x="286" y="371"/>
                  <a:pt x="297" y="365"/>
                  <a:pt x="309" y="357"/>
                </a:cubicBezTo>
                <a:cubicBezTo>
                  <a:pt x="319" y="350"/>
                  <a:pt x="328" y="343"/>
                  <a:pt x="337" y="334"/>
                </a:cubicBezTo>
                <a:cubicBezTo>
                  <a:pt x="371" y="351"/>
                  <a:pt x="371" y="351"/>
                  <a:pt x="371" y="351"/>
                </a:cubicBezTo>
                <a:cubicBezTo>
                  <a:pt x="375" y="353"/>
                  <a:pt x="380" y="352"/>
                  <a:pt x="382" y="349"/>
                </a:cubicBezTo>
                <a:cubicBezTo>
                  <a:pt x="397" y="326"/>
                  <a:pt x="397" y="326"/>
                  <a:pt x="397" y="326"/>
                </a:cubicBezTo>
                <a:cubicBezTo>
                  <a:pt x="400" y="323"/>
                  <a:pt x="399" y="318"/>
                  <a:pt x="396" y="315"/>
                </a:cubicBezTo>
                <a:cubicBezTo>
                  <a:pt x="367" y="290"/>
                  <a:pt x="367" y="290"/>
                  <a:pt x="367" y="290"/>
                </a:cubicBezTo>
                <a:cubicBezTo>
                  <a:pt x="379" y="266"/>
                  <a:pt x="385" y="239"/>
                  <a:pt x="384" y="211"/>
                </a:cubicBezTo>
                <a:cubicBezTo>
                  <a:pt x="421" y="200"/>
                  <a:pt x="421" y="200"/>
                  <a:pt x="421" y="200"/>
                </a:cubicBezTo>
                <a:cubicBezTo>
                  <a:pt x="425" y="199"/>
                  <a:pt x="428" y="194"/>
                  <a:pt x="427" y="190"/>
                </a:cubicBezTo>
                <a:cubicBezTo>
                  <a:pt x="422" y="163"/>
                  <a:pt x="422" y="163"/>
                  <a:pt x="422" y="163"/>
                </a:cubicBezTo>
                <a:cubicBezTo>
                  <a:pt x="422" y="160"/>
                  <a:pt x="418" y="156"/>
                  <a:pt x="413" y="157"/>
                </a:cubicBezTo>
                <a:close/>
                <a:moveTo>
                  <a:pt x="282" y="316"/>
                </a:moveTo>
                <a:cubicBezTo>
                  <a:pt x="227" y="352"/>
                  <a:pt x="153" y="337"/>
                  <a:pt x="117" y="282"/>
                </a:cubicBezTo>
                <a:cubicBezTo>
                  <a:pt x="81" y="227"/>
                  <a:pt x="96" y="154"/>
                  <a:pt x="151" y="118"/>
                </a:cubicBezTo>
                <a:cubicBezTo>
                  <a:pt x="206" y="82"/>
                  <a:pt x="280" y="97"/>
                  <a:pt x="316" y="152"/>
                </a:cubicBezTo>
                <a:cubicBezTo>
                  <a:pt x="352" y="207"/>
                  <a:pt x="337" y="280"/>
                  <a:pt x="282" y="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altLang="zh-CN" sz="4000" dirty="0">
              <a:latin typeface="Impact" panose="020B0806030902050204" pitchFamily="34" charset="0"/>
            </a:endParaRPr>
          </a:p>
        </p:txBody>
      </p:sp>
      <p:sp>
        <p:nvSpPr>
          <p:cNvPr id="11" name="íṧḷíḍe">
            <a:extLst>
              <a:ext uri="{FF2B5EF4-FFF2-40B4-BE49-F238E27FC236}">
                <a16:creationId xmlns:a16="http://schemas.microsoft.com/office/drawing/2014/main" id="{0BE3575B-B341-4550-96AB-01F9A970B1DB}"/>
              </a:ext>
            </a:extLst>
          </p:cNvPr>
          <p:cNvSpPr/>
          <p:nvPr/>
        </p:nvSpPr>
        <p:spPr bwMode="auto">
          <a:xfrm>
            <a:off x="7254151" y="3473878"/>
            <a:ext cx="1306530" cy="1308050"/>
          </a:xfrm>
          <a:custGeom>
            <a:avLst/>
            <a:gdLst>
              <a:gd name="T0" fmla="*/ 428 w 437"/>
              <a:gd name="T1" fmla="*/ 197 h 438"/>
              <a:gd name="T2" fmla="*/ 385 w 437"/>
              <a:gd name="T3" fmla="*/ 178 h 438"/>
              <a:gd name="T4" fmla="*/ 424 w 437"/>
              <a:gd name="T5" fmla="*/ 146 h 438"/>
              <a:gd name="T6" fmla="*/ 402 w 437"/>
              <a:gd name="T7" fmla="*/ 116 h 438"/>
              <a:gd name="T8" fmla="*/ 355 w 437"/>
              <a:gd name="T9" fmla="*/ 116 h 438"/>
              <a:gd name="T10" fmla="*/ 380 w 437"/>
              <a:gd name="T11" fmla="*/ 73 h 438"/>
              <a:gd name="T12" fmla="*/ 349 w 437"/>
              <a:gd name="T13" fmla="*/ 53 h 438"/>
              <a:gd name="T14" fmla="*/ 305 w 437"/>
              <a:gd name="T15" fmla="*/ 73 h 438"/>
              <a:gd name="T16" fmla="*/ 313 w 437"/>
              <a:gd name="T17" fmla="*/ 23 h 438"/>
              <a:gd name="T18" fmla="*/ 277 w 437"/>
              <a:gd name="T19" fmla="*/ 15 h 438"/>
              <a:gd name="T20" fmla="*/ 252 w 437"/>
              <a:gd name="T21" fmla="*/ 54 h 438"/>
              <a:gd name="T22" fmla="*/ 244 w 437"/>
              <a:gd name="T23" fmla="*/ 8 h 438"/>
              <a:gd name="T24" fmla="*/ 208 w 437"/>
              <a:gd name="T25" fmla="*/ 0 h 438"/>
              <a:gd name="T26" fmla="*/ 194 w 437"/>
              <a:gd name="T27" fmla="*/ 54 h 438"/>
              <a:gd name="T28" fmla="*/ 185 w 437"/>
              <a:gd name="T29" fmla="*/ 54 h 438"/>
              <a:gd name="T30" fmla="*/ 150 w 437"/>
              <a:gd name="T31" fmla="*/ 11 h 438"/>
              <a:gd name="T32" fmla="*/ 120 w 437"/>
              <a:gd name="T33" fmla="*/ 33 h 438"/>
              <a:gd name="T34" fmla="*/ 126 w 437"/>
              <a:gd name="T35" fmla="*/ 81 h 438"/>
              <a:gd name="T36" fmla="*/ 88 w 437"/>
              <a:gd name="T37" fmla="*/ 53 h 438"/>
              <a:gd name="T38" fmla="*/ 57 w 437"/>
              <a:gd name="T39" fmla="*/ 73 h 438"/>
              <a:gd name="T40" fmla="*/ 85 w 437"/>
              <a:gd name="T41" fmla="*/ 120 h 438"/>
              <a:gd name="T42" fmla="*/ 79 w 437"/>
              <a:gd name="T43" fmla="*/ 128 h 438"/>
              <a:gd name="T44" fmla="*/ 24 w 437"/>
              <a:gd name="T45" fmla="*/ 120 h 438"/>
              <a:gd name="T46" fmla="*/ 17 w 437"/>
              <a:gd name="T47" fmla="*/ 157 h 438"/>
              <a:gd name="T48" fmla="*/ 57 w 437"/>
              <a:gd name="T49" fmla="*/ 180 h 438"/>
              <a:gd name="T50" fmla="*/ 54 w 437"/>
              <a:gd name="T51" fmla="*/ 191 h 438"/>
              <a:gd name="T52" fmla="*/ 1 w 437"/>
              <a:gd name="T53" fmla="*/ 205 h 438"/>
              <a:gd name="T54" fmla="*/ 8 w 437"/>
              <a:gd name="T55" fmla="*/ 241 h 438"/>
              <a:gd name="T56" fmla="*/ 54 w 437"/>
              <a:gd name="T57" fmla="*/ 247 h 438"/>
              <a:gd name="T58" fmla="*/ 55 w 437"/>
              <a:gd name="T59" fmla="*/ 257 h 438"/>
              <a:gd name="T60" fmla="*/ 12 w 437"/>
              <a:gd name="T61" fmla="*/ 291 h 438"/>
              <a:gd name="T62" fmla="*/ 33 w 437"/>
              <a:gd name="T63" fmla="*/ 321 h 438"/>
              <a:gd name="T64" fmla="*/ 83 w 437"/>
              <a:gd name="T65" fmla="*/ 318 h 438"/>
              <a:gd name="T66" fmla="*/ 56 w 437"/>
              <a:gd name="T67" fmla="*/ 364 h 438"/>
              <a:gd name="T68" fmla="*/ 87 w 437"/>
              <a:gd name="T69" fmla="*/ 384 h 438"/>
              <a:gd name="T70" fmla="*/ 131 w 437"/>
              <a:gd name="T71" fmla="*/ 363 h 438"/>
              <a:gd name="T72" fmla="*/ 124 w 437"/>
              <a:gd name="T73" fmla="*/ 415 h 438"/>
              <a:gd name="T74" fmla="*/ 160 w 437"/>
              <a:gd name="T75" fmla="*/ 422 h 438"/>
              <a:gd name="T76" fmla="*/ 194 w 437"/>
              <a:gd name="T77" fmla="*/ 387 h 438"/>
              <a:gd name="T78" fmla="*/ 207 w 437"/>
              <a:gd name="T79" fmla="*/ 438 h 438"/>
              <a:gd name="T80" fmla="*/ 244 w 437"/>
              <a:gd name="T81" fmla="*/ 430 h 438"/>
              <a:gd name="T82" fmla="*/ 255 w 437"/>
              <a:gd name="T83" fmla="*/ 386 h 438"/>
              <a:gd name="T84" fmla="*/ 287 w 437"/>
              <a:gd name="T85" fmla="*/ 426 h 438"/>
              <a:gd name="T86" fmla="*/ 318 w 437"/>
              <a:gd name="T87" fmla="*/ 405 h 438"/>
              <a:gd name="T88" fmla="*/ 317 w 437"/>
              <a:gd name="T89" fmla="*/ 359 h 438"/>
              <a:gd name="T90" fmla="*/ 361 w 437"/>
              <a:gd name="T91" fmla="*/ 384 h 438"/>
              <a:gd name="T92" fmla="*/ 381 w 437"/>
              <a:gd name="T93" fmla="*/ 353 h 438"/>
              <a:gd name="T94" fmla="*/ 364 w 437"/>
              <a:gd name="T95" fmla="*/ 310 h 438"/>
              <a:gd name="T96" fmla="*/ 414 w 437"/>
              <a:gd name="T97" fmla="*/ 317 h 438"/>
              <a:gd name="T98" fmla="*/ 421 w 437"/>
              <a:gd name="T99" fmla="*/ 281 h 438"/>
              <a:gd name="T100" fmla="*/ 388 w 437"/>
              <a:gd name="T101" fmla="*/ 247 h 438"/>
              <a:gd name="T102" fmla="*/ 436 w 437"/>
              <a:gd name="T103" fmla="*/ 233 h 438"/>
              <a:gd name="T104" fmla="*/ 218 w 437"/>
              <a:gd name="T105" fmla="*/ 340 h 438"/>
              <a:gd name="T106" fmla="*/ 219 w 437"/>
              <a:gd name="T107" fmla="*/ 99 h 438"/>
              <a:gd name="T108" fmla="*/ 218 w 437"/>
              <a:gd name="T109" fmla="*/ 34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438">
                <a:moveTo>
                  <a:pt x="436" y="205"/>
                </a:moveTo>
                <a:cubicBezTo>
                  <a:pt x="436" y="201"/>
                  <a:pt x="433" y="197"/>
                  <a:pt x="428" y="197"/>
                </a:cubicBezTo>
                <a:cubicBezTo>
                  <a:pt x="388" y="192"/>
                  <a:pt x="388" y="192"/>
                  <a:pt x="388" y="192"/>
                </a:cubicBezTo>
                <a:cubicBezTo>
                  <a:pt x="387" y="187"/>
                  <a:pt x="386" y="182"/>
                  <a:pt x="385" y="178"/>
                </a:cubicBezTo>
                <a:cubicBezTo>
                  <a:pt x="420" y="157"/>
                  <a:pt x="420" y="157"/>
                  <a:pt x="420" y="157"/>
                </a:cubicBezTo>
                <a:cubicBezTo>
                  <a:pt x="424" y="155"/>
                  <a:pt x="426" y="150"/>
                  <a:pt x="424" y="146"/>
                </a:cubicBezTo>
                <a:cubicBezTo>
                  <a:pt x="413" y="121"/>
                  <a:pt x="413" y="121"/>
                  <a:pt x="413" y="121"/>
                </a:cubicBezTo>
                <a:cubicBezTo>
                  <a:pt x="412" y="117"/>
                  <a:pt x="407" y="115"/>
                  <a:pt x="402" y="116"/>
                </a:cubicBezTo>
                <a:cubicBezTo>
                  <a:pt x="362" y="128"/>
                  <a:pt x="362" y="128"/>
                  <a:pt x="362" y="128"/>
                </a:cubicBezTo>
                <a:cubicBezTo>
                  <a:pt x="360" y="124"/>
                  <a:pt x="357" y="120"/>
                  <a:pt x="355" y="116"/>
                </a:cubicBezTo>
                <a:cubicBezTo>
                  <a:pt x="380" y="85"/>
                  <a:pt x="380" y="85"/>
                  <a:pt x="380" y="85"/>
                </a:cubicBezTo>
                <a:cubicBezTo>
                  <a:pt x="383" y="81"/>
                  <a:pt x="383" y="76"/>
                  <a:pt x="380" y="73"/>
                </a:cubicBezTo>
                <a:cubicBezTo>
                  <a:pt x="360" y="53"/>
                  <a:pt x="360" y="53"/>
                  <a:pt x="360" y="53"/>
                </a:cubicBezTo>
                <a:cubicBezTo>
                  <a:pt x="358" y="50"/>
                  <a:pt x="353" y="50"/>
                  <a:pt x="349" y="53"/>
                </a:cubicBezTo>
                <a:cubicBezTo>
                  <a:pt x="314" y="79"/>
                  <a:pt x="314" y="79"/>
                  <a:pt x="314" y="79"/>
                </a:cubicBezTo>
                <a:cubicBezTo>
                  <a:pt x="311" y="77"/>
                  <a:pt x="308" y="75"/>
                  <a:pt x="305" y="73"/>
                </a:cubicBezTo>
                <a:cubicBezTo>
                  <a:pt x="317" y="33"/>
                  <a:pt x="317" y="33"/>
                  <a:pt x="317" y="33"/>
                </a:cubicBezTo>
                <a:cubicBezTo>
                  <a:pt x="319" y="29"/>
                  <a:pt x="317" y="24"/>
                  <a:pt x="313" y="23"/>
                </a:cubicBezTo>
                <a:cubicBezTo>
                  <a:pt x="288" y="11"/>
                  <a:pt x="288" y="11"/>
                  <a:pt x="288" y="11"/>
                </a:cubicBezTo>
                <a:cubicBezTo>
                  <a:pt x="284" y="9"/>
                  <a:pt x="279" y="11"/>
                  <a:pt x="277" y="15"/>
                </a:cubicBezTo>
                <a:cubicBezTo>
                  <a:pt x="252" y="54"/>
                  <a:pt x="252" y="54"/>
                  <a:pt x="252" y="54"/>
                </a:cubicBezTo>
                <a:cubicBezTo>
                  <a:pt x="252" y="54"/>
                  <a:pt x="252" y="54"/>
                  <a:pt x="252" y="54"/>
                </a:cubicBezTo>
                <a:cubicBezTo>
                  <a:pt x="251" y="54"/>
                  <a:pt x="250" y="54"/>
                  <a:pt x="250" y="54"/>
                </a:cubicBezTo>
                <a:cubicBezTo>
                  <a:pt x="244" y="8"/>
                  <a:pt x="244" y="8"/>
                  <a:pt x="244" y="8"/>
                </a:cubicBezTo>
                <a:cubicBezTo>
                  <a:pt x="243" y="4"/>
                  <a:pt x="240" y="0"/>
                  <a:pt x="236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04" y="0"/>
                  <a:pt x="200" y="4"/>
                  <a:pt x="199" y="8"/>
                </a:cubicBezTo>
                <a:cubicBezTo>
                  <a:pt x="194" y="54"/>
                  <a:pt x="194" y="54"/>
                  <a:pt x="194" y="54"/>
                </a:cubicBezTo>
                <a:cubicBezTo>
                  <a:pt x="191" y="54"/>
                  <a:pt x="188" y="54"/>
                  <a:pt x="185" y="55"/>
                </a:cubicBezTo>
                <a:cubicBezTo>
                  <a:pt x="185" y="55"/>
                  <a:pt x="185" y="54"/>
                  <a:pt x="185" y="54"/>
                </a:cubicBezTo>
                <a:cubicBezTo>
                  <a:pt x="161" y="15"/>
                  <a:pt x="161" y="15"/>
                  <a:pt x="161" y="15"/>
                </a:cubicBezTo>
                <a:cubicBezTo>
                  <a:pt x="158" y="11"/>
                  <a:pt x="153" y="9"/>
                  <a:pt x="150" y="11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21" y="24"/>
                  <a:pt x="119" y="29"/>
                  <a:pt x="120" y="33"/>
                </a:cubicBezTo>
                <a:cubicBezTo>
                  <a:pt x="133" y="76"/>
                  <a:pt x="133" y="76"/>
                  <a:pt x="133" y="76"/>
                </a:cubicBezTo>
                <a:cubicBezTo>
                  <a:pt x="131" y="77"/>
                  <a:pt x="128" y="79"/>
                  <a:pt x="126" y="81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88" y="53"/>
                  <a:pt x="88" y="53"/>
                  <a:pt x="88" y="53"/>
                </a:cubicBezTo>
                <a:cubicBezTo>
                  <a:pt x="84" y="50"/>
                  <a:pt x="79" y="50"/>
                  <a:pt x="77" y="53"/>
                </a:cubicBezTo>
                <a:cubicBezTo>
                  <a:pt x="57" y="73"/>
                  <a:pt x="57" y="73"/>
                  <a:pt x="57" y="73"/>
                </a:cubicBezTo>
                <a:cubicBezTo>
                  <a:pt x="54" y="76"/>
                  <a:pt x="54" y="81"/>
                  <a:pt x="57" y="84"/>
                </a:cubicBezTo>
                <a:cubicBezTo>
                  <a:pt x="85" y="120"/>
                  <a:pt x="85" y="120"/>
                  <a:pt x="85" y="120"/>
                </a:cubicBezTo>
                <a:cubicBezTo>
                  <a:pt x="83" y="123"/>
                  <a:pt x="81" y="126"/>
                  <a:pt x="79" y="129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0" y="114"/>
                  <a:pt x="26" y="116"/>
                  <a:pt x="24" y="120"/>
                </a:cubicBezTo>
                <a:cubicBezTo>
                  <a:pt x="13" y="146"/>
                  <a:pt x="13" y="146"/>
                  <a:pt x="13" y="146"/>
                </a:cubicBezTo>
                <a:cubicBezTo>
                  <a:pt x="11" y="149"/>
                  <a:pt x="13" y="154"/>
                  <a:pt x="17" y="157"/>
                </a:cubicBezTo>
                <a:cubicBezTo>
                  <a:pt x="57" y="180"/>
                  <a:pt x="57" y="180"/>
                  <a:pt x="57" y="180"/>
                </a:cubicBezTo>
                <a:cubicBezTo>
                  <a:pt x="57" y="180"/>
                  <a:pt x="57" y="180"/>
                  <a:pt x="57" y="180"/>
                </a:cubicBezTo>
                <a:cubicBezTo>
                  <a:pt x="56" y="184"/>
                  <a:pt x="55" y="187"/>
                  <a:pt x="55" y="191"/>
                </a:cubicBezTo>
                <a:cubicBezTo>
                  <a:pt x="54" y="191"/>
                  <a:pt x="54" y="191"/>
                  <a:pt x="54" y="191"/>
                </a:cubicBezTo>
                <a:cubicBezTo>
                  <a:pt x="9" y="196"/>
                  <a:pt x="9" y="196"/>
                  <a:pt x="9" y="196"/>
                </a:cubicBezTo>
                <a:cubicBezTo>
                  <a:pt x="4" y="197"/>
                  <a:pt x="1" y="201"/>
                  <a:pt x="1" y="205"/>
                </a:cubicBezTo>
                <a:cubicBezTo>
                  <a:pt x="1" y="233"/>
                  <a:pt x="1" y="233"/>
                  <a:pt x="1" y="233"/>
                </a:cubicBezTo>
                <a:cubicBezTo>
                  <a:pt x="0" y="237"/>
                  <a:pt x="4" y="240"/>
                  <a:pt x="8" y="241"/>
                </a:cubicBezTo>
                <a:cubicBezTo>
                  <a:pt x="54" y="247"/>
                  <a:pt x="54" y="247"/>
                  <a:pt x="54" y="247"/>
                </a:cubicBezTo>
                <a:cubicBezTo>
                  <a:pt x="54" y="247"/>
                  <a:pt x="54" y="247"/>
                  <a:pt x="54" y="247"/>
                </a:cubicBezTo>
                <a:cubicBezTo>
                  <a:pt x="55" y="250"/>
                  <a:pt x="55" y="254"/>
                  <a:pt x="56" y="257"/>
                </a:cubicBezTo>
                <a:cubicBezTo>
                  <a:pt x="55" y="257"/>
                  <a:pt x="55" y="257"/>
                  <a:pt x="55" y="257"/>
                </a:cubicBezTo>
                <a:cubicBezTo>
                  <a:pt x="16" y="280"/>
                  <a:pt x="16" y="280"/>
                  <a:pt x="16" y="280"/>
                </a:cubicBezTo>
                <a:cubicBezTo>
                  <a:pt x="12" y="283"/>
                  <a:pt x="10" y="287"/>
                  <a:pt x="12" y="291"/>
                </a:cubicBezTo>
                <a:cubicBezTo>
                  <a:pt x="23" y="317"/>
                  <a:pt x="23" y="317"/>
                  <a:pt x="23" y="317"/>
                </a:cubicBezTo>
                <a:cubicBezTo>
                  <a:pt x="24" y="320"/>
                  <a:pt x="29" y="322"/>
                  <a:pt x="33" y="321"/>
                </a:cubicBezTo>
                <a:cubicBezTo>
                  <a:pt x="77" y="309"/>
                  <a:pt x="77" y="309"/>
                  <a:pt x="77" y="309"/>
                </a:cubicBezTo>
                <a:cubicBezTo>
                  <a:pt x="79" y="312"/>
                  <a:pt x="81" y="315"/>
                  <a:pt x="83" y="318"/>
                </a:cubicBezTo>
                <a:cubicBezTo>
                  <a:pt x="55" y="352"/>
                  <a:pt x="55" y="352"/>
                  <a:pt x="55" y="352"/>
                </a:cubicBezTo>
                <a:cubicBezTo>
                  <a:pt x="53" y="356"/>
                  <a:pt x="53" y="361"/>
                  <a:pt x="56" y="364"/>
                </a:cubicBezTo>
                <a:cubicBezTo>
                  <a:pt x="75" y="384"/>
                  <a:pt x="75" y="384"/>
                  <a:pt x="75" y="384"/>
                </a:cubicBezTo>
                <a:cubicBezTo>
                  <a:pt x="78" y="387"/>
                  <a:pt x="83" y="387"/>
                  <a:pt x="87" y="384"/>
                </a:cubicBezTo>
                <a:cubicBezTo>
                  <a:pt x="122" y="357"/>
                  <a:pt x="122" y="357"/>
                  <a:pt x="122" y="357"/>
                </a:cubicBezTo>
                <a:cubicBezTo>
                  <a:pt x="125" y="359"/>
                  <a:pt x="128" y="361"/>
                  <a:pt x="131" y="363"/>
                </a:cubicBezTo>
                <a:cubicBezTo>
                  <a:pt x="119" y="405"/>
                  <a:pt x="119" y="405"/>
                  <a:pt x="119" y="405"/>
                </a:cubicBezTo>
                <a:cubicBezTo>
                  <a:pt x="118" y="409"/>
                  <a:pt x="120" y="414"/>
                  <a:pt x="124" y="415"/>
                </a:cubicBezTo>
                <a:cubicBezTo>
                  <a:pt x="149" y="426"/>
                  <a:pt x="149" y="426"/>
                  <a:pt x="149" y="426"/>
                </a:cubicBezTo>
                <a:cubicBezTo>
                  <a:pt x="153" y="428"/>
                  <a:pt x="158" y="426"/>
                  <a:pt x="160" y="422"/>
                </a:cubicBezTo>
                <a:cubicBezTo>
                  <a:pt x="182" y="385"/>
                  <a:pt x="182" y="385"/>
                  <a:pt x="182" y="385"/>
                </a:cubicBezTo>
                <a:cubicBezTo>
                  <a:pt x="186" y="386"/>
                  <a:pt x="190" y="386"/>
                  <a:pt x="194" y="387"/>
                </a:cubicBezTo>
                <a:cubicBezTo>
                  <a:pt x="199" y="430"/>
                  <a:pt x="199" y="430"/>
                  <a:pt x="199" y="430"/>
                </a:cubicBezTo>
                <a:cubicBezTo>
                  <a:pt x="200" y="435"/>
                  <a:pt x="203" y="438"/>
                  <a:pt x="207" y="438"/>
                </a:cubicBezTo>
                <a:cubicBezTo>
                  <a:pt x="235" y="438"/>
                  <a:pt x="235" y="438"/>
                  <a:pt x="235" y="438"/>
                </a:cubicBezTo>
                <a:cubicBezTo>
                  <a:pt x="239" y="438"/>
                  <a:pt x="243" y="435"/>
                  <a:pt x="244" y="430"/>
                </a:cubicBezTo>
                <a:cubicBezTo>
                  <a:pt x="249" y="387"/>
                  <a:pt x="249" y="387"/>
                  <a:pt x="249" y="387"/>
                </a:cubicBezTo>
                <a:cubicBezTo>
                  <a:pt x="251" y="387"/>
                  <a:pt x="253" y="386"/>
                  <a:pt x="255" y="386"/>
                </a:cubicBezTo>
                <a:cubicBezTo>
                  <a:pt x="277" y="422"/>
                  <a:pt x="277" y="422"/>
                  <a:pt x="277" y="422"/>
                </a:cubicBezTo>
                <a:cubicBezTo>
                  <a:pt x="279" y="426"/>
                  <a:pt x="284" y="428"/>
                  <a:pt x="287" y="426"/>
                </a:cubicBezTo>
                <a:cubicBezTo>
                  <a:pt x="313" y="415"/>
                  <a:pt x="313" y="415"/>
                  <a:pt x="313" y="415"/>
                </a:cubicBezTo>
                <a:cubicBezTo>
                  <a:pt x="317" y="414"/>
                  <a:pt x="319" y="410"/>
                  <a:pt x="318" y="405"/>
                </a:cubicBezTo>
                <a:cubicBezTo>
                  <a:pt x="307" y="366"/>
                  <a:pt x="307" y="366"/>
                  <a:pt x="307" y="366"/>
                </a:cubicBezTo>
                <a:cubicBezTo>
                  <a:pt x="310" y="364"/>
                  <a:pt x="314" y="362"/>
                  <a:pt x="317" y="359"/>
                </a:cubicBezTo>
                <a:cubicBezTo>
                  <a:pt x="350" y="385"/>
                  <a:pt x="350" y="385"/>
                  <a:pt x="350" y="385"/>
                </a:cubicBezTo>
                <a:cubicBezTo>
                  <a:pt x="354" y="387"/>
                  <a:pt x="359" y="387"/>
                  <a:pt x="361" y="384"/>
                </a:cubicBezTo>
                <a:cubicBezTo>
                  <a:pt x="381" y="364"/>
                  <a:pt x="381" y="364"/>
                  <a:pt x="381" y="364"/>
                </a:cubicBezTo>
                <a:cubicBezTo>
                  <a:pt x="384" y="362"/>
                  <a:pt x="384" y="356"/>
                  <a:pt x="381" y="353"/>
                </a:cubicBezTo>
                <a:cubicBezTo>
                  <a:pt x="357" y="322"/>
                  <a:pt x="357" y="322"/>
                  <a:pt x="357" y="322"/>
                </a:cubicBezTo>
                <a:cubicBezTo>
                  <a:pt x="359" y="318"/>
                  <a:pt x="362" y="314"/>
                  <a:pt x="364" y="310"/>
                </a:cubicBezTo>
                <a:cubicBezTo>
                  <a:pt x="403" y="321"/>
                  <a:pt x="403" y="321"/>
                  <a:pt x="403" y="321"/>
                </a:cubicBezTo>
                <a:cubicBezTo>
                  <a:pt x="408" y="323"/>
                  <a:pt x="412" y="321"/>
                  <a:pt x="414" y="317"/>
                </a:cubicBezTo>
                <a:cubicBezTo>
                  <a:pt x="425" y="291"/>
                  <a:pt x="425" y="291"/>
                  <a:pt x="425" y="291"/>
                </a:cubicBezTo>
                <a:cubicBezTo>
                  <a:pt x="427" y="288"/>
                  <a:pt x="425" y="283"/>
                  <a:pt x="421" y="281"/>
                </a:cubicBezTo>
                <a:cubicBezTo>
                  <a:pt x="386" y="260"/>
                  <a:pt x="386" y="260"/>
                  <a:pt x="386" y="260"/>
                </a:cubicBezTo>
                <a:cubicBezTo>
                  <a:pt x="387" y="255"/>
                  <a:pt x="387" y="251"/>
                  <a:pt x="388" y="247"/>
                </a:cubicBezTo>
                <a:cubicBezTo>
                  <a:pt x="429" y="241"/>
                  <a:pt x="429" y="241"/>
                  <a:pt x="429" y="241"/>
                </a:cubicBezTo>
                <a:cubicBezTo>
                  <a:pt x="433" y="241"/>
                  <a:pt x="437" y="237"/>
                  <a:pt x="436" y="233"/>
                </a:cubicBezTo>
                <a:lnTo>
                  <a:pt x="436" y="205"/>
                </a:lnTo>
                <a:close/>
                <a:moveTo>
                  <a:pt x="218" y="340"/>
                </a:moveTo>
                <a:cubicBezTo>
                  <a:pt x="152" y="340"/>
                  <a:pt x="98" y="286"/>
                  <a:pt x="98" y="219"/>
                </a:cubicBezTo>
                <a:cubicBezTo>
                  <a:pt x="98" y="153"/>
                  <a:pt x="152" y="99"/>
                  <a:pt x="219" y="99"/>
                </a:cubicBezTo>
                <a:cubicBezTo>
                  <a:pt x="285" y="99"/>
                  <a:pt x="339" y="153"/>
                  <a:pt x="339" y="219"/>
                </a:cubicBezTo>
                <a:cubicBezTo>
                  <a:pt x="339" y="286"/>
                  <a:pt x="285" y="340"/>
                  <a:pt x="218" y="34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zh-CN" sz="2000" dirty="0"/>
          </a:p>
        </p:txBody>
      </p:sp>
      <p:sp>
        <p:nvSpPr>
          <p:cNvPr id="12" name="ísľídê">
            <a:extLst>
              <a:ext uri="{FF2B5EF4-FFF2-40B4-BE49-F238E27FC236}">
                <a16:creationId xmlns:a16="http://schemas.microsoft.com/office/drawing/2014/main" id="{927DD1BC-AA19-42DA-8A86-64EF07EB7B7C}"/>
              </a:ext>
            </a:extLst>
          </p:cNvPr>
          <p:cNvSpPr/>
          <p:nvPr/>
        </p:nvSpPr>
        <p:spPr bwMode="auto">
          <a:xfrm>
            <a:off x="9596474" y="3952989"/>
            <a:ext cx="1230480" cy="1230480"/>
          </a:xfrm>
          <a:custGeom>
            <a:avLst/>
            <a:gdLst>
              <a:gd name="T0" fmla="*/ 361 w 412"/>
              <a:gd name="T1" fmla="*/ 332 h 412"/>
              <a:gd name="T2" fmla="*/ 338 w 412"/>
              <a:gd name="T3" fmla="*/ 302 h 412"/>
              <a:gd name="T4" fmla="*/ 356 w 412"/>
              <a:gd name="T5" fmla="*/ 270 h 412"/>
              <a:gd name="T6" fmla="*/ 366 w 412"/>
              <a:gd name="T7" fmla="*/ 229 h 412"/>
              <a:gd name="T8" fmla="*/ 404 w 412"/>
              <a:gd name="T9" fmla="*/ 224 h 412"/>
              <a:gd name="T10" fmla="*/ 411 w 412"/>
              <a:gd name="T11" fmla="*/ 216 h 412"/>
              <a:gd name="T12" fmla="*/ 411 w 412"/>
              <a:gd name="T13" fmla="*/ 190 h 412"/>
              <a:gd name="T14" fmla="*/ 403 w 412"/>
              <a:gd name="T15" fmla="*/ 182 h 412"/>
              <a:gd name="T16" fmla="*/ 364 w 412"/>
              <a:gd name="T17" fmla="*/ 178 h 412"/>
              <a:gd name="T18" fmla="*/ 337 w 412"/>
              <a:gd name="T19" fmla="*/ 115 h 412"/>
              <a:gd name="T20" fmla="*/ 363 w 412"/>
              <a:gd name="T21" fmla="*/ 83 h 412"/>
              <a:gd name="T22" fmla="*/ 363 w 412"/>
              <a:gd name="T23" fmla="*/ 72 h 412"/>
              <a:gd name="T24" fmla="*/ 345 w 412"/>
              <a:gd name="T25" fmla="*/ 53 h 412"/>
              <a:gd name="T26" fmla="*/ 334 w 412"/>
              <a:gd name="T27" fmla="*/ 52 h 412"/>
              <a:gd name="T28" fmla="*/ 299 w 412"/>
              <a:gd name="T29" fmla="*/ 78 h 412"/>
              <a:gd name="T30" fmla="*/ 299 w 412"/>
              <a:gd name="T31" fmla="*/ 78 h 412"/>
              <a:gd name="T32" fmla="*/ 267 w 412"/>
              <a:gd name="T33" fmla="*/ 61 h 412"/>
              <a:gd name="T34" fmla="*/ 235 w 412"/>
              <a:gd name="T35" fmla="*/ 51 h 412"/>
              <a:gd name="T36" fmla="*/ 235 w 412"/>
              <a:gd name="T37" fmla="*/ 51 h 412"/>
              <a:gd name="T38" fmla="*/ 228 w 412"/>
              <a:gd name="T39" fmla="*/ 8 h 412"/>
              <a:gd name="T40" fmla="*/ 220 w 412"/>
              <a:gd name="T41" fmla="*/ 1 h 412"/>
              <a:gd name="T42" fmla="*/ 194 w 412"/>
              <a:gd name="T43" fmla="*/ 2 h 412"/>
              <a:gd name="T44" fmla="*/ 186 w 412"/>
              <a:gd name="T45" fmla="*/ 10 h 412"/>
              <a:gd name="T46" fmla="*/ 183 w 412"/>
              <a:gd name="T47" fmla="*/ 51 h 412"/>
              <a:gd name="T48" fmla="*/ 115 w 412"/>
              <a:gd name="T49" fmla="*/ 77 h 412"/>
              <a:gd name="T50" fmla="*/ 82 w 412"/>
              <a:gd name="T51" fmla="*/ 52 h 412"/>
              <a:gd name="T52" fmla="*/ 72 w 412"/>
              <a:gd name="T53" fmla="*/ 52 h 412"/>
              <a:gd name="T54" fmla="*/ 53 w 412"/>
              <a:gd name="T55" fmla="*/ 70 h 412"/>
              <a:gd name="T56" fmla="*/ 53 w 412"/>
              <a:gd name="T57" fmla="*/ 81 h 412"/>
              <a:gd name="T58" fmla="*/ 78 w 412"/>
              <a:gd name="T59" fmla="*/ 114 h 412"/>
              <a:gd name="T60" fmla="*/ 58 w 412"/>
              <a:gd name="T61" fmla="*/ 149 h 412"/>
              <a:gd name="T62" fmla="*/ 48 w 412"/>
              <a:gd name="T63" fmla="*/ 183 h 412"/>
              <a:gd name="T64" fmla="*/ 8 w 412"/>
              <a:gd name="T65" fmla="*/ 189 h 412"/>
              <a:gd name="T66" fmla="*/ 1 w 412"/>
              <a:gd name="T67" fmla="*/ 197 h 412"/>
              <a:gd name="T68" fmla="*/ 1 w 412"/>
              <a:gd name="T69" fmla="*/ 223 h 412"/>
              <a:gd name="T70" fmla="*/ 9 w 412"/>
              <a:gd name="T71" fmla="*/ 230 h 412"/>
              <a:gd name="T72" fmla="*/ 48 w 412"/>
              <a:gd name="T73" fmla="*/ 235 h 412"/>
              <a:gd name="T74" fmla="*/ 77 w 412"/>
              <a:gd name="T75" fmla="*/ 304 h 412"/>
              <a:gd name="T76" fmla="*/ 54 w 412"/>
              <a:gd name="T77" fmla="*/ 334 h 412"/>
              <a:gd name="T78" fmla="*/ 54 w 412"/>
              <a:gd name="T79" fmla="*/ 345 h 412"/>
              <a:gd name="T80" fmla="*/ 73 w 412"/>
              <a:gd name="T81" fmla="*/ 363 h 412"/>
              <a:gd name="T82" fmla="*/ 83 w 412"/>
              <a:gd name="T83" fmla="*/ 364 h 412"/>
              <a:gd name="T84" fmla="*/ 113 w 412"/>
              <a:gd name="T85" fmla="*/ 341 h 412"/>
              <a:gd name="T86" fmla="*/ 146 w 412"/>
              <a:gd name="T87" fmla="*/ 359 h 412"/>
              <a:gd name="T88" fmla="*/ 180 w 412"/>
              <a:gd name="T89" fmla="*/ 368 h 412"/>
              <a:gd name="T90" fmla="*/ 185 w 412"/>
              <a:gd name="T91" fmla="*/ 405 h 412"/>
              <a:gd name="T92" fmla="*/ 193 w 412"/>
              <a:gd name="T93" fmla="*/ 412 h 412"/>
              <a:gd name="T94" fmla="*/ 219 w 412"/>
              <a:gd name="T95" fmla="*/ 412 h 412"/>
              <a:gd name="T96" fmla="*/ 227 w 412"/>
              <a:gd name="T97" fmla="*/ 404 h 412"/>
              <a:gd name="T98" fmla="*/ 231 w 412"/>
              <a:gd name="T99" fmla="*/ 369 h 412"/>
              <a:gd name="T100" fmla="*/ 303 w 412"/>
              <a:gd name="T101" fmla="*/ 339 h 412"/>
              <a:gd name="T102" fmla="*/ 331 w 412"/>
              <a:gd name="T103" fmla="*/ 362 h 412"/>
              <a:gd name="T104" fmla="*/ 342 w 412"/>
              <a:gd name="T105" fmla="*/ 361 h 412"/>
              <a:gd name="T106" fmla="*/ 361 w 412"/>
              <a:gd name="T107" fmla="*/ 343 h 412"/>
              <a:gd name="T108" fmla="*/ 361 w 412"/>
              <a:gd name="T109" fmla="*/ 332 h 412"/>
              <a:gd name="T110" fmla="*/ 164 w 412"/>
              <a:gd name="T111" fmla="*/ 315 h 412"/>
              <a:gd name="T112" fmla="*/ 101 w 412"/>
              <a:gd name="T113" fmla="*/ 167 h 412"/>
              <a:gd name="T114" fmla="*/ 250 w 412"/>
              <a:gd name="T115" fmla="*/ 104 h 412"/>
              <a:gd name="T116" fmla="*/ 312 w 412"/>
              <a:gd name="T117" fmla="*/ 253 h 412"/>
              <a:gd name="T118" fmla="*/ 164 w 412"/>
              <a:gd name="T119" fmla="*/ 315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2" h="412">
                <a:moveTo>
                  <a:pt x="361" y="332"/>
                </a:moveTo>
                <a:cubicBezTo>
                  <a:pt x="338" y="302"/>
                  <a:pt x="338" y="302"/>
                  <a:pt x="338" y="302"/>
                </a:cubicBezTo>
                <a:cubicBezTo>
                  <a:pt x="345" y="292"/>
                  <a:pt x="351" y="282"/>
                  <a:pt x="356" y="270"/>
                </a:cubicBezTo>
                <a:cubicBezTo>
                  <a:pt x="361" y="257"/>
                  <a:pt x="365" y="243"/>
                  <a:pt x="366" y="229"/>
                </a:cubicBezTo>
                <a:cubicBezTo>
                  <a:pt x="404" y="224"/>
                  <a:pt x="404" y="224"/>
                  <a:pt x="404" y="224"/>
                </a:cubicBezTo>
                <a:cubicBezTo>
                  <a:pt x="408" y="223"/>
                  <a:pt x="412" y="220"/>
                  <a:pt x="411" y="216"/>
                </a:cubicBezTo>
                <a:cubicBezTo>
                  <a:pt x="411" y="190"/>
                  <a:pt x="411" y="190"/>
                  <a:pt x="411" y="190"/>
                </a:cubicBezTo>
                <a:cubicBezTo>
                  <a:pt x="411" y="186"/>
                  <a:pt x="408" y="182"/>
                  <a:pt x="403" y="182"/>
                </a:cubicBezTo>
                <a:cubicBezTo>
                  <a:pt x="364" y="178"/>
                  <a:pt x="364" y="178"/>
                  <a:pt x="364" y="178"/>
                </a:cubicBezTo>
                <a:cubicBezTo>
                  <a:pt x="360" y="155"/>
                  <a:pt x="350" y="133"/>
                  <a:pt x="337" y="115"/>
                </a:cubicBezTo>
                <a:cubicBezTo>
                  <a:pt x="363" y="83"/>
                  <a:pt x="363" y="83"/>
                  <a:pt x="363" y="83"/>
                </a:cubicBezTo>
                <a:cubicBezTo>
                  <a:pt x="366" y="80"/>
                  <a:pt x="366" y="75"/>
                  <a:pt x="363" y="72"/>
                </a:cubicBezTo>
                <a:cubicBezTo>
                  <a:pt x="345" y="53"/>
                  <a:pt x="345" y="53"/>
                  <a:pt x="345" y="53"/>
                </a:cubicBezTo>
                <a:cubicBezTo>
                  <a:pt x="343" y="50"/>
                  <a:pt x="338" y="50"/>
                  <a:pt x="334" y="52"/>
                </a:cubicBezTo>
                <a:cubicBezTo>
                  <a:pt x="299" y="78"/>
                  <a:pt x="299" y="78"/>
                  <a:pt x="299" y="78"/>
                </a:cubicBezTo>
                <a:cubicBezTo>
                  <a:pt x="299" y="78"/>
                  <a:pt x="299" y="78"/>
                  <a:pt x="299" y="78"/>
                </a:cubicBezTo>
                <a:cubicBezTo>
                  <a:pt x="289" y="71"/>
                  <a:pt x="279" y="65"/>
                  <a:pt x="267" y="61"/>
                </a:cubicBezTo>
                <a:cubicBezTo>
                  <a:pt x="257" y="56"/>
                  <a:pt x="246" y="53"/>
                  <a:pt x="235" y="51"/>
                </a:cubicBezTo>
                <a:cubicBezTo>
                  <a:pt x="235" y="51"/>
                  <a:pt x="235" y="51"/>
                  <a:pt x="235" y="51"/>
                </a:cubicBezTo>
                <a:cubicBezTo>
                  <a:pt x="228" y="8"/>
                  <a:pt x="228" y="8"/>
                  <a:pt x="228" y="8"/>
                </a:cubicBezTo>
                <a:cubicBezTo>
                  <a:pt x="227" y="4"/>
                  <a:pt x="224" y="0"/>
                  <a:pt x="220" y="1"/>
                </a:cubicBezTo>
                <a:cubicBezTo>
                  <a:pt x="194" y="2"/>
                  <a:pt x="194" y="2"/>
                  <a:pt x="194" y="2"/>
                </a:cubicBezTo>
                <a:cubicBezTo>
                  <a:pt x="190" y="2"/>
                  <a:pt x="186" y="5"/>
                  <a:pt x="186" y="10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59" y="54"/>
                  <a:pt x="135" y="63"/>
                  <a:pt x="115" y="77"/>
                </a:cubicBezTo>
                <a:cubicBezTo>
                  <a:pt x="82" y="52"/>
                  <a:pt x="82" y="52"/>
                  <a:pt x="82" y="52"/>
                </a:cubicBezTo>
                <a:cubicBezTo>
                  <a:pt x="79" y="49"/>
                  <a:pt x="74" y="49"/>
                  <a:pt x="72" y="52"/>
                </a:cubicBezTo>
                <a:cubicBezTo>
                  <a:pt x="53" y="70"/>
                  <a:pt x="53" y="70"/>
                  <a:pt x="53" y="70"/>
                </a:cubicBezTo>
                <a:cubicBezTo>
                  <a:pt x="50" y="73"/>
                  <a:pt x="50" y="78"/>
                  <a:pt x="53" y="81"/>
                </a:cubicBezTo>
                <a:cubicBezTo>
                  <a:pt x="78" y="114"/>
                  <a:pt x="78" y="114"/>
                  <a:pt x="78" y="114"/>
                </a:cubicBezTo>
                <a:cubicBezTo>
                  <a:pt x="70" y="124"/>
                  <a:pt x="63" y="136"/>
                  <a:pt x="58" y="149"/>
                </a:cubicBezTo>
                <a:cubicBezTo>
                  <a:pt x="53" y="160"/>
                  <a:pt x="50" y="171"/>
                  <a:pt x="48" y="183"/>
                </a:cubicBezTo>
                <a:cubicBezTo>
                  <a:pt x="8" y="189"/>
                  <a:pt x="8" y="189"/>
                  <a:pt x="8" y="189"/>
                </a:cubicBezTo>
                <a:cubicBezTo>
                  <a:pt x="3" y="189"/>
                  <a:pt x="0" y="193"/>
                  <a:pt x="1" y="197"/>
                </a:cubicBezTo>
                <a:cubicBezTo>
                  <a:pt x="1" y="223"/>
                  <a:pt x="1" y="223"/>
                  <a:pt x="1" y="223"/>
                </a:cubicBezTo>
                <a:cubicBezTo>
                  <a:pt x="1" y="227"/>
                  <a:pt x="4" y="230"/>
                  <a:pt x="9" y="230"/>
                </a:cubicBezTo>
                <a:cubicBezTo>
                  <a:pt x="48" y="235"/>
                  <a:pt x="48" y="235"/>
                  <a:pt x="48" y="235"/>
                </a:cubicBezTo>
                <a:cubicBezTo>
                  <a:pt x="52" y="260"/>
                  <a:pt x="62" y="284"/>
                  <a:pt x="77" y="304"/>
                </a:cubicBezTo>
                <a:cubicBezTo>
                  <a:pt x="54" y="334"/>
                  <a:pt x="54" y="334"/>
                  <a:pt x="54" y="334"/>
                </a:cubicBezTo>
                <a:cubicBezTo>
                  <a:pt x="51" y="337"/>
                  <a:pt x="51" y="342"/>
                  <a:pt x="54" y="345"/>
                </a:cubicBezTo>
                <a:cubicBezTo>
                  <a:pt x="73" y="363"/>
                  <a:pt x="73" y="363"/>
                  <a:pt x="73" y="363"/>
                </a:cubicBezTo>
                <a:cubicBezTo>
                  <a:pt x="75" y="366"/>
                  <a:pt x="80" y="366"/>
                  <a:pt x="83" y="364"/>
                </a:cubicBezTo>
                <a:cubicBezTo>
                  <a:pt x="113" y="341"/>
                  <a:pt x="113" y="341"/>
                  <a:pt x="113" y="341"/>
                </a:cubicBezTo>
                <a:cubicBezTo>
                  <a:pt x="123" y="348"/>
                  <a:pt x="134" y="354"/>
                  <a:pt x="146" y="359"/>
                </a:cubicBezTo>
                <a:cubicBezTo>
                  <a:pt x="157" y="363"/>
                  <a:pt x="169" y="366"/>
                  <a:pt x="180" y="368"/>
                </a:cubicBezTo>
                <a:cubicBezTo>
                  <a:pt x="185" y="405"/>
                  <a:pt x="185" y="405"/>
                  <a:pt x="185" y="405"/>
                </a:cubicBezTo>
                <a:cubicBezTo>
                  <a:pt x="186" y="409"/>
                  <a:pt x="189" y="412"/>
                  <a:pt x="193" y="412"/>
                </a:cubicBezTo>
                <a:cubicBezTo>
                  <a:pt x="219" y="412"/>
                  <a:pt x="219" y="412"/>
                  <a:pt x="219" y="412"/>
                </a:cubicBezTo>
                <a:cubicBezTo>
                  <a:pt x="223" y="412"/>
                  <a:pt x="227" y="408"/>
                  <a:pt x="227" y="404"/>
                </a:cubicBezTo>
                <a:cubicBezTo>
                  <a:pt x="231" y="369"/>
                  <a:pt x="231" y="369"/>
                  <a:pt x="231" y="369"/>
                </a:cubicBezTo>
                <a:cubicBezTo>
                  <a:pt x="257" y="365"/>
                  <a:pt x="281" y="354"/>
                  <a:pt x="303" y="339"/>
                </a:cubicBezTo>
                <a:cubicBezTo>
                  <a:pt x="331" y="362"/>
                  <a:pt x="331" y="362"/>
                  <a:pt x="331" y="362"/>
                </a:cubicBezTo>
                <a:cubicBezTo>
                  <a:pt x="335" y="364"/>
                  <a:pt x="340" y="364"/>
                  <a:pt x="342" y="361"/>
                </a:cubicBezTo>
                <a:cubicBezTo>
                  <a:pt x="361" y="343"/>
                  <a:pt x="361" y="343"/>
                  <a:pt x="361" y="343"/>
                </a:cubicBezTo>
                <a:cubicBezTo>
                  <a:pt x="364" y="340"/>
                  <a:pt x="364" y="336"/>
                  <a:pt x="361" y="332"/>
                </a:cubicBezTo>
                <a:close/>
                <a:moveTo>
                  <a:pt x="164" y="315"/>
                </a:moveTo>
                <a:cubicBezTo>
                  <a:pt x="106" y="291"/>
                  <a:pt x="78" y="225"/>
                  <a:pt x="101" y="167"/>
                </a:cubicBezTo>
                <a:cubicBezTo>
                  <a:pt x="125" y="109"/>
                  <a:pt x="191" y="81"/>
                  <a:pt x="250" y="104"/>
                </a:cubicBezTo>
                <a:cubicBezTo>
                  <a:pt x="308" y="128"/>
                  <a:pt x="336" y="194"/>
                  <a:pt x="312" y="253"/>
                </a:cubicBezTo>
                <a:cubicBezTo>
                  <a:pt x="288" y="311"/>
                  <a:pt x="222" y="339"/>
                  <a:pt x="164" y="3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2000"/>
          </a:p>
        </p:txBody>
      </p:sp>
      <p:sp>
        <p:nvSpPr>
          <p:cNvPr id="13" name="ïṡļiḍé">
            <a:extLst>
              <a:ext uri="{FF2B5EF4-FFF2-40B4-BE49-F238E27FC236}">
                <a16:creationId xmlns:a16="http://schemas.microsoft.com/office/drawing/2014/main" id="{8C6D9E7E-C57C-4A36-95FE-9F61F132F554}"/>
              </a:ext>
            </a:extLst>
          </p:cNvPr>
          <p:cNvSpPr/>
          <p:nvPr/>
        </p:nvSpPr>
        <p:spPr bwMode="auto">
          <a:xfrm>
            <a:off x="8213895" y="4322590"/>
            <a:ext cx="1540762" cy="1546846"/>
          </a:xfrm>
          <a:custGeom>
            <a:avLst/>
            <a:gdLst>
              <a:gd name="T0" fmla="*/ 506 w 516"/>
              <a:gd name="T1" fmla="*/ 232 h 518"/>
              <a:gd name="T2" fmla="*/ 455 w 516"/>
              <a:gd name="T3" fmla="*/ 209 h 518"/>
              <a:gd name="T4" fmla="*/ 501 w 516"/>
              <a:gd name="T5" fmla="*/ 172 h 518"/>
              <a:gd name="T6" fmla="*/ 476 w 516"/>
              <a:gd name="T7" fmla="*/ 136 h 518"/>
              <a:gd name="T8" fmla="*/ 419 w 516"/>
              <a:gd name="T9" fmla="*/ 137 h 518"/>
              <a:gd name="T10" fmla="*/ 449 w 516"/>
              <a:gd name="T11" fmla="*/ 86 h 518"/>
              <a:gd name="T12" fmla="*/ 412 w 516"/>
              <a:gd name="T13" fmla="*/ 62 h 518"/>
              <a:gd name="T14" fmla="*/ 360 w 516"/>
              <a:gd name="T15" fmla="*/ 86 h 518"/>
              <a:gd name="T16" fmla="*/ 370 w 516"/>
              <a:gd name="T17" fmla="*/ 26 h 518"/>
              <a:gd name="T18" fmla="*/ 327 w 516"/>
              <a:gd name="T19" fmla="*/ 17 h 518"/>
              <a:gd name="T20" fmla="*/ 298 w 516"/>
              <a:gd name="T21" fmla="*/ 63 h 518"/>
              <a:gd name="T22" fmla="*/ 288 w 516"/>
              <a:gd name="T23" fmla="*/ 9 h 518"/>
              <a:gd name="T24" fmla="*/ 245 w 516"/>
              <a:gd name="T25" fmla="*/ 0 h 518"/>
              <a:gd name="T26" fmla="*/ 229 w 516"/>
              <a:gd name="T27" fmla="*/ 63 h 518"/>
              <a:gd name="T28" fmla="*/ 218 w 516"/>
              <a:gd name="T29" fmla="*/ 63 h 518"/>
              <a:gd name="T30" fmla="*/ 177 w 516"/>
              <a:gd name="T31" fmla="*/ 13 h 518"/>
              <a:gd name="T32" fmla="*/ 142 w 516"/>
              <a:gd name="T33" fmla="*/ 39 h 518"/>
              <a:gd name="T34" fmla="*/ 148 w 516"/>
              <a:gd name="T35" fmla="*/ 95 h 518"/>
              <a:gd name="T36" fmla="*/ 104 w 516"/>
              <a:gd name="T37" fmla="*/ 62 h 518"/>
              <a:gd name="T38" fmla="*/ 68 w 516"/>
              <a:gd name="T39" fmla="*/ 86 h 518"/>
              <a:gd name="T40" fmla="*/ 101 w 516"/>
              <a:gd name="T41" fmla="*/ 141 h 518"/>
              <a:gd name="T42" fmla="*/ 93 w 516"/>
              <a:gd name="T43" fmla="*/ 152 h 518"/>
              <a:gd name="T44" fmla="*/ 28 w 516"/>
              <a:gd name="T45" fmla="*/ 142 h 518"/>
              <a:gd name="T46" fmla="*/ 20 w 516"/>
              <a:gd name="T47" fmla="*/ 185 h 518"/>
              <a:gd name="T48" fmla="*/ 67 w 516"/>
              <a:gd name="T49" fmla="*/ 213 h 518"/>
              <a:gd name="T50" fmla="*/ 64 w 516"/>
              <a:gd name="T51" fmla="*/ 226 h 518"/>
              <a:gd name="T52" fmla="*/ 1 w 516"/>
              <a:gd name="T53" fmla="*/ 242 h 518"/>
              <a:gd name="T54" fmla="*/ 10 w 516"/>
              <a:gd name="T55" fmla="*/ 285 h 518"/>
              <a:gd name="T56" fmla="*/ 64 w 516"/>
              <a:gd name="T57" fmla="*/ 292 h 518"/>
              <a:gd name="T58" fmla="*/ 65 w 516"/>
              <a:gd name="T59" fmla="*/ 303 h 518"/>
              <a:gd name="T60" fmla="*/ 14 w 516"/>
              <a:gd name="T61" fmla="*/ 344 h 518"/>
              <a:gd name="T62" fmla="*/ 39 w 516"/>
              <a:gd name="T63" fmla="*/ 379 h 518"/>
              <a:gd name="T64" fmla="*/ 98 w 516"/>
              <a:gd name="T65" fmla="*/ 375 h 518"/>
              <a:gd name="T66" fmla="*/ 66 w 516"/>
              <a:gd name="T67" fmla="*/ 430 h 518"/>
              <a:gd name="T68" fmla="*/ 102 w 516"/>
              <a:gd name="T69" fmla="*/ 454 h 518"/>
              <a:gd name="T70" fmla="*/ 155 w 516"/>
              <a:gd name="T71" fmla="*/ 429 h 518"/>
              <a:gd name="T72" fmla="*/ 146 w 516"/>
              <a:gd name="T73" fmla="*/ 491 h 518"/>
              <a:gd name="T74" fmla="*/ 189 w 516"/>
              <a:gd name="T75" fmla="*/ 499 h 518"/>
              <a:gd name="T76" fmla="*/ 229 w 516"/>
              <a:gd name="T77" fmla="*/ 457 h 518"/>
              <a:gd name="T78" fmla="*/ 245 w 516"/>
              <a:gd name="T79" fmla="*/ 517 h 518"/>
              <a:gd name="T80" fmla="*/ 288 w 516"/>
              <a:gd name="T81" fmla="*/ 508 h 518"/>
              <a:gd name="T82" fmla="*/ 302 w 516"/>
              <a:gd name="T83" fmla="*/ 456 h 518"/>
              <a:gd name="T84" fmla="*/ 340 w 516"/>
              <a:gd name="T85" fmla="*/ 503 h 518"/>
              <a:gd name="T86" fmla="*/ 376 w 516"/>
              <a:gd name="T87" fmla="*/ 478 h 518"/>
              <a:gd name="T88" fmla="*/ 375 w 516"/>
              <a:gd name="T89" fmla="*/ 424 h 518"/>
              <a:gd name="T90" fmla="*/ 427 w 516"/>
              <a:gd name="T91" fmla="*/ 453 h 518"/>
              <a:gd name="T92" fmla="*/ 451 w 516"/>
              <a:gd name="T93" fmla="*/ 416 h 518"/>
              <a:gd name="T94" fmla="*/ 431 w 516"/>
              <a:gd name="T95" fmla="*/ 366 h 518"/>
              <a:gd name="T96" fmla="*/ 489 w 516"/>
              <a:gd name="T97" fmla="*/ 374 h 518"/>
              <a:gd name="T98" fmla="*/ 498 w 516"/>
              <a:gd name="T99" fmla="*/ 331 h 518"/>
              <a:gd name="T100" fmla="*/ 459 w 516"/>
              <a:gd name="T101" fmla="*/ 291 h 518"/>
              <a:gd name="T102" fmla="*/ 516 w 516"/>
              <a:gd name="T103" fmla="*/ 275 h 518"/>
              <a:gd name="T104" fmla="*/ 258 w 516"/>
              <a:gd name="T105" fmla="*/ 431 h 518"/>
              <a:gd name="T106" fmla="*/ 258 w 516"/>
              <a:gd name="T107" fmla="*/ 87 h 518"/>
              <a:gd name="T108" fmla="*/ 258 w 516"/>
              <a:gd name="T109" fmla="*/ 43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16" h="518">
                <a:moveTo>
                  <a:pt x="515" y="242"/>
                </a:moveTo>
                <a:cubicBezTo>
                  <a:pt x="516" y="237"/>
                  <a:pt x="512" y="233"/>
                  <a:pt x="506" y="232"/>
                </a:cubicBezTo>
                <a:cubicBezTo>
                  <a:pt x="458" y="226"/>
                  <a:pt x="458" y="226"/>
                  <a:pt x="458" y="226"/>
                </a:cubicBezTo>
                <a:cubicBezTo>
                  <a:pt x="457" y="221"/>
                  <a:pt x="456" y="215"/>
                  <a:pt x="455" y="209"/>
                </a:cubicBezTo>
                <a:cubicBezTo>
                  <a:pt x="496" y="185"/>
                  <a:pt x="496" y="185"/>
                  <a:pt x="496" y="185"/>
                </a:cubicBezTo>
                <a:cubicBezTo>
                  <a:pt x="501" y="182"/>
                  <a:pt x="503" y="176"/>
                  <a:pt x="501" y="172"/>
                </a:cubicBezTo>
                <a:cubicBezTo>
                  <a:pt x="488" y="142"/>
                  <a:pt x="488" y="142"/>
                  <a:pt x="488" y="142"/>
                </a:cubicBezTo>
                <a:cubicBezTo>
                  <a:pt x="486" y="137"/>
                  <a:pt x="481" y="135"/>
                  <a:pt x="476" y="136"/>
                </a:cubicBezTo>
                <a:cubicBezTo>
                  <a:pt x="428" y="150"/>
                  <a:pt x="428" y="150"/>
                  <a:pt x="428" y="150"/>
                </a:cubicBezTo>
                <a:cubicBezTo>
                  <a:pt x="425" y="146"/>
                  <a:pt x="422" y="141"/>
                  <a:pt x="419" y="137"/>
                </a:cubicBezTo>
                <a:cubicBezTo>
                  <a:pt x="449" y="100"/>
                  <a:pt x="449" y="100"/>
                  <a:pt x="449" y="100"/>
                </a:cubicBezTo>
                <a:cubicBezTo>
                  <a:pt x="452" y="95"/>
                  <a:pt x="452" y="89"/>
                  <a:pt x="449" y="86"/>
                </a:cubicBezTo>
                <a:cubicBezTo>
                  <a:pt x="426" y="63"/>
                  <a:pt x="426" y="63"/>
                  <a:pt x="426" y="63"/>
                </a:cubicBezTo>
                <a:cubicBezTo>
                  <a:pt x="423" y="59"/>
                  <a:pt x="417" y="58"/>
                  <a:pt x="412" y="62"/>
                </a:cubicBezTo>
                <a:cubicBezTo>
                  <a:pt x="371" y="93"/>
                  <a:pt x="371" y="93"/>
                  <a:pt x="371" y="93"/>
                </a:cubicBezTo>
                <a:cubicBezTo>
                  <a:pt x="367" y="90"/>
                  <a:pt x="364" y="88"/>
                  <a:pt x="360" y="86"/>
                </a:cubicBezTo>
                <a:cubicBezTo>
                  <a:pt x="375" y="39"/>
                  <a:pt x="375" y="39"/>
                  <a:pt x="375" y="39"/>
                </a:cubicBezTo>
                <a:cubicBezTo>
                  <a:pt x="376" y="34"/>
                  <a:pt x="374" y="28"/>
                  <a:pt x="370" y="26"/>
                </a:cubicBezTo>
                <a:cubicBezTo>
                  <a:pt x="340" y="13"/>
                  <a:pt x="340" y="13"/>
                  <a:pt x="340" y="13"/>
                </a:cubicBezTo>
                <a:cubicBezTo>
                  <a:pt x="336" y="10"/>
                  <a:pt x="330" y="12"/>
                  <a:pt x="327" y="17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7" y="63"/>
                  <a:pt x="296" y="63"/>
                  <a:pt x="295" y="63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4"/>
                  <a:pt x="283" y="0"/>
                  <a:pt x="278" y="0"/>
                </a:cubicBezTo>
                <a:cubicBezTo>
                  <a:pt x="245" y="0"/>
                  <a:pt x="245" y="0"/>
                  <a:pt x="245" y="0"/>
                </a:cubicBezTo>
                <a:cubicBezTo>
                  <a:pt x="241" y="0"/>
                  <a:pt x="236" y="4"/>
                  <a:pt x="235" y="9"/>
                </a:cubicBezTo>
                <a:cubicBezTo>
                  <a:pt x="229" y="63"/>
                  <a:pt x="229" y="63"/>
                  <a:pt x="229" y="63"/>
                </a:cubicBezTo>
                <a:cubicBezTo>
                  <a:pt x="225" y="63"/>
                  <a:pt x="222" y="64"/>
                  <a:pt x="219" y="65"/>
                </a:cubicBezTo>
                <a:cubicBezTo>
                  <a:pt x="219" y="64"/>
                  <a:pt x="219" y="63"/>
                  <a:pt x="218" y="63"/>
                </a:cubicBezTo>
                <a:cubicBezTo>
                  <a:pt x="189" y="17"/>
                  <a:pt x="189" y="17"/>
                  <a:pt x="189" y="17"/>
                </a:cubicBezTo>
                <a:cubicBezTo>
                  <a:pt x="187" y="12"/>
                  <a:pt x="181" y="10"/>
                  <a:pt x="177" y="13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2" y="28"/>
                  <a:pt x="140" y="34"/>
                  <a:pt x="142" y="39"/>
                </a:cubicBezTo>
                <a:cubicBezTo>
                  <a:pt x="158" y="89"/>
                  <a:pt x="158" y="89"/>
                  <a:pt x="158" y="89"/>
                </a:cubicBezTo>
                <a:cubicBezTo>
                  <a:pt x="154" y="91"/>
                  <a:pt x="151" y="93"/>
                  <a:pt x="148" y="95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0" y="58"/>
                  <a:pt x="93" y="59"/>
                  <a:pt x="90" y="63"/>
                </a:cubicBezTo>
                <a:cubicBezTo>
                  <a:pt x="68" y="86"/>
                  <a:pt x="68" y="86"/>
                  <a:pt x="68" y="86"/>
                </a:cubicBezTo>
                <a:cubicBezTo>
                  <a:pt x="64" y="89"/>
                  <a:pt x="64" y="95"/>
                  <a:pt x="67" y="100"/>
                </a:cubicBezTo>
                <a:cubicBezTo>
                  <a:pt x="101" y="141"/>
                  <a:pt x="101" y="141"/>
                  <a:pt x="101" y="141"/>
                </a:cubicBezTo>
                <a:cubicBezTo>
                  <a:pt x="98" y="145"/>
                  <a:pt x="96" y="148"/>
                  <a:pt x="93" y="152"/>
                </a:cubicBezTo>
                <a:cubicBezTo>
                  <a:pt x="93" y="152"/>
                  <a:pt x="93" y="152"/>
                  <a:pt x="93" y="152"/>
                </a:cubicBezTo>
                <a:cubicBezTo>
                  <a:pt x="41" y="136"/>
                  <a:pt x="41" y="136"/>
                  <a:pt x="41" y="136"/>
                </a:cubicBezTo>
                <a:cubicBezTo>
                  <a:pt x="35" y="135"/>
                  <a:pt x="30" y="137"/>
                  <a:pt x="28" y="142"/>
                </a:cubicBezTo>
                <a:cubicBezTo>
                  <a:pt x="15" y="172"/>
                  <a:pt x="15" y="172"/>
                  <a:pt x="15" y="172"/>
                </a:cubicBezTo>
                <a:cubicBezTo>
                  <a:pt x="13" y="176"/>
                  <a:pt x="15" y="182"/>
                  <a:pt x="20" y="185"/>
                </a:cubicBezTo>
                <a:cubicBezTo>
                  <a:pt x="67" y="212"/>
                  <a:pt x="67" y="212"/>
                  <a:pt x="67" y="212"/>
                </a:cubicBezTo>
                <a:cubicBezTo>
                  <a:pt x="67" y="213"/>
                  <a:pt x="67" y="213"/>
                  <a:pt x="67" y="213"/>
                </a:cubicBezTo>
                <a:cubicBezTo>
                  <a:pt x="66" y="217"/>
                  <a:pt x="65" y="221"/>
                  <a:pt x="65" y="226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10" y="232"/>
                  <a:pt x="10" y="232"/>
                  <a:pt x="10" y="232"/>
                </a:cubicBezTo>
                <a:cubicBezTo>
                  <a:pt x="5" y="233"/>
                  <a:pt x="0" y="237"/>
                  <a:pt x="1" y="242"/>
                </a:cubicBezTo>
                <a:cubicBezTo>
                  <a:pt x="1" y="275"/>
                  <a:pt x="1" y="275"/>
                  <a:pt x="1" y="275"/>
                </a:cubicBezTo>
                <a:cubicBezTo>
                  <a:pt x="0" y="279"/>
                  <a:pt x="4" y="284"/>
                  <a:pt x="10" y="285"/>
                </a:cubicBezTo>
                <a:cubicBezTo>
                  <a:pt x="64" y="292"/>
                  <a:pt x="64" y="292"/>
                  <a:pt x="64" y="292"/>
                </a:cubicBezTo>
                <a:cubicBezTo>
                  <a:pt x="64" y="292"/>
                  <a:pt x="64" y="292"/>
                  <a:pt x="64" y="292"/>
                </a:cubicBezTo>
                <a:cubicBezTo>
                  <a:pt x="65" y="296"/>
                  <a:pt x="65" y="299"/>
                  <a:pt x="66" y="303"/>
                </a:cubicBezTo>
                <a:cubicBezTo>
                  <a:pt x="65" y="303"/>
                  <a:pt x="65" y="303"/>
                  <a:pt x="65" y="303"/>
                </a:cubicBezTo>
                <a:cubicBezTo>
                  <a:pt x="19" y="331"/>
                  <a:pt x="19" y="331"/>
                  <a:pt x="19" y="331"/>
                </a:cubicBezTo>
                <a:cubicBezTo>
                  <a:pt x="14" y="334"/>
                  <a:pt x="12" y="340"/>
                  <a:pt x="14" y="344"/>
                </a:cubicBezTo>
                <a:cubicBezTo>
                  <a:pt x="27" y="374"/>
                  <a:pt x="27" y="374"/>
                  <a:pt x="27" y="374"/>
                </a:cubicBezTo>
                <a:cubicBezTo>
                  <a:pt x="29" y="378"/>
                  <a:pt x="34" y="381"/>
                  <a:pt x="39" y="379"/>
                </a:cubicBezTo>
                <a:cubicBezTo>
                  <a:pt x="91" y="365"/>
                  <a:pt x="91" y="365"/>
                  <a:pt x="91" y="365"/>
                </a:cubicBezTo>
                <a:cubicBezTo>
                  <a:pt x="93" y="368"/>
                  <a:pt x="96" y="372"/>
                  <a:pt x="98" y="375"/>
                </a:cubicBezTo>
                <a:cubicBezTo>
                  <a:pt x="65" y="416"/>
                  <a:pt x="65" y="416"/>
                  <a:pt x="65" y="416"/>
                </a:cubicBezTo>
                <a:cubicBezTo>
                  <a:pt x="62" y="421"/>
                  <a:pt x="62" y="427"/>
                  <a:pt x="66" y="430"/>
                </a:cubicBezTo>
                <a:cubicBezTo>
                  <a:pt x="89" y="453"/>
                  <a:pt x="89" y="453"/>
                  <a:pt x="89" y="453"/>
                </a:cubicBezTo>
                <a:cubicBezTo>
                  <a:pt x="92" y="457"/>
                  <a:pt x="98" y="457"/>
                  <a:pt x="102" y="454"/>
                </a:cubicBezTo>
                <a:cubicBezTo>
                  <a:pt x="144" y="422"/>
                  <a:pt x="144" y="422"/>
                  <a:pt x="144" y="422"/>
                </a:cubicBezTo>
                <a:cubicBezTo>
                  <a:pt x="148" y="424"/>
                  <a:pt x="151" y="427"/>
                  <a:pt x="155" y="429"/>
                </a:cubicBezTo>
                <a:cubicBezTo>
                  <a:pt x="141" y="478"/>
                  <a:pt x="141" y="478"/>
                  <a:pt x="141" y="478"/>
                </a:cubicBezTo>
                <a:cubicBezTo>
                  <a:pt x="139" y="484"/>
                  <a:pt x="142" y="489"/>
                  <a:pt x="146" y="491"/>
                </a:cubicBezTo>
                <a:cubicBezTo>
                  <a:pt x="177" y="503"/>
                  <a:pt x="177" y="503"/>
                  <a:pt x="177" y="503"/>
                </a:cubicBezTo>
                <a:cubicBezTo>
                  <a:pt x="181" y="506"/>
                  <a:pt x="187" y="504"/>
                  <a:pt x="189" y="499"/>
                </a:cubicBezTo>
                <a:cubicBezTo>
                  <a:pt x="215" y="454"/>
                  <a:pt x="215" y="454"/>
                  <a:pt x="215" y="454"/>
                </a:cubicBezTo>
                <a:cubicBezTo>
                  <a:pt x="220" y="455"/>
                  <a:pt x="224" y="456"/>
                  <a:pt x="229" y="457"/>
                </a:cubicBezTo>
                <a:cubicBezTo>
                  <a:pt x="235" y="508"/>
                  <a:pt x="235" y="508"/>
                  <a:pt x="235" y="508"/>
                </a:cubicBezTo>
                <a:cubicBezTo>
                  <a:pt x="236" y="514"/>
                  <a:pt x="241" y="518"/>
                  <a:pt x="245" y="517"/>
                </a:cubicBezTo>
                <a:cubicBezTo>
                  <a:pt x="278" y="517"/>
                  <a:pt x="278" y="517"/>
                  <a:pt x="278" y="517"/>
                </a:cubicBezTo>
                <a:cubicBezTo>
                  <a:pt x="283" y="518"/>
                  <a:pt x="287" y="514"/>
                  <a:pt x="288" y="508"/>
                </a:cubicBezTo>
                <a:cubicBezTo>
                  <a:pt x="295" y="457"/>
                  <a:pt x="295" y="457"/>
                  <a:pt x="295" y="457"/>
                </a:cubicBezTo>
                <a:cubicBezTo>
                  <a:pt x="297" y="457"/>
                  <a:pt x="299" y="456"/>
                  <a:pt x="302" y="456"/>
                </a:cubicBezTo>
                <a:cubicBezTo>
                  <a:pt x="327" y="499"/>
                  <a:pt x="327" y="499"/>
                  <a:pt x="327" y="499"/>
                </a:cubicBezTo>
                <a:cubicBezTo>
                  <a:pt x="330" y="504"/>
                  <a:pt x="335" y="506"/>
                  <a:pt x="340" y="503"/>
                </a:cubicBezTo>
                <a:cubicBezTo>
                  <a:pt x="370" y="491"/>
                  <a:pt x="370" y="491"/>
                  <a:pt x="370" y="491"/>
                </a:cubicBezTo>
                <a:cubicBezTo>
                  <a:pt x="375" y="489"/>
                  <a:pt x="377" y="484"/>
                  <a:pt x="376" y="478"/>
                </a:cubicBezTo>
                <a:cubicBezTo>
                  <a:pt x="362" y="432"/>
                  <a:pt x="362" y="432"/>
                  <a:pt x="362" y="432"/>
                </a:cubicBezTo>
                <a:cubicBezTo>
                  <a:pt x="367" y="430"/>
                  <a:pt x="371" y="427"/>
                  <a:pt x="375" y="424"/>
                </a:cubicBezTo>
                <a:cubicBezTo>
                  <a:pt x="414" y="454"/>
                  <a:pt x="414" y="454"/>
                  <a:pt x="414" y="454"/>
                </a:cubicBezTo>
                <a:cubicBezTo>
                  <a:pt x="418" y="457"/>
                  <a:pt x="424" y="457"/>
                  <a:pt x="427" y="453"/>
                </a:cubicBezTo>
                <a:cubicBezTo>
                  <a:pt x="450" y="430"/>
                  <a:pt x="450" y="430"/>
                  <a:pt x="450" y="430"/>
                </a:cubicBezTo>
                <a:cubicBezTo>
                  <a:pt x="454" y="427"/>
                  <a:pt x="454" y="421"/>
                  <a:pt x="451" y="416"/>
                </a:cubicBezTo>
                <a:cubicBezTo>
                  <a:pt x="422" y="380"/>
                  <a:pt x="422" y="380"/>
                  <a:pt x="422" y="380"/>
                </a:cubicBezTo>
                <a:cubicBezTo>
                  <a:pt x="425" y="375"/>
                  <a:pt x="428" y="371"/>
                  <a:pt x="431" y="366"/>
                </a:cubicBezTo>
                <a:cubicBezTo>
                  <a:pt x="477" y="379"/>
                  <a:pt x="477" y="379"/>
                  <a:pt x="477" y="379"/>
                </a:cubicBezTo>
                <a:cubicBezTo>
                  <a:pt x="482" y="381"/>
                  <a:pt x="488" y="378"/>
                  <a:pt x="489" y="374"/>
                </a:cubicBezTo>
                <a:cubicBezTo>
                  <a:pt x="502" y="344"/>
                  <a:pt x="502" y="344"/>
                  <a:pt x="502" y="344"/>
                </a:cubicBezTo>
                <a:cubicBezTo>
                  <a:pt x="504" y="340"/>
                  <a:pt x="502" y="334"/>
                  <a:pt x="498" y="331"/>
                </a:cubicBezTo>
                <a:cubicBezTo>
                  <a:pt x="456" y="306"/>
                  <a:pt x="456" y="306"/>
                  <a:pt x="456" y="306"/>
                </a:cubicBezTo>
                <a:cubicBezTo>
                  <a:pt x="457" y="301"/>
                  <a:pt x="458" y="296"/>
                  <a:pt x="459" y="291"/>
                </a:cubicBezTo>
                <a:cubicBezTo>
                  <a:pt x="507" y="285"/>
                  <a:pt x="507" y="285"/>
                  <a:pt x="507" y="285"/>
                </a:cubicBezTo>
                <a:cubicBezTo>
                  <a:pt x="512" y="284"/>
                  <a:pt x="516" y="279"/>
                  <a:pt x="516" y="275"/>
                </a:cubicBezTo>
                <a:lnTo>
                  <a:pt x="515" y="242"/>
                </a:lnTo>
                <a:close/>
                <a:moveTo>
                  <a:pt x="258" y="431"/>
                </a:moveTo>
                <a:cubicBezTo>
                  <a:pt x="163" y="431"/>
                  <a:pt x="86" y="354"/>
                  <a:pt x="86" y="259"/>
                </a:cubicBezTo>
                <a:cubicBezTo>
                  <a:pt x="86" y="164"/>
                  <a:pt x="163" y="87"/>
                  <a:pt x="258" y="87"/>
                </a:cubicBezTo>
                <a:cubicBezTo>
                  <a:pt x="353" y="87"/>
                  <a:pt x="430" y="164"/>
                  <a:pt x="430" y="259"/>
                </a:cubicBezTo>
                <a:cubicBezTo>
                  <a:pt x="430" y="354"/>
                  <a:pt x="353" y="431"/>
                  <a:pt x="258" y="4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2000"/>
          </a:p>
        </p:txBody>
      </p:sp>
      <p:sp>
        <p:nvSpPr>
          <p:cNvPr id="14" name="íSľíḍè">
            <a:extLst>
              <a:ext uri="{FF2B5EF4-FFF2-40B4-BE49-F238E27FC236}">
                <a16:creationId xmlns:a16="http://schemas.microsoft.com/office/drawing/2014/main" id="{F531C5ED-EE0A-48A6-A0A8-4AC9F9CD5C9A}"/>
              </a:ext>
            </a:extLst>
          </p:cNvPr>
          <p:cNvSpPr/>
          <p:nvPr/>
        </p:nvSpPr>
        <p:spPr bwMode="auto">
          <a:xfrm>
            <a:off x="8536345" y="4648081"/>
            <a:ext cx="895862" cy="895862"/>
          </a:xfrm>
          <a:custGeom>
            <a:avLst/>
            <a:gdLst>
              <a:gd name="T0" fmla="*/ 150 w 300"/>
              <a:gd name="T1" fmla="*/ 0 h 300"/>
              <a:gd name="T2" fmla="*/ 0 w 300"/>
              <a:gd name="T3" fmla="*/ 150 h 300"/>
              <a:gd name="T4" fmla="*/ 150 w 300"/>
              <a:gd name="T5" fmla="*/ 300 h 300"/>
              <a:gd name="T6" fmla="*/ 300 w 300"/>
              <a:gd name="T7" fmla="*/ 150 h 300"/>
              <a:gd name="T8" fmla="*/ 150 w 300"/>
              <a:gd name="T9" fmla="*/ 0 h 300"/>
              <a:gd name="T10" fmla="*/ 150 w 300"/>
              <a:gd name="T11" fmla="*/ 278 h 300"/>
              <a:gd name="T12" fmla="*/ 22 w 300"/>
              <a:gd name="T13" fmla="*/ 150 h 300"/>
              <a:gd name="T14" fmla="*/ 150 w 300"/>
              <a:gd name="T15" fmla="*/ 22 h 300"/>
              <a:gd name="T16" fmla="*/ 278 w 300"/>
              <a:gd name="T17" fmla="*/ 150 h 300"/>
              <a:gd name="T18" fmla="*/ 150 w 300"/>
              <a:gd name="T19" fmla="*/ 27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0" h="300">
                <a:moveTo>
                  <a:pt x="150" y="0"/>
                </a:moveTo>
                <a:cubicBezTo>
                  <a:pt x="67" y="0"/>
                  <a:pt x="0" y="67"/>
                  <a:pt x="0" y="150"/>
                </a:cubicBezTo>
                <a:cubicBezTo>
                  <a:pt x="0" y="233"/>
                  <a:pt x="67" y="300"/>
                  <a:pt x="150" y="300"/>
                </a:cubicBezTo>
                <a:cubicBezTo>
                  <a:pt x="233" y="300"/>
                  <a:pt x="300" y="233"/>
                  <a:pt x="300" y="150"/>
                </a:cubicBezTo>
                <a:cubicBezTo>
                  <a:pt x="300" y="67"/>
                  <a:pt x="233" y="0"/>
                  <a:pt x="150" y="0"/>
                </a:cubicBezTo>
                <a:close/>
                <a:moveTo>
                  <a:pt x="150" y="278"/>
                </a:moveTo>
                <a:cubicBezTo>
                  <a:pt x="79" y="278"/>
                  <a:pt x="22" y="221"/>
                  <a:pt x="22" y="150"/>
                </a:cubicBezTo>
                <a:cubicBezTo>
                  <a:pt x="22" y="79"/>
                  <a:pt x="79" y="22"/>
                  <a:pt x="150" y="22"/>
                </a:cubicBezTo>
                <a:cubicBezTo>
                  <a:pt x="221" y="22"/>
                  <a:pt x="278" y="79"/>
                  <a:pt x="278" y="150"/>
                </a:cubicBezTo>
                <a:cubicBezTo>
                  <a:pt x="278" y="221"/>
                  <a:pt x="221" y="278"/>
                  <a:pt x="150" y="27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/>
          </a:p>
        </p:txBody>
      </p:sp>
      <p:sp>
        <p:nvSpPr>
          <p:cNvPr id="15" name="íṩľïďê">
            <a:extLst>
              <a:ext uri="{FF2B5EF4-FFF2-40B4-BE49-F238E27FC236}">
                <a16:creationId xmlns:a16="http://schemas.microsoft.com/office/drawing/2014/main" id="{553CFA7D-5BDF-4A04-B5FB-E2FE0D679845}"/>
              </a:ext>
            </a:extLst>
          </p:cNvPr>
          <p:cNvSpPr/>
          <p:nvPr/>
        </p:nvSpPr>
        <p:spPr bwMode="auto">
          <a:xfrm>
            <a:off x="8536345" y="4660249"/>
            <a:ext cx="895862" cy="895862"/>
          </a:xfrm>
          <a:custGeom>
            <a:avLst/>
            <a:gdLst>
              <a:gd name="T0" fmla="*/ 150 w 300"/>
              <a:gd name="T1" fmla="*/ 0 h 300"/>
              <a:gd name="T2" fmla="*/ 0 w 300"/>
              <a:gd name="T3" fmla="*/ 150 h 300"/>
              <a:gd name="T4" fmla="*/ 150 w 300"/>
              <a:gd name="T5" fmla="*/ 300 h 300"/>
              <a:gd name="T6" fmla="*/ 300 w 300"/>
              <a:gd name="T7" fmla="*/ 150 h 300"/>
              <a:gd name="T8" fmla="*/ 150 w 300"/>
              <a:gd name="T9" fmla="*/ 0 h 300"/>
              <a:gd name="T10" fmla="*/ 150 w 300"/>
              <a:gd name="T11" fmla="*/ 278 h 300"/>
              <a:gd name="T12" fmla="*/ 22 w 300"/>
              <a:gd name="T13" fmla="*/ 150 h 300"/>
              <a:gd name="T14" fmla="*/ 150 w 300"/>
              <a:gd name="T15" fmla="*/ 22 h 300"/>
              <a:gd name="T16" fmla="*/ 278 w 300"/>
              <a:gd name="T17" fmla="*/ 150 h 300"/>
              <a:gd name="T18" fmla="*/ 150 w 300"/>
              <a:gd name="T19" fmla="*/ 27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0" h="300">
                <a:moveTo>
                  <a:pt x="150" y="0"/>
                </a:moveTo>
                <a:cubicBezTo>
                  <a:pt x="67" y="0"/>
                  <a:pt x="0" y="67"/>
                  <a:pt x="0" y="150"/>
                </a:cubicBezTo>
                <a:cubicBezTo>
                  <a:pt x="0" y="233"/>
                  <a:pt x="67" y="300"/>
                  <a:pt x="150" y="300"/>
                </a:cubicBezTo>
                <a:cubicBezTo>
                  <a:pt x="233" y="300"/>
                  <a:pt x="300" y="233"/>
                  <a:pt x="300" y="150"/>
                </a:cubicBezTo>
                <a:cubicBezTo>
                  <a:pt x="300" y="67"/>
                  <a:pt x="233" y="0"/>
                  <a:pt x="150" y="0"/>
                </a:cubicBezTo>
                <a:close/>
                <a:moveTo>
                  <a:pt x="150" y="278"/>
                </a:moveTo>
                <a:cubicBezTo>
                  <a:pt x="79" y="278"/>
                  <a:pt x="22" y="221"/>
                  <a:pt x="22" y="150"/>
                </a:cubicBezTo>
                <a:cubicBezTo>
                  <a:pt x="22" y="79"/>
                  <a:pt x="79" y="22"/>
                  <a:pt x="150" y="22"/>
                </a:cubicBezTo>
                <a:cubicBezTo>
                  <a:pt x="221" y="22"/>
                  <a:pt x="278" y="79"/>
                  <a:pt x="278" y="150"/>
                </a:cubicBezTo>
                <a:cubicBezTo>
                  <a:pt x="278" y="221"/>
                  <a:pt x="221" y="278"/>
                  <a:pt x="150" y="27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4400" dirty="0">
              <a:latin typeface="Impact" panose="020B0806030902050204" pitchFamily="34" charset="0"/>
            </a:endParaRPr>
          </a:p>
        </p:txBody>
      </p:sp>
      <p:sp>
        <p:nvSpPr>
          <p:cNvPr id="16" name="ïṡ1îḑê">
            <a:extLst>
              <a:ext uri="{FF2B5EF4-FFF2-40B4-BE49-F238E27FC236}">
                <a16:creationId xmlns:a16="http://schemas.microsoft.com/office/drawing/2014/main" id="{A09EDB19-9FCF-4805-95D2-AEDADBB94CCE}"/>
              </a:ext>
            </a:extLst>
          </p:cNvPr>
          <p:cNvSpPr/>
          <p:nvPr/>
        </p:nvSpPr>
        <p:spPr bwMode="auto">
          <a:xfrm>
            <a:off x="7080758" y="1123950"/>
            <a:ext cx="1124011" cy="1122490"/>
          </a:xfrm>
          <a:custGeom>
            <a:avLst/>
            <a:gdLst>
              <a:gd name="T0" fmla="*/ 330 w 376"/>
              <a:gd name="T1" fmla="*/ 303 h 376"/>
              <a:gd name="T2" fmla="*/ 309 w 376"/>
              <a:gd name="T3" fmla="*/ 276 h 376"/>
              <a:gd name="T4" fmla="*/ 325 w 376"/>
              <a:gd name="T5" fmla="*/ 246 h 376"/>
              <a:gd name="T6" fmla="*/ 335 w 376"/>
              <a:gd name="T7" fmla="*/ 209 h 376"/>
              <a:gd name="T8" fmla="*/ 369 w 376"/>
              <a:gd name="T9" fmla="*/ 204 h 376"/>
              <a:gd name="T10" fmla="*/ 376 w 376"/>
              <a:gd name="T11" fmla="*/ 197 h 376"/>
              <a:gd name="T12" fmla="*/ 375 w 376"/>
              <a:gd name="T13" fmla="*/ 173 h 376"/>
              <a:gd name="T14" fmla="*/ 368 w 376"/>
              <a:gd name="T15" fmla="*/ 166 h 376"/>
              <a:gd name="T16" fmla="*/ 333 w 376"/>
              <a:gd name="T17" fmla="*/ 162 h 376"/>
              <a:gd name="T18" fmla="*/ 307 w 376"/>
              <a:gd name="T19" fmla="*/ 104 h 376"/>
              <a:gd name="T20" fmla="*/ 332 w 376"/>
              <a:gd name="T21" fmla="*/ 75 h 376"/>
              <a:gd name="T22" fmla="*/ 332 w 376"/>
              <a:gd name="T23" fmla="*/ 65 h 376"/>
              <a:gd name="T24" fmla="*/ 315 w 376"/>
              <a:gd name="T25" fmla="*/ 48 h 376"/>
              <a:gd name="T26" fmla="*/ 305 w 376"/>
              <a:gd name="T27" fmla="*/ 47 h 376"/>
              <a:gd name="T28" fmla="*/ 273 w 376"/>
              <a:gd name="T29" fmla="*/ 71 h 376"/>
              <a:gd name="T30" fmla="*/ 273 w 376"/>
              <a:gd name="T31" fmla="*/ 71 h 376"/>
              <a:gd name="T32" fmla="*/ 244 w 376"/>
              <a:gd name="T33" fmla="*/ 55 h 376"/>
              <a:gd name="T34" fmla="*/ 215 w 376"/>
              <a:gd name="T35" fmla="*/ 47 h 376"/>
              <a:gd name="T36" fmla="*/ 215 w 376"/>
              <a:gd name="T37" fmla="*/ 46 h 376"/>
              <a:gd name="T38" fmla="*/ 208 w 376"/>
              <a:gd name="T39" fmla="*/ 7 h 376"/>
              <a:gd name="T40" fmla="*/ 201 w 376"/>
              <a:gd name="T41" fmla="*/ 0 h 376"/>
              <a:gd name="T42" fmla="*/ 177 w 376"/>
              <a:gd name="T43" fmla="*/ 2 h 376"/>
              <a:gd name="T44" fmla="*/ 170 w 376"/>
              <a:gd name="T45" fmla="*/ 9 h 376"/>
              <a:gd name="T46" fmla="*/ 167 w 376"/>
              <a:gd name="T47" fmla="*/ 46 h 376"/>
              <a:gd name="T48" fmla="*/ 105 w 376"/>
              <a:gd name="T49" fmla="*/ 70 h 376"/>
              <a:gd name="T50" fmla="*/ 75 w 376"/>
              <a:gd name="T51" fmla="*/ 47 h 376"/>
              <a:gd name="T52" fmla="*/ 65 w 376"/>
              <a:gd name="T53" fmla="*/ 47 h 376"/>
              <a:gd name="T54" fmla="*/ 49 w 376"/>
              <a:gd name="T55" fmla="*/ 64 h 376"/>
              <a:gd name="T56" fmla="*/ 48 w 376"/>
              <a:gd name="T57" fmla="*/ 74 h 376"/>
              <a:gd name="T58" fmla="*/ 71 w 376"/>
              <a:gd name="T59" fmla="*/ 103 h 376"/>
              <a:gd name="T60" fmla="*/ 53 w 376"/>
              <a:gd name="T61" fmla="*/ 136 h 376"/>
              <a:gd name="T62" fmla="*/ 44 w 376"/>
              <a:gd name="T63" fmla="*/ 166 h 376"/>
              <a:gd name="T64" fmla="*/ 7 w 376"/>
              <a:gd name="T65" fmla="*/ 172 h 376"/>
              <a:gd name="T66" fmla="*/ 1 w 376"/>
              <a:gd name="T67" fmla="*/ 179 h 376"/>
              <a:gd name="T68" fmla="*/ 1 w 376"/>
              <a:gd name="T69" fmla="*/ 203 h 376"/>
              <a:gd name="T70" fmla="*/ 8 w 376"/>
              <a:gd name="T71" fmla="*/ 210 h 376"/>
              <a:gd name="T72" fmla="*/ 44 w 376"/>
              <a:gd name="T73" fmla="*/ 214 h 376"/>
              <a:gd name="T74" fmla="*/ 70 w 376"/>
              <a:gd name="T75" fmla="*/ 278 h 376"/>
              <a:gd name="T76" fmla="*/ 49 w 376"/>
              <a:gd name="T77" fmla="*/ 305 h 376"/>
              <a:gd name="T78" fmla="*/ 50 w 376"/>
              <a:gd name="T79" fmla="*/ 314 h 376"/>
              <a:gd name="T80" fmla="*/ 66 w 376"/>
              <a:gd name="T81" fmla="*/ 331 h 376"/>
              <a:gd name="T82" fmla="*/ 76 w 376"/>
              <a:gd name="T83" fmla="*/ 332 h 376"/>
              <a:gd name="T84" fmla="*/ 103 w 376"/>
              <a:gd name="T85" fmla="*/ 311 h 376"/>
              <a:gd name="T86" fmla="*/ 134 w 376"/>
              <a:gd name="T87" fmla="*/ 327 h 376"/>
              <a:gd name="T88" fmla="*/ 164 w 376"/>
              <a:gd name="T89" fmla="*/ 336 h 376"/>
              <a:gd name="T90" fmla="*/ 169 w 376"/>
              <a:gd name="T91" fmla="*/ 369 h 376"/>
              <a:gd name="T92" fmla="*/ 176 w 376"/>
              <a:gd name="T93" fmla="*/ 376 h 376"/>
              <a:gd name="T94" fmla="*/ 200 w 376"/>
              <a:gd name="T95" fmla="*/ 376 h 376"/>
              <a:gd name="T96" fmla="*/ 207 w 376"/>
              <a:gd name="T97" fmla="*/ 369 h 376"/>
              <a:gd name="T98" fmla="*/ 211 w 376"/>
              <a:gd name="T99" fmla="*/ 336 h 376"/>
              <a:gd name="T100" fmla="*/ 276 w 376"/>
              <a:gd name="T101" fmla="*/ 309 h 376"/>
              <a:gd name="T102" fmla="*/ 303 w 376"/>
              <a:gd name="T103" fmla="*/ 330 h 376"/>
              <a:gd name="T104" fmla="*/ 313 w 376"/>
              <a:gd name="T105" fmla="*/ 330 h 376"/>
              <a:gd name="T106" fmla="*/ 330 w 376"/>
              <a:gd name="T107" fmla="*/ 313 h 376"/>
              <a:gd name="T108" fmla="*/ 330 w 376"/>
              <a:gd name="T109" fmla="*/ 303 h 376"/>
              <a:gd name="T110" fmla="*/ 144 w 376"/>
              <a:gd name="T111" fmla="*/ 300 h 376"/>
              <a:gd name="T112" fmla="*/ 80 w 376"/>
              <a:gd name="T113" fmla="*/ 147 h 376"/>
              <a:gd name="T114" fmla="*/ 233 w 376"/>
              <a:gd name="T115" fmla="*/ 82 h 376"/>
              <a:gd name="T116" fmla="*/ 298 w 376"/>
              <a:gd name="T117" fmla="*/ 236 h 376"/>
              <a:gd name="T118" fmla="*/ 144 w 376"/>
              <a:gd name="T119" fmla="*/ 30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6" h="376">
                <a:moveTo>
                  <a:pt x="330" y="303"/>
                </a:moveTo>
                <a:cubicBezTo>
                  <a:pt x="309" y="276"/>
                  <a:pt x="309" y="276"/>
                  <a:pt x="309" y="276"/>
                </a:cubicBezTo>
                <a:cubicBezTo>
                  <a:pt x="315" y="267"/>
                  <a:pt x="321" y="257"/>
                  <a:pt x="325" y="246"/>
                </a:cubicBezTo>
                <a:cubicBezTo>
                  <a:pt x="330" y="234"/>
                  <a:pt x="333" y="222"/>
                  <a:pt x="335" y="209"/>
                </a:cubicBezTo>
                <a:cubicBezTo>
                  <a:pt x="369" y="204"/>
                  <a:pt x="369" y="204"/>
                  <a:pt x="369" y="204"/>
                </a:cubicBezTo>
                <a:cubicBezTo>
                  <a:pt x="373" y="203"/>
                  <a:pt x="376" y="200"/>
                  <a:pt x="376" y="197"/>
                </a:cubicBezTo>
                <a:cubicBezTo>
                  <a:pt x="375" y="173"/>
                  <a:pt x="375" y="173"/>
                  <a:pt x="375" y="173"/>
                </a:cubicBezTo>
                <a:cubicBezTo>
                  <a:pt x="375" y="169"/>
                  <a:pt x="372" y="166"/>
                  <a:pt x="368" y="166"/>
                </a:cubicBezTo>
                <a:cubicBezTo>
                  <a:pt x="333" y="162"/>
                  <a:pt x="333" y="162"/>
                  <a:pt x="333" y="162"/>
                </a:cubicBezTo>
                <a:cubicBezTo>
                  <a:pt x="329" y="141"/>
                  <a:pt x="320" y="121"/>
                  <a:pt x="307" y="104"/>
                </a:cubicBezTo>
                <a:cubicBezTo>
                  <a:pt x="332" y="75"/>
                  <a:pt x="332" y="75"/>
                  <a:pt x="332" y="75"/>
                </a:cubicBezTo>
                <a:cubicBezTo>
                  <a:pt x="334" y="72"/>
                  <a:pt x="334" y="68"/>
                  <a:pt x="332" y="65"/>
                </a:cubicBezTo>
                <a:cubicBezTo>
                  <a:pt x="315" y="48"/>
                  <a:pt x="315" y="48"/>
                  <a:pt x="315" y="48"/>
                </a:cubicBezTo>
                <a:cubicBezTo>
                  <a:pt x="313" y="45"/>
                  <a:pt x="309" y="45"/>
                  <a:pt x="305" y="47"/>
                </a:cubicBezTo>
                <a:cubicBezTo>
                  <a:pt x="273" y="71"/>
                  <a:pt x="273" y="71"/>
                  <a:pt x="273" y="71"/>
                </a:cubicBezTo>
                <a:cubicBezTo>
                  <a:pt x="273" y="71"/>
                  <a:pt x="273" y="71"/>
                  <a:pt x="273" y="71"/>
                </a:cubicBezTo>
                <a:cubicBezTo>
                  <a:pt x="264" y="65"/>
                  <a:pt x="255" y="59"/>
                  <a:pt x="244" y="55"/>
                </a:cubicBezTo>
                <a:cubicBezTo>
                  <a:pt x="235" y="51"/>
                  <a:pt x="225" y="48"/>
                  <a:pt x="215" y="47"/>
                </a:cubicBezTo>
                <a:cubicBezTo>
                  <a:pt x="215" y="46"/>
                  <a:pt x="215" y="46"/>
                  <a:pt x="215" y="46"/>
                </a:cubicBezTo>
                <a:cubicBezTo>
                  <a:pt x="208" y="7"/>
                  <a:pt x="208" y="7"/>
                  <a:pt x="208" y="7"/>
                </a:cubicBezTo>
                <a:cubicBezTo>
                  <a:pt x="208" y="3"/>
                  <a:pt x="204" y="0"/>
                  <a:pt x="201" y="0"/>
                </a:cubicBezTo>
                <a:cubicBezTo>
                  <a:pt x="177" y="2"/>
                  <a:pt x="177" y="2"/>
                  <a:pt x="177" y="2"/>
                </a:cubicBezTo>
                <a:cubicBezTo>
                  <a:pt x="173" y="1"/>
                  <a:pt x="170" y="5"/>
                  <a:pt x="170" y="9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45" y="49"/>
                  <a:pt x="124" y="57"/>
                  <a:pt x="105" y="70"/>
                </a:cubicBezTo>
                <a:cubicBezTo>
                  <a:pt x="75" y="47"/>
                  <a:pt x="75" y="47"/>
                  <a:pt x="75" y="47"/>
                </a:cubicBezTo>
                <a:cubicBezTo>
                  <a:pt x="72" y="44"/>
                  <a:pt x="68" y="44"/>
                  <a:pt x="65" y="47"/>
                </a:cubicBezTo>
                <a:cubicBezTo>
                  <a:pt x="49" y="64"/>
                  <a:pt x="49" y="64"/>
                  <a:pt x="49" y="64"/>
                </a:cubicBezTo>
                <a:cubicBezTo>
                  <a:pt x="46" y="66"/>
                  <a:pt x="46" y="71"/>
                  <a:pt x="48" y="74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64" y="113"/>
                  <a:pt x="58" y="124"/>
                  <a:pt x="53" y="136"/>
                </a:cubicBezTo>
                <a:cubicBezTo>
                  <a:pt x="49" y="146"/>
                  <a:pt x="46" y="156"/>
                  <a:pt x="44" y="166"/>
                </a:cubicBezTo>
                <a:cubicBezTo>
                  <a:pt x="7" y="172"/>
                  <a:pt x="7" y="172"/>
                  <a:pt x="7" y="172"/>
                </a:cubicBezTo>
                <a:cubicBezTo>
                  <a:pt x="3" y="172"/>
                  <a:pt x="0" y="176"/>
                  <a:pt x="1" y="179"/>
                </a:cubicBezTo>
                <a:cubicBezTo>
                  <a:pt x="1" y="203"/>
                  <a:pt x="1" y="203"/>
                  <a:pt x="1" y="203"/>
                </a:cubicBezTo>
                <a:cubicBezTo>
                  <a:pt x="1" y="206"/>
                  <a:pt x="4" y="210"/>
                  <a:pt x="8" y="210"/>
                </a:cubicBezTo>
                <a:cubicBezTo>
                  <a:pt x="44" y="214"/>
                  <a:pt x="44" y="214"/>
                  <a:pt x="44" y="214"/>
                </a:cubicBezTo>
                <a:cubicBezTo>
                  <a:pt x="47" y="237"/>
                  <a:pt x="56" y="259"/>
                  <a:pt x="70" y="278"/>
                </a:cubicBezTo>
                <a:cubicBezTo>
                  <a:pt x="49" y="305"/>
                  <a:pt x="49" y="305"/>
                  <a:pt x="49" y="305"/>
                </a:cubicBezTo>
                <a:cubicBezTo>
                  <a:pt x="47" y="308"/>
                  <a:pt x="47" y="312"/>
                  <a:pt x="50" y="314"/>
                </a:cubicBezTo>
                <a:cubicBezTo>
                  <a:pt x="66" y="331"/>
                  <a:pt x="66" y="331"/>
                  <a:pt x="66" y="331"/>
                </a:cubicBezTo>
                <a:cubicBezTo>
                  <a:pt x="69" y="334"/>
                  <a:pt x="73" y="334"/>
                  <a:pt x="76" y="332"/>
                </a:cubicBezTo>
                <a:cubicBezTo>
                  <a:pt x="103" y="311"/>
                  <a:pt x="103" y="311"/>
                  <a:pt x="103" y="311"/>
                </a:cubicBezTo>
                <a:cubicBezTo>
                  <a:pt x="113" y="317"/>
                  <a:pt x="123" y="323"/>
                  <a:pt x="134" y="327"/>
                </a:cubicBezTo>
                <a:cubicBezTo>
                  <a:pt x="144" y="331"/>
                  <a:pt x="154" y="334"/>
                  <a:pt x="164" y="336"/>
                </a:cubicBezTo>
                <a:cubicBezTo>
                  <a:pt x="169" y="369"/>
                  <a:pt x="169" y="369"/>
                  <a:pt x="169" y="369"/>
                </a:cubicBezTo>
                <a:cubicBezTo>
                  <a:pt x="170" y="373"/>
                  <a:pt x="173" y="376"/>
                  <a:pt x="176" y="376"/>
                </a:cubicBezTo>
                <a:cubicBezTo>
                  <a:pt x="200" y="376"/>
                  <a:pt x="200" y="376"/>
                  <a:pt x="200" y="376"/>
                </a:cubicBezTo>
                <a:cubicBezTo>
                  <a:pt x="204" y="376"/>
                  <a:pt x="207" y="373"/>
                  <a:pt x="207" y="369"/>
                </a:cubicBezTo>
                <a:cubicBezTo>
                  <a:pt x="211" y="336"/>
                  <a:pt x="211" y="336"/>
                  <a:pt x="211" y="336"/>
                </a:cubicBezTo>
                <a:cubicBezTo>
                  <a:pt x="235" y="333"/>
                  <a:pt x="257" y="323"/>
                  <a:pt x="276" y="309"/>
                </a:cubicBezTo>
                <a:cubicBezTo>
                  <a:pt x="303" y="330"/>
                  <a:pt x="303" y="330"/>
                  <a:pt x="303" y="330"/>
                </a:cubicBezTo>
                <a:cubicBezTo>
                  <a:pt x="306" y="332"/>
                  <a:pt x="310" y="332"/>
                  <a:pt x="313" y="330"/>
                </a:cubicBezTo>
                <a:cubicBezTo>
                  <a:pt x="330" y="313"/>
                  <a:pt x="330" y="313"/>
                  <a:pt x="330" y="313"/>
                </a:cubicBezTo>
                <a:cubicBezTo>
                  <a:pt x="332" y="310"/>
                  <a:pt x="332" y="306"/>
                  <a:pt x="330" y="303"/>
                </a:cubicBezTo>
                <a:close/>
                <a:moveTo>
                  <a:pt x="144" y="300"/>
                </a:moveTo>
                <a:cubicBezTo>
                  <a:pt x="84" y="276"/>
                  <a:pt x="55" y="207"/>
                  <a:pt x="80" y="147"/>
                </a:cubicBezTo>
                <a:cubicBezTo>
                  <a:pt x="104" y="86"/>
                  <a:pt x="173" y="57"/>
                  <a:pt x="233" y="82"/>
                </a:cubicBezTo>
                <a:cubicBezTo>
                  <a:pt x="294" y="106"/>
                  <a:pt x="323" y="175"/>
                  <a:pt x="298" y="236"/>
                </a:cubicBezTo>
                <a:cubicBezTo>
                  <a:pt x="274" y="296"/>
                  <a:pt x="205" y="325"/>
                  <a:pt x="144" y="30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/>
          </a:p>
        </p:txBody>
      </p:sp>
      <p:sp>
        <p:nvSpPr>
          <p:cNvPr id="17" name="îṣḻiďè">
            <a:extLst>
              <a:ext uri="{FF2B5EF4-FFF2-40B4-BE49-F238E27FC236}">
                <a16:creationId xmlns:a16="http://schemas.microsoft.com/office/drawing/2014/main" id="{BAA941CA-EA2D-43E4-A302-4B421ACC4DBD}"/>
              </a:ext>
            </a:extLst>
          </p:cNvPr>
          <p:cNvSpPr/>
          <p:nvPr/>
        </p:nvSpPr>
        <p:spPr bwMode="auto">
          <a:xfrm>
            <a:off x="6618378" y="1160454"/>
            <a:ext cx="530825" cy="536909"/>
          </a:xfrm>
          <a:custGeom>
            <a:avLst/>
            <a:gdLst>
              <a:gd name="T0" fmla="*/ 160 w 178"/>
              <a:gd name="T1" fmla="*/ 99 h 180"/>
              <a:gd name="T2" fmla="*/ 156 w 178"/>
              <a:gd name="T3" fmla="*/ 65 h 180"/>
              <a:gd name="T4" fmla="*/ 171 w 178"/>
              <a:gd name="T5" fmla="*/ 50 h 180"/>
              <a:gd name="T6" fmla="*/ 161 w 178"/>
              <a:gd name="T7" fmla="*/ 39 h 180"/>
              <a:gd name="T8" fmla="*/ 120 w 178"/>
              <a:gd name="T9" fmla="*/ 27 h 180"/>
              <a:gd name="T10" fmla="*/ 122 w 178"/>
              <a:gd name="T11" fmla="*/ 4 h 180"/>
              <a:gd name="T12" fmla="*/ 106 w 178"/>
              <a:gd name="T13" fmla="*/ 3 h 180"/>
              <a:gd name="T14" fmla="*/ 98 w 178"/>
              <a:gd name="T15" fmla="*/ 20 h 180"/>
              <a:gd name="T16" fmla="*/ 68 w 178"/>
              <a:gd name="T17" fmla="*/ 23 h 180"/>
              <a:gd name="T18" fmla="*/ 56 w 178"/>
              <a:gd name="T19" fmla="*/ 8 h 180"/>
              <a:gd name="T20" fmla="*/ 41 w 178"/>
              <a:gd name="T21" fmla="*/ 13 h 180"/>
              <a:gd name="T22" fmla="*/ 47 w 178"/>
              <a:gd name="T23" fmla="*/ 34 h 180"/>
              <a:gd name="T24" fmla="*/ 8 w 178"/>
              <a:gd name="T25" fmla="*/ 55 h 180"/>
              <a:gd name="T26" fmla="*/ 0 w 178"/>
              <a:gd name="T27" fmla="*/ 69 h 180"/>
              <a:gd name="T28" fmla="*/ 19 w 178"/>
              <a:gd name="T29" fmla="*/ 81 h 180"/>
              <a:gd name="T30" fmla="*/ 22 w 178"/>
              <a:gd name="T31" fmla="*/ 114 h 180"/>
              <a:gd name="T32" fmla="*/ 6 w 178"/>
              <a:gd name="T33" fmla="*/ 129 h 180"/>
              <a:gd name="T34" fmla="*/ 16 w 178"/>
              <a:gd name="T35" fmla="*/ 141 h 180"/>
              <a:gd name="T36" fmla="*/ 59 w 178"/>
              <a:gd name="T37" fmla="*/ 155 h 180"/>
              <a:gd name="T38" fmla="*/ 58 w 178"/>
              <a:gd name="T39" fmla="*/ 176 h 180"/>
              <a:gd name="T40" fmla="*/ 74 w 178"/>
              <a:gd name="T41" fmla="*/ 177 h 180"/>
              <a:gd name="T42" fmla="*/ 97 w 178"/>
              <a:gd name="T43" fmla="*/ 162 h 180"/>
              <a:gd name="T44" fmla="*/ 122 w 178"/>
              <a:gd name="T45" fmla="*/ 172 h 180"/>
              <a:gd name="T46" fmla="*/ 137 w 178"/>
              <a:gd name="T47" fmla="*/ 167 h 180"/>
              <a:gd name="T48" fmla="*/ 132 w 178"/>
              <a:gd name="T49" fmla="*/ 148 h 180"/>
              <a:gd name="T50" fmla="*/ 170 w 178"/>
              <a:gd name="T51" fmla="*/ 124 h 180"/>
              <a:gd name="T52" fmla="*/ 178 w 178"/>
              <a:gd name="T53" fmla="*/ 111 h 180"/>
              <a:gd name="T54" fmla="*/ 95 w 178"/>
              <a:gd name="T55" fmla="*/ 141 h 180"/>
              <a:gd name="T56" fmla="*/ 84 w 178"/>
              <a:gd name="T57" fmla="*/ 41 h 180"/>
              <a:gd name="T58" fmla="*/ 95 w 178"/>
              <a:gd name="T59" fmla="*/ 141 h 180"/>
              <a:gd name="T60" fmla="*/ 75 w 178"/>
              <a:gd name="T61" fmla="*/ 93 h 180"/>
              <a:gd name="T62" fmla="*/ 104 w 178"/>
              <a:gd name="T63" fmla="*/ 89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8" h="180">
                <a:moveTo>
                  <a:pt x="176" y="106"/>
                </a:moveTo>
                <a:cubicBezTo>
                  <a:pt x="160" y="99"/>
                  <a:pt x="160" y="99"/>
                  <a:pt x="160" y="99"/>
                </a:cubicBezTo>
                <a:cubicBezTo>
                  <a:pt x="161" y="94"/>
                  <a:pt x="161" y="89"/>
                  <a:pt x="161" y="83"/>
                </a:cubicBezTo>
                <a:cubicBezTo>
                  <a:pt x="160" y="77"/>
                  <a:pt x="158" y="71"/>
                  <a:pt x="156" y="65"/>
                </a:cubicBezTo>
                <a:cubicBezTo>
                  <a:pt x="170" y="55"/>
                  <a:pt x="170" y="55"/>
                  <a:pt x="170" y="55"/>
                </a:cubicBezTo>
                <a:cubicBezTo>
                  <a:pt x="171" y="54"/>
                  <a:pt x="172" y="52"/>
                  <a:pt x="171" y="50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4" y="39"/>
                  <a:pt x="162" y="38"/>
                  <a:pt x="161" y="39"/>
                </a:cubicBezTo>
                <a:cubicBezTo>
                  <a:pt x="145" y="45"/>
                  <a:pt x="145" y="45"/>
                  <a:pt x="145" y="45"/>
                </a:cubicBezTo>
                <a:cubicBezTo>
                  <a:pt x="138" y="37"/>
                  <a:pt x="130" y="31"/>
                  <a:pt x="120" y="27"/>
                </a:cubicBezTo>
                <a:cubicBezTo>
                  <a:pt x="124" y="9"/>
                  <a:pt x="124" y="9"/>
                  <a:pt x="124" y="9"/>
                </a:cubicBezTo>
                <a:cubicBezTo>
                  <a:pt x="124" y="7"/>
                  <a:pt x="123" y="5"/>
                  <a:pt x="122" y="4"/>
                </a:cubicBezTo>
                <a:cubicBezTo>
                  <a:pt x="111" y="1"/>
                  <a:pt x="111" y="1"/>
                  <a:pt x="111" y="1"/>
                </a:cubicBezTo>
                <a:cubicBezTo>
                  <a:pt x="109" y="0"/>
                  <a:pt x="107" y="1"/>
                  <a:pt x="106" y="3"/>
                </a:cubicBezTo>
                <a:cubicBezTo>
                  <a:pt x="98" y="20"/>
                  <a:pt x="98" y="20"/>
                  <a:pt x="98" y="20"/>
                </a:cubicBezTo>
                <a:cubicBezTo>
                  <a:pt x="98" y="20"/>
                  <a:pt x="98" y="20"/>
                  <a:pt x="98" y="20"/>
                </a:cubicBezTo>
                <a:cubicBezTo>
                  <a:pt x="93" y="19"/>
                  <a:pt x="87" y="19"/>
                  <a:pt x="82" y="20"/>
                </a:cubicBezTo>
                <a:cubicBezTo>
                  <a:pt x="77" y="21"/>
                  <a:pt x="72" y="22"/>
                  <a:pt x="68" y="23"/>
                </a:cubicBezTo>
                <a:cubicBezTo>
                  <a:pt x="67" y="23"/>
                  <a:pt x="67" y="23"/>
                  <a:pt x="67" y="23"/>
                </a:cubicBezTo>
                <a:cubicBezTo>
                  <a:pt x="56" y="8"/>
                  <a:pt x="56" y="8"/>
                  <a:pt x="56" y="8"/>
                </a:cubicBezTo>
                <a:cubicBezTo>
                  <a:pt x="54" y="6"/>
                  <a:pt x="52" y="6"/>
                  <a:pt x="51" y="7"/>
                </a:cubicBezTo>
                <a:cubicBezTo>
                  <a:pt x="41" y="13"/>
                  <a:pt x="41" y="13"/>
                  <a:pt x="41" y="13"/>
                </a:cubicBezTo>
                <a:cubicBezTo>
                  <a:pt x="39" y="13"/>
                  <a:pt x="39" y="15"/>
                  <a:pt x="40" y="17"/>
                </a:cubicBezTo>
                <a:cubicBezTo>
                  <a:pt x="47" y="34"/>
                  <a:pt x="47" y="34"/>
                  <a:pt x="47" y="34"/>
                </a:cubicBezTo>
                <a:cubicBezTo>
                  <a:pt x="38" y="40"/>
                  <a:pt x="31" y="49"/>
                  <a:pt x="26" y="58"/>
                </a:cubicBezTo>
                <a:cubicBezTo>
                  <a:pt x="8" y="55"/>
                  <a:pt x="8" y="55"/>
                  <a:pt x="8" y="55"/>
                </a:cubicBezTo>
                <a:cubicBezTo>
                  <a:pt x="6" y="55"/>
                  <a:pt x="4" y="56"/>
                  <a:pt x="4" y="5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0"/>
                  <a:pt x="1" y="72"/>
                  <a:pt x="2" y="73"/>
                </a:cubicBezTo>
                <a:cubicBezTo>
                  <a:pt x="19" y="81"/>
                  <a:pt x="19" y="81"/>
                  <a:pt x="19" y="81"/>
                </a:cubicBezTo>
                <a:cubicBezTo>
                  <a:pt x="18" y="86"/>
                  <a:pt x="18" y="92"/>
                  <a:pt x="19" y="99"/>
                </a:cubicBezTo>
                <a:cubicBezTo>
                  <a:pt x="19" y="104"/>
                  <a:pt x="20" y="109"/>
                  <a:pt x="22" y="114"/>
                </a:cubicBezTo>
                <a:cubicBezTo>
                  <a:pt x="7" y="124"/>
                  <a:pt x="7" y="124"/>
                  <a:pt x="7" y="124"/>
                </a:cubicBezTo>
                <a:cubicBezTo>
                  <a:pt x="6" y="126"/>
                  <a:pt x="5" y="128"/>
                  <a:pt x="6" y="129"/>
                </a:cubicBezTo>
                <a:cubicBezTo>
                  <a:pt x="12" y="139"/>
                  <a:pt x="12" y="139"/>
                  <a:pt x="12" y="139"/>
                </a:cubicBezTo>
                <a:cubicBezTo>
                  <a:pt x="13" y="141"/>
                  <a:pt x="15" y="141"/>
                  <a:pt x="16" y="141"/>
                </a:cubicBezTo>
                <a:cubicBezTo>
                  <a:pt x="33" y="134"/>
                  <a:pt x="33" y="134"/>
                  <a:pt x="33" y="134"/>
                </a:cubicBezTo>
                <a:cubicBezTo>
                  <a:pt x="40" y="143"/>
                  <a:pt x="48" y="150"/>
                  <a:pt x="59" y="155"/>
                </a:cubicBezTo>
                <a:cubicBezTo>
                  <a:pt x="56" y="172"/>
                  <a:pt x="56" y="172"/>
                  <a:pt x="56" y="172"/>
                </a:cubicBezTo>
                <a:cubicBezTo>
                  <a:pt x="56" y="173"/>
                  <a:pt x="57" y="175"/>
                  <a:pt x="58" y="176"/>
                </a:cubicBezTo>
                <a:cubicBezTo>
                  <a:pt x="69" y="179"/>
                  <a:pt x="69" y="179"/>
                  <a:pt x="69" y="179"/>
                </a:cubicBezTo>
                <a:cubicBezTo>
                  <a:pt x="71" y="180"/>
                  <a:pt x="73" y="179"/>
                  <a:pt x="74" y="177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6" y="162"/>
                  <a:pt x="92" y="163"/>
                  <a:pt x="97" y="162"/>
                </a:cubicBezTo>
                <a:cubicBezTo>
                  <a:pt x="102" y="161"/>
                  <a:pt x="108" y="160"/>
                  <a:pt x="112" y="159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23" y="173"/>
                  <a:pt x="125" y="174"/>
                  <a:pt x="127" y="173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8" y="167"/>
                  <a:pt x="139" y="165"/>
                  <a:pt x="138" y="163"/>
                </a:cubicBezTo>
                <a:cubicBezTo>
                  <a:pt x="132" y="148"/>
                  <a:pt x="132" y="148"/>
                  <a:pt x="132" y="148"/>
                </a:cubicBezTo>
                <a:cubicBezTo>
                  <a:pt x="142" y="141"/>
                  <a:pt x="149" y="132"/>
                  <a:pt x="154" y="121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2" y="124"/>
                  <a:pt x="174" y="123"/>
                  <a:pt x="174" y="122"/>
                </a:cubicBezTo>
                <a:cubicBezTo>
                  <a:pt x="178" y="111"/>
                  <a:pt x="178" y="111"/>
                  <a:pt x="178" y="111"/>
                </a:cubicBezTo>
                <a:cubicBezTo>
                  <a:pt x="178" y="109"/>
                  <a:pt x="177" y="107"/>
                  <a:pt x="176" y="106"/>
                </a:cubicBezTo>
                <a:close/>
                <a:moveTo>
                  <a:pt x="95" y="141"/>
                </a:moveTo>
                <a:cubicBezTo>
                  <a:pt x="67" y="144"/>
                  <a:pt x="42" y="124"/>
                  <a:pt x="39" y="96"/>
                </a:cubicBezTo>
                <a:cubicBezTo>
                  <a:pt x="36" y="69"/>
                  <a:pt x="56" y="44"/>
                  <a:pt x="84" y="41"/>
                </a:cubicBezTo>
                <a:cubicBezTo>
                  <a:pt x="112" y="38"/>
                  <a:pt x="137" y="58"/>
                  <a:pt x="140" y="86"/>
                </a:cubicBezTo>
                <a:cubicBezTo>
                  <a:pt x="143" y="113"/>
                  <a:pt x="123" y="138"/>
                  <a:pt x="95" y="141"/>
                </a:cubicBezTo>
                <a:close/>
                <a:moveTo>
                  <a:pt x="91" y="106"/>
                </a:moveTo>
                <a:cubicBezTo>
                  <a:pt x="83" y="107"/>
                  <a:pt x="76" y="101"/>
                  <a:pt x="75" y="93"/>
                </a:cubicBezTo>
                <a:cubicBezTo>
                  <a:pt x="74" y="84"/>
                  <a:pt x="80" y="77"/>
                  <a:pt x="88" y="76"/>
                </a:cubicBezTo>
                <a:cubicBezTo>
                  <a:pt x="96" y="75"/>
                  <a:pt x="103" y="81"/>
                  <a:pt x="104" y="89"/>
                </a:cubicBezTo>
                <a:cubicBezTo>
                  <a:pt x="105" y="97"/>
                  <a:pt x="99" y="105"/>
                  <a:pt x="91" y="1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/>
          </a:p>
        </p:txBody>
      </p:sp>
      <p:sp>
        <p:nvSpPr>
          <p:cNvPr id="18" name="îṧlîde">
            <a:extLst>
              <a:ext uri="{FF2B5EF4-FFF2-40B4-BE49-F238E27FC236}">
                <a16:creationId xmlns:a16="http://schemas.microsoft.com/office/drawing/2014/main" id="{DE1C0829-4187-4E06-B26C-63126A92E7B8}"/>
              </a:ext>
            </a:extLst>
          </p:cNvPr>
          <p:cNvSpPr/>
          <p:nvPr/>
        </p:nvSpPr>
        <p:spPr bwMode="auto">
          <a:xfrm>
            <a:off x="9698381" y="5227578"/>
            <a:ext cx="815250" cy="818292"/>
          </a:xfrm>
          <a:custGeom>
            <a:avLst/>
            <a:gdLst>
              <a:gd name="T0" fmla="*/ 245 w 273"/>
              <a:gd name="T1" fmla="*/ 152 h 274"/>
              <a:gd name="T2" fmla="*/ 239 w 273"/>
              <a:gd name="T3" fmla="*/ 99 h 274"/>
              <a:gd name="T4" fmla="*/ 261 w 273"/>
              <a:gd name="T5" fmla="*/ 77 h 274"/>
              <a:gd name="T6" fmla="*/ 246 w 273"/>
              <a:gd name="T7" fmla="*/ 59 h 274"/>
              <a:gd name="T8" fmla="*/ 184 w 273"/>
              <a:gd name="T9" fmla="*/ 41 h 274"/>
              <a:gd name="T10" fmla="*/ 186 w 273"/>
              <a:gd name="T11" fmla="*/ 7 h 274"/>
              <a:gd name="T12" fmla="*/ 163 w 273"/>
              <a:gd name="T13" fmla="*/ 4 h 274"/>
              <a:gd name="T14" fmla="*/ 150 w 273"/>
              <a:gd name="T15" fmla="*/ 31 h 274"/>
              <a:gd name="T16" fmla="*/ 104 w 273"/>
              <a:gd name="T17" fmla="*/ 35 h 274"/>
              <a:gd name="T18" fmla="*/ 86 w 273"/>
              <a:gd name="T19" fmla="*/ 12 h 274"/>
              <a:gd name="T20" fmla="*/ 63 w 273"/>
              <a:gd name="T21" fmla="*/ 19 h 274"/>
              <a:gd name="T22" fmla="*/ 72 w 273"/>
              <a:gd name="T23" fmla="*/ 51 h 274"/>
              <a:gd name="T24" fmla="*/ 13 w 273"/>
              <a:gd name="T25" fmla="*/ 84 h 274"/>
              <a:gd name="T26" fmla="*/ 1 w 273"/>
              <a:gd name="T27" fmla="*/ 105 h 274"/>
              <a:gd name="T28" fmla="*/ 30 w 273"/>
              <a:gd name="T29" fmla="*/ 123 h 274"/>
              <a:gd name="T30" fmla="*/ 34 w 273"/>
              <a:gd name="T31" fmla="*/ 173 h 274"/>
              <a:gd name="T32" fmla="*/ 11 w 273"/>
              <a:gd name="T33" fmla="*/ 197 h 274"/>
              <a:gd name="T34" fmla="*/ 26 w 273"/>
              <a:gd name="T35" fmla="*/ 214 h 274"/>
              <a:gd name="T36" fmla="*/ 90 w 273"/>
              <a:gd name="T37" fmla="*/ 237 h 274"/>
              <a:gd name="T38" fmla="*/ 90 w 273"/>
              <a:gd name="T39" fmla="*/ 268 h 274"/>
              <a:gd name="T40" fmla="*/ 113 w 273"/>
              <a:gd name="T41" fmla="*/ 270 h 274"/>
              <a:gd name="T42" fmla="*/ 149 w 273"/>
              <a:gd name="T43" fmla="*/ 247 h 274"/>
              <a:gd name="T44" fmla="*/ 187 w 273"/>
              <a:gd name="T45" fmla="*/ 262 h 274"/>
              <a:gd name="T46" fmla="*/ 209 w 273"/>
              <a:gd name="T47" fmla="*/ 255 h 274"/>
              <a:gd name="T48" fmla="*/ 203 w 273"/>
              <a:gd name="T49" fmla="*/ 226 h 274"/>
              <a:gd name="T50" fmla="*/ 260 w 273"/>
              <a:gd name="T51" fmla="*/ 189 h 274"/>
              <a:gd name="T52" fmla="*/ 272 w 273"/>
              <a:gd name="T53" fmla="*/ 169 h 274"/>
              <a:gd name="T54" fmla="*/ 146 w 273"/>
              <a:gd name="T55" fmla="*/ 215 h 274"/>
              <a:gd name="T56" fmla="*/ 129 w 273"/>
              <a:gd name="T57" fmla="*/ 62 h 274"/>
              <a:gd name="T58" fmla="*/ 146 w 273"/>
              <a:gd name="T59" fmla="*/ 215 h 274"/>
              <a:gd name="T60" fmla="*/ 115 w 273"/>
              <a:gd name="T61" fmla="*/ 141 h 274"/>
              <a:gd name="T62" fmla="*/ 160 w 273"/>
              <a:gd name="T63" fmla="*/ 136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3" h="274">
                <a:moveTo>
                  <a:pt x="269" y="162"/>
                </a:moveTo>
                <a:cubicBezTo>
                  <a:pt x="245" y="152"/>
                  <a:pt x="245" y="152"/>
                  <a:pt x="245" y="152"/>
                </a:cubicBezTo>
                <a:cubicBezTo>
                  <a:pt x="246" y="144"/>
                  <a:pt x="246" y="135"/>
                  <a:pt x="245" y="127"/>
                </a:cubicBezTo>
                <a:cubicBezTo>
                  <a:pt x="244" y="117"/>
                  <a:pt x="242" y="108"/>
                  <a:pt x="239" y="99"/>
                </a:cubicBezTo>
                <a:cubicBezTo>
                  <a:pt x="259" y="84"/>
                  <a:pt x="259" y="84"/>
                  <a:pt x="259" y="84"/>
                </a:cubicBezTo>
                <a:cubicBezTo>
                  <a:pt x="262" y="82"/>
                  <a:pt x="262" y="79"/>
                  <a:pt x="261" y="77"/>
                </a:cubicBezTo>
                <a:cubicBezTo>
                  <a:pt x="252" y="61"/>
                  <a:pt x="252" y="61"/>
                  <a:pt x="252" y="61"/>
                </a:cubicBezTo>
                <a:cubicBezTo>
                  <a:pt x="251" y="59"/>
                  <a:pt x="248" y="58"/>
                  <a:pt x="246" y="59"/>
                </a:cubicBezTo>
                <a:cubicBezTo>
                  <a:pt x="221" y="69"/>
                  <a:pt x="221" y="69"/>
                  <a:pt x="221" y="69"/>
                </a:cubicBezTo>
                <a:cubicBezTo>
                  <a:pt x="211" y="57"/>
                  <a:pt x="198" y="47"/>
                  <a:pt x="184" y="41"/>
                </a:cubicBezTo>
                <a:cubicBezTo>
                  <a:pt x="190" y="13"/>
                  <a:pt x="190" y="13"/>
                  <a:pt x="190" y="13"/>
                </a:cubicBezTo>
                <a:cubicBezTo>
                  <a:pt x="190" y="10"/>
                  <a:pt x="189" y="7"/>
                  <a:pt x="186" y="7"/>
                </a:cubicBezTo>
                <a:cubicBezTo>
                  <a:pt x="170" y="1"/>
                  <a:pt x="170" y="1"/>
                  <a:pt x="170" y="1"/>
                </a:cubicBezTo>
                <a:cubicBezTo>
                  <a:pt x="167" y="0"/>
                  <a:pt x="164" y="1"/>
                  <a:pt x="163" y="4"/>
                </a:cubicBezTo>
                <a:cubicBezTo>
                  <a:pt x="150" y="30"/>
                  <a:pt x="150" y="30"/>
                  <a:pt x="150" y="30"/>
                </a:cubicBezTo>
                <a:cubicBezTo>
                  <a:pt x="150" y="31"/>
                  <a:pt x="150" y="31"/>
                  <a:pt x="150" y="31"/>
                </a:cubicBezTo>
                <a:cubicBezTo>
                  <a:pt x="142" y="30"/>
                  <a:pt x="134" y="30"/>
                  <a:pt x="126" y="30"/>
                </a:cubicBezTo>
                <a:cubicBezTo>
                  <a:pt x="118" y="31"/>
                  <a:pt x="111" y="33"/>
                  <a:pt x="104" y="35"/>
                </a:cubicBezTo>
                <a:cubicBezTo>
                  <a:pt x="104" y="35"/>
                  <a:pt x="104" y="35"/>
                  <a:pt x="104" y="35"/>
                </a:cubicBezTo>
                <a:cubicBezTo>
                  <a:pt x="86" y="12"/>
                  <a:pt x="86" y="12"/>
                  <a:pt x="86" y="12"/>
                </a:cubicBezTo>
                <a:cubicBezTo>
                  <a:pt x="84" y="9"/>
                  <a:pt x="81" y="9"/>
                  <a:pt x="78" y="10"/>
                </a:cubicBezTo>
                <a:cubicBezTo>
                  <a:pt x="63" y="19"/>
                  <a:pt x="63" y="19"/>
                  <a:pt x="63" y="19"/>
                </a:cubicBezTo>
                <a:cubicBezTo>
                  <a:pt x="61" y="20"/>
                  <a:pt x="60" y="23"/>
                  <a:pt x="61" y="26"/>
                </a:cubicBezTo>
                <a:cubicBezTo>
                  <a:pt x="72" y="51"/>
                  <a:pt x="72" y="51"/>
                  <a:pt x="72" y="51"/>
                </a:cubicBezTo>
                <a:cubicBezTo>
                  <a:pt x="59" y="61"/>
                  <a:pt x="48" y="74"/>
                  <a:pt x="41" y="89"/>
                </a:cubicBezTo>
                <a:cubicBezTo>
                  <a:pt x="13" y="84"/>
                  <a:pt x="13" y="84"/>
                  <a:pt x="13" y="84"/>
                </a:cubicBezTo>
                <a:cubicBezTo>
                  <a:pt x="10" y="84"/>
                  <a:pt x="7" y="85"/>
                  <a:pt x="7" y="88"/>
                </a:cubicBezTo>
                <a:cubicBezTo>
                  <a:pt x="1" y="105"/>
                  <a:pt x="1" y="105"/>
                  <a:pt x="1" y="105"/>
                </a:cubicBezTo>
                <a:cubicBezTo>
                  <a:pt x="0" y="107"/>
                  <a:pt x="2" y="110"/>
                  <a:pt x="4" y="111"/>
                </a:cubicBezTo>
                <a:cubicBezTo>
                  <a:pt x="30" y="123"/>
                  <a:pt x="30" y="123"/>
                  <a:pt x="30" y="123"/>
                </a:cubicBezTo>
                <a:cubicBezTo>
                  <a:pt x="29" y="132"/>
                  <a:pt x="28" y="141"/>
                  <a:pt x="29" y="150"/>
                </a:cubicBezTo>
                <a:cubicBezTo>
                  <a:pt x="30" y="158"/>
                  <a:pt x="32" y="166"/>
                  <a:pt x="34" y="173"/>
                </a:cubicBezTo>
                <a:cubicBezTo>
                  <a:pt x="12" y="190"/>
                  <a:pt x="12" y="190"/>
                  <a:pt x="12" y="190"/>
                </a:cubicBezTo>
                <a:cubicBezTo>
                  <a:pt x="10" y="191"/>
                  <a:pt x="9" y="194"/>
                  <a:pt x="11" y="197"/>
                </a:cubicBezTo>
                <a:cubicBezTo>
                  <a:pt x="19" y="212"/>
                  <a:pt x="19" y="212"/>
                  <a:pt x="19" y="212"/>
                </a:cubicBezTo>
                <a:cubicBezTo>
                  <a:pt x="20" y="214"/>
                  <a:pt x="23" y="215"/>
                  <a:pt x="26" y="214"/>
                </a:cubicBezTo>
                <a:cubicBezTo>
                  <a:pt x="51" y="204"/>
                  <a:pt x="51" y="204"/>
                  <a:pt x="51" y="204"/>
                </a:cubicBezTo>
                <a:cubicBezTo>
                  <a:pt x="61" y="218"/>
                  <a:pt x="75" y="229"/>
                  <a:pt x="90" y="237"/>
                </a:cubicBezTo>
                <a:cubicBezTo>
                  <a:pt x="86" y="261"/>
                  <a:pt x="86" y="261"/>
                  <a:pt x="86" y="261"/>
                </a:cubicBezTo>
                <a:cubicBezTo>
                  <a:pt x="85" y="264"/>
                  <a:pt x="87" y="267"/>
                  <a:pt x="90" y="268"/>
                </a:cubicBezTo>
                <a:cubicBezTo>
                  <a:pt x="107" y="273"/>
                  <a:pt x="107" y="273"/>
                  <a:pt x="107" y="273"/>
                </a:cubicBezTo>
                <a:cubicBezTo>
                  <a:pt x="109" y="274"/>
                  <a:pt x="112" y="272"/>
                  <a:pt x="113" y="270"/>
                </a:cubicBezTo>
                <a:cubicBezTo>
                  <a:pt x="123" y="246"/>
                  <a:pt x="123" y="246"/>
                  <a:pt x="123" y="246"/>
                </a:cubicBezTo>
                <a:cubicBezTo>
                  <a:pt x="132" y="247"/>
                  <a:pt x="140" y="248"/>
                  <a:pt x="149" y="247"/>
                </a:cubicBezTo>
                <a:cubicBezTo>
                  <a:pt x="157" y="246"/>
                  <a:pt x="165" y="244"/>
                  <a:pt x="172" y="242"/>
                </a:cubicBezTo>
                <a:cubicBezTo>
                  <a:pt x="187" y="262"/>
                  <a:pt x="187" y="262"/>
                  <a:pt x="187" y="262"/>
                </a:cubicBezTo>
                <a:cubicBezTo>
                  <a:pt x="189" y="264"/>
                  <a:pt x="192" y="265"/>
                  <a:pt x="194" y="263"/>
                </a:cubicBezTo>
                <a:cubicBezTo>
                  <a:pt x="209" y="255"/>
                  <a:pt x="209" y="255"/>
                  <a:pt x="209" y="255"/>
                </a:cubicBezTo>
                <a:cubicBezTo>
                  <a:pt x="212" y="254"/>
                  <a:pt x="213" y="251"/>
                  <a:pt x="212" y="248"/>
                </a:cubicBezTo>
                <a:cubicBezTo>
                  <a:pt x="203" y="226"/>
                  <a:pt x="203" y="226"/>
                  <a:pt x="203" y="226"/>
                </a:cubicBezTo>
                <a:cubicBezTo>
                  <a:pt x="217" y="215"/>
                  <a:pt x="228" y="201"/>
                  <a:pt x="236" y="185"/>
                </a:cubicBezTo>
                <a:cubicBezTo>
                  <a:pt x="260" y="189"/>
                  <a:pt x="260" y="189"/>
                  <a:pt x="260" y="189"/>
                </a:cubicBezTo>
                <a:cubicBezTo>
                  <a:pt x="263" y="190"/>
                  <a:pt x="266" y="188"/>
                  <a:pt x="266" y="185"/>
                </a:cubicBezTo>
                <a:cubicBezTo>
                  <a:pt x="272" y="169"/>
                  <a:pt x="272" y="169"/>
                  <a:pt x="272" y="169"/>
                </a:cubicBezTo>
                <a:cubicBezTo>
                  <a:pt x="273" y="166"/>
                  <a:pt x="271" y="163"/>
                  <a:pt x="269" y="162"/>
                </a:cubicBezTo>
                <a:close/>
                <a:moveTo>
                  <a:pt x="146" y="215"/>
                </a:moveTo>
                <a:cubicBezTo>
                  <a:pt x="103" y="220"/>
                  <a:pt x="65" y="189"/>
                  <a:pt x="61" y="147"/>
                </a:cubicBezTo>
                <a:cubicBezTo>
                  <a:pt x="56" y="105"/>
                  <a:pt x="87" y="67"/>
                  <a:pt x="129" y="62"/>
                </a:cubicBezTo>
                <a:cubicBezTo>
                  <a:pt x="171" y="58"/>
                  <a:pt x="209" y="88"/>
                  <a:pt x="214" y="130"/>
                </a:cubicBezTo>
                <a:cubicBezTo>
                  <a:pt x="218" y="173"/>
                  <a:pt x="188" y="210"/>
                  <a:pt x="146" y="215"/>
                </a:cubicBezTo>
                <a:close/>
                <a:moveTo>
                  <a:pt x="140" y="161"/>
                </a:moveTo>
                <a:cubicBezTo>
                  <a:pt x="127" y="162"/>
                  <a:pt x="116" y="153"/>
                  <a:pt x="115" y="141"/>
                </a:cubicBezTo>
                <a:cubicBezTo>
                  <a:pt x="114" y="129"/>
                  <a:pt x="123" y="117"/>
                  <a:pt x="135" y="116"/>
                </a:cubicBezTo>
                <a:cubicBezTo>
                  <a:pt x="147" y="115"/>
                  <a:pt x="159" y="124"/>
                  <a:pt x="160" y="136"/>
                </a:cubicBezTo>
                <a:cubicBezTo>
                  <a:pt x="161" y="149"/>
                  <a:pt x="152" y="160"/>
                  <a:pt x="140" y="16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/>
          </a:p>
        </p:txBody>
      </p:sp>
      <p:sp>
        <p:nvSpPr>
          <p:cNvPr id="19" name="íṩḷiďe">
            <a:extLst>
              <a:ext uri="{FF2B5EF4-FFF2-40B4-BE49-F238E27FC236}">
                <a16:creationId xmlns:a16="http://schemas.microsoft.com/office/drawing/2014/main" id="{CBABF03A-0A19-4B34-B0FF-C711AB195AFF}"/>
              </a:ext>
            </a:extLst>
          </p:cNvPr>
          <p:cNvSpPr/>
          <p:nvPr/>
        </p:nvSpPr>
        <p:spPr bwMode="auto">
          <a:xfrm>
            <a:off x="6591000" y="2100425"/>
            <a:ext cx="806124" cy="812208"/>
          </a:xfrm>
          <a:custGeom>
            <a:avLst/>
            <a:gdLst>
              <a:gd name="T0" fmla="*/ 244 w 270"/>
              <a:gd name="T1" fmla="*/ 160 h 272"/>
              <a:gd name="T2" fmla="*/ 242 w 270"/>
              <a:gd name="T3" fmla="*/ 106 h 272"/>
              <a:gd name="T4" fmla="*/ 266 w 270"/>
              <a:gd name="T5" fmla="*/ 85 h 272"/>
              <a:gd name="T6" fmla="*/ 252 w 270"/>
              <a:gd name="T7" fmla="*/ 66 h 272"/>
              <a:gd name="T8" fmla="*/ 192 w 270"/>
              <a:gd name="T9" fmla="*/ 42 h 272"/>
              <a:gd name="T10" fmla="*/ 197 w 270"/>
              <a:gd name="T11" fmla="*/ 8 h 272"/>
              <a:gd name="T12" fmla="*/ 173 w 270"/>
              <a:gd name="T13" fmla="*/ 4 h 272"/>
              <a:gd name="T14" fmla="*/ 158 w 270"/>
              <a:gd name="T15" fmla="*/ 29 h 272"/>
              <a:gd name="T16" fmla="*/ 111 w 270"/>
              <a:gd name="T17" fmla="*/ 30 h 272"/>
              <a:gd name="T18" fmla="*/ 94 w 270"/>
              <a:gd name="T19" fmla="*/ 5 h 272"/>
              <a:gd name="T20" fmla="*/ 71 w 270"/>
              <a:gd name="T21" fmla="*/ 10 h 272"/>
              <a:gd name="T22" fmla="*/ 78 w 270"/>
              <a:gd name="T23" fmla="*/ 44 h 272"/>
              <a:gd name="T24" fmla="*/ 15 w 270"/>
              <a:gd name="T25" fmla="*/ 72 h 272"/>
              <a:gd name="T26" fmla="*/ 1 w 270"/>
              <a:gd name="T27" fmla="*/ 92 h 272"/>
              <a:gd name="T28" fmla="*/ 28 w 270"/>
              <a:gd name="T29" fmla="*/ 112 h 272"/>
              <a:gd name="T30" fmla="*/ 29 w 270"/>
              <a:gd name="T31" fmla="*/ 164 h 272"/>
              <a:gd name="T32" fmla="*/ 3 w 270"/>
              <a:gd name="T33" fmla="*/ 185 h 272"/>
              <a:gd name="T34" fmla="*/ 17 w 270"/>
              <a:gd name="T35" fmla="*/ 204 h 272"/>
              <a:gd name="T36" fmla="*/ 80 w 270"/>
              <a:gd name="T37" fmla="*/ 232 h 272"/>
              <a:gd name="T38" fmla="*/ 77 w 270"/>
              <a:gd name="T39" fmla="*/ 264 h 272"/>
              <a:gd name="T40" fmla="*/ 100 w 270"/>
              <a:gd name="T41" fmla="*/ 268 h 272"/>
              <a:gd name="T42" fmla="*/ 138 w 270"/>
              <a:gd name="T43" fmla="*/ 248 h 272"/>
              <a:gd name="T44" fmla="*/ 175 w 270"/>
              <a:gd name="T45" fmla="*/ 266 h 272"/>
              <a:gd name="T46" fmla="*/ 199 w 270"/>
              <a:gd name="T47" fmla="*/ 261 h 272"/>
              <a:gd name="T48" fmla="*/ 194 w 270"/>
              <a:gd name="T49" fmla="*/ 231 h 272"/>
              <a:gd name="T50" fmla="*/ 256 w 270"/>
              <a:gd name="T51" fmla="*/ 199 h 272"/>
              <a:gd name="T52" fmla="*/ 269 w 270"/>
              <a:gd name="T53" fmla="*/ 179 h 272"/>
              <a:gd name="T54" fmla="*/ 138 w 270"/>
              <a:gd name="T55" fmla="*/ 215 h 272"/>
              <a:gd name="T56" fmla="*/ 134 w 270"/>
              <a:gd name="T57" fmla="*/ 59 h 272"/>
              <a:gd name="T58" fmla="*/ 138 w 270"/>
              <a:gd name="T59" fmla="*/ 215 h 272"/>
              <a:gd name="T60" fmla="*/ 97 w 270"/>
              <a:gd name="T61" fmla="*/ 138 h 272"/>
              <a:gd name="T62" fmla="*/ 174 w 270"/>
              <a:gd name="T63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0" h="272">
                <a:moveTo>
                  <a:pt x="267" y="172"/>
                </a:moveTo>
                <a:cubicBezTo>
                  <a:pt x="244" y="160"/>
                  <a:pt x="244" y="160"/>
                  <a:pt x="244" y="160"/>
                </a:cubicBezTo>
                <a:cubicBezTo>
                  <a:pt x="246" y="152"/>
                  <a:pt x="246" y="143"/>
                  <a:pt x="246" y="135"/>
                </a:cubicBezTo>
                <a:cubicBezTo>
                  <a:pt x="246" y="125"/>
                  <a:pt x="244" y="115"/>
                  <a:pt x="242" y="106"/>
                </a:cubicBezTo>
                <a:cubicBezTo>
                  <a:pt x="264" y="92"/>
                  <a:pt x="264" y="92"/>
                  <a:pt x="264" y="92"/>
                </a:cubicBezTo>
                <a:cubicBezTo>
                  <a:pt x="266" y="91"/>
                  <a:pt x="267" y="88"/>
                  <a:pt x="266" y="85"/>
                </a:cubicBezTo>
                <a:cubicBezTo>
                  <a:pt x="259" y="69"/>
                  <a:pt x="259" y="69"/>
                  <a:pt x="259" y="69"/>
                </a:cubicBezTo>
                <a:cubicBezTo>
                  <a:pt x="258" y="67"/>
                  <a:pt x="255" y="65"/>
                  <a:pt x="252" y="66"/>
                </a:cubicBezTo>
                <a:cubicBezTo>
                  <a:pt x="226" y="74"/>
                  <a:pt x="226" y="74"/>
                  <a:pt x="226" y="74"/>
                </a:cubicBezTo>
                <a:cubicBezTo>
                  <a:pt x="217" y="61"/>
                  <a:pt x="205" y="50"/>
                  <a:pt x="192" y="42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0" y="12"/>
                  <a:pt x="199" y="9"/>
                  <a:pt x="197" y="8"/>
                </a:cubicBezTo>
                <a:cubicBezTo>
                  <a:pt x="180" y="1"/>
                  <a:pt x="180" y="1"/>
                  <a:pt x="180" y="1"/>
                </a:cubicBezTo>
                <a:cubicBezTo>
                  <a:pt x="178" y="0"/>
                  <a:pt x="175" y="1"/>
                  <a:pt x="173" y="4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0" y="28"/>
                  <a:pt x="142" y="27"/>
                  <a:pt x="133" y="27"/>
                </a:cubicBezTo>
                <a:cubicBezTo>
                  <a:pt x="126" y="27"/>
                  <a:pt x="118" y="28"/>
                  <a:pt x="111" y="3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94" y="5"/>
                  <a:pt x="94" y="5"/>
                  <a:pt x="94" y="5"/>
                </a:cubicBezTo>
                <a:cubicBezTo>
                  <a:pt x="93" y="2"/>
                  <a:pt x="89" y="1"/>
                  <a:pt x="87" y="3"/>
                </a:cubicBezTo>
                <a:cubicBezTo>
                  <a:pt x="71" y="10"/>
                  <a:pt x="71" y="10"/>
                  <a:pt x="71" y="10"/>
                </a:cubicBezTo>
                <a:cubicBezTo>
                  <a:pt x="69" y="11"/>
                  <a:pt x="67" y="14"/>
                  <a:pt x="68" y="17"/>
                </a:cubicBezTo>
                <a:cubicBezTo>
                  <a:pt x="78" y="44"/>
                  <a:pt x="78" y="44"/>
                  <a:pt x="78" y="44"/>
                </a:cubicBezTo>
                <a:cubicBezTo>
                  <a:pt x="63" y="53"/>
                  <a:pt x="51" y="65"/>
                  <a:pt x="42" y="79"/>
                </a:cubicBezTo>
                <a:cubicBezTo>
                  <a:pt x="15" y="72"/>
                  <a:pt x="15" y="72"/>
                  <a:pt x="15" y="72"/>
                </a:cubicBezTo>
                <a:cubicBezTo>
                  <a:pt x="12" y="71"/>
                  <a:pt x="9" y="73"/>
                  <a:pt x="8" y="75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4"/>
                  <a:pt x="1" y="97"/>
                  <a:pt x="4" y="99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6" y="121"/>
                  <a:pt x="25" y="130"/>
                  <a:pt x="26" y="140"/>
                </a:cubicBezTo>
                <a:cubicBezTo>
                  <a:pt x="26" y="148"/>
                  <a:pt x="27" y="156"/>
                  <a:pt x="29" y="164"/>
                </a:cubicBezTo>
                <a:cubicBezTo>
                  <a:pt x="5" y="178"/>
                  <a:pt x="5" y="178"/>
                  <a:pt x="5" y="178"/>
                </a:cubicBezTo>
                <a:cubicBezTo>
                  <a:pt x="2" y="180"/>
                  <a:pt x="1" y="183"/>
                  <a:pt x="3" y="185"/>
                </a:cubicBezTo>
                <a:cubicBezTo>
                  <a:pt x="10" y="202"/>
                  <a:pt x="10" y="202"/>
                  <a:pt x="10" y="202"/>
                </a:cubicBezTo>
                <a:cubicBezTo>
                  <a:pt x="11" y="204"/>
                  <a:pt x="14" y="205"/>
                  <a:pt x="17" y="204"/>
                </a:cubicBezTo>
                <a:cubicBezTo>
                  <a:pt x="43" y="196"/>
                  <a:pt x="43" y="196"/>
                  <a:pt x="43" y="196"/>
                </a:cubicBezTo>
                <a:cubicBezTo>
                  <a:pt x="52" y="211"/>
                  <a:pt x="65" y="224"/>
                  <a:pt x="80" y="232"/>
                </a:cubicBezTo>
                <a:cubicBezTo>
                  <a:pt x="74" y="257"/>
                  <a:pt x="74" y="257"/>
                  <a:pt x="74" y="257"/>
                </a:cubicBezTo>
                <a:cubicBezTo>
                  <a:pt x="73" y="260"/>
                  <a:pt x="74" y="263"/>
                  <a:pt x="77" y="264"/>
                </a:cubicBezTo>
                <a:cubicBezTo>
                  <a:pt x="93" y="270"/>
                  <a:pt x="93" y="270"/>
                  <a:pt x="93" y="270"/>
                </a:cubicBezTo>
                <a:cubicBezTo>
                  <a:pt x="96" y="272"/>
                  <a:pt x="99" y="270"/>
                  <a:pt x="100" y="268"/>
                </a:cubicBezTo>
                <a:cubicBezTo>
                  <a:pt x="113" y="245"/>
                  <a:pt x="113" y="245"/>
                  <a:pt x="113" y="245"/>
                </a:cubicBezTo>
                <a:cubicBezTo>
                  <a:pt x="121" y="247"/>
                  <a:pt x="130" y="248"/>
                  <a:pt x="138" y="248"/>
                </a:cubicBezTo>
                <a:cubicBezTo>
                  <a:pt x="147" y="247"/>
                  <a:pt x="155" y="246"/>
                  <a:pt x="162" y="244"/>
                </a:cubicBezTo>
                <a:cubicBezTo>
                  <a:pt x="175" y="266"/>
                  <a:pt x="175" y="266"/>
                  <a:pt x="175" y="266"/>
                </a:cubicBezTo>
                <a:cubicBezTo>
                  <a:pt x="177" y="269"/>
                  <a:pt x="180" y="270"/>
                  <a:pt x="182" y="268"/>
                </a:cubicBezTo>
                <a:cubicBezTo>
                  <a:pt x="199" y="261"/>
                  <a:pt x="199" y="261"/>
                  <a:pt x="199" y="261"/>
                </a:cubicBezTo>
                <a:cubicBezTo>
                  <a:pt x="201" y="260"/>
                  <a:pt x="203" y="257"/>
                  <a:pt x="202" y="254"/>
                </a:cubicBezTo>
                <a:cubicBezTo>
                  <a:pt x="194" y="231"/>
                  <a:pt x="194" y="231"/>
                  <a:pt x="194" y="231"/>
                </a:cubicBezTo>
                <a:cubicBezTo>
                  <a:pt x="210" y="221"/>
                  <a:pt x="222" y="208"/>
                  <a:pt x="231" y="193"/>
                </a:cubicBezTo>
                <a:cubicBezTo>
                  <a:pt x="256" y="199"/>
                  <a:pt x="256" y="199"/>
                  <a:pt x="256" y="199"/>
                </a:cubicBezTo>
                <a:cubicBezTo>
                  <a:pt x="259" y="200"/>
                  <a:pt x="262" y="198"/>
                  <a:pt x="262" y="196"/>
                </a:cubicBezTo>
                <a:cubicBezTo>
                  <a:pt x="269" y="179"/>
                  <a:pt x="269" y="179"/>
                  <a:pt x="269" y="179"/>
                </a:cubicBezTo>
                <a:cubicBezTo>
                  <a:pt x="270" y="177"/>
                  <a:pt x="269" y="174"/>
                  <a:pt x="267" y="172"/>
                </a:cubicBezTo>
                <a:close/>
                <a:moveTo>
                  <a:pt x="138" y="215"/>
                </a:moveTo>
                <a:cubicBezTo>
                  <a:pt x="95" y="216"/>
                  <a:pt x="59" y="182"/>
                  <a:pt x="58" y="139"/>
                </a:cubicBezTo>
                <a:cubicBezTo>
                  <a:pt x="57" y="96"/>
                  <a:pt x="91" y="60"/>
                  <a:pt x="134" y="59"/>
                </a:cubicBezTo>
                <a:cubicBezTo>
                  <a:pt x="177" y="58"/>
                  <a:pt x="213" y="92"/>
                  <a:pt x="214" y="136"/>
                </a:cubicBezTo>
                <a:cubicBezTo>
                  <a:pt x="215" y="179"/>
                  <a:pt x="181" y="214"/>
                  <a:pt x="138" y="215"/>
                </a:cubicBezTo>
                <a:close/>
                <a:moveTo>
                  <a:pt x="137" y="176"/>
                </a:moveTo>
                <a:cubicBezTo>
                  <a:pt x="116" y="176"/>
                  <a:pt x="98" y="160"/>
                  <a:pt x="97" y="138"/>
                </a:cubicBezTo>
                <a:cubicBezTo>
                  <a:pt x="97" y="117"/>
                  <a:pt x="114" y="99"/>
                  <a:pt x="135" y="99"/>
                </a:cubicBezTo>
                <a:cubicBezTo>
                  <a:pt x="156" y="98"/>
                  <a:pt x="174" y="115"/>
                  <a:pt x="174" y="136"/>
                </a:cubicBezTo>
                <a:cubicBezTo>
                  <a:pt x="175" y="158"/>
                  <a:pt x="158" y="175"/>
                  <a:pt x="137" y="1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/>
          </a:p>
        </p:txBody>
      </p:sp>
      <p:sp>
        <p:nvSpPr>
          <p:cNvPr id="20" name="íSľíďê">
            <a:extLst>
              <a:ext uri="{FF2B5EF4-FFF2-40B4-BE49-F238E27FC236}">
                <a16:creationId xmlns:a16="http://schemas.microsoft.com/office/drawing/2014/main" id="{EC7C947E-00F6-44BE-9078-D078A3993FE1}"/>
              </a:ext>
            </a:extLst>
          </p:cNvPr>
          <p:cNvSpPr/>
          <p:nvPr/>
        </p:nvSpPr>
        <p:spPr bwMode="auto">
          <a:xfrm>
            <a:off x="10110569" y="3228999"/>
            <a:ext cx="806124" cy="812208"/>
          </a:xfrm>
          <a:custGeom>
            <a:avLst/>
            <a:gdLst>
              <a:gd name="T0" fmla="*/ 244 w 270"/>
              <a:gd name="T1" fmla="*/ 160 h 272"/>
              <a:gd name="T2" fmla="*/ 242 w 270"/>
              <a:gd name="T3" fmla="*/ 106 h 272"/>
              <a:gd name="T4" fmla="*/ 266 w 270"/>
              <a:gd name="T5" fmla="*/ 86 h 272"/>
              <a:gd name="T6" fmla="*/ 252 w 270"/>
              <a:gd name="T7" fmla="*/ 67 h 272"/>
              <a:gd name="T8" fmla="*/ 192 w 270"/>
              <a:gd name="T9" fmla="*/ 42 h 272"/>
              <a:gd name="T10" fmla="*/ 197 w 270"/>
              <a:gd name="T11" fmla="*/ 9 h 272"/>
              <a:gd name="T12" fmla="*/ 173 w 270"/>
              <a:gd name="T13" fmla="*/ 4 h 272"/>
              <a:gd name="T14" fmla="*/ 158 w 270"/>
              <a:gd name="T15" fmla="*/ 30 h 272"/>
              <a:gd name="T16" fmla="*/ 111 w 270"/>
              <a:gd name="T17" fmla="*/ 30 h 272"/>
              <a:gd name="T18" fmla="*/ 94 w 270"/>
              <a:gd name="T19" fmla="*/ 5 h 272"/>
              <a:gd name="T20" fmla="*/ 71 w 270"/>
              <a:gd name="T21" fmla="*/ 11 h 272"/>
              <a:gd name="T22" fmla="*/ 78 w 270"/>
              <a:gd name="T23" fmla="*/ 44 h 272"/>
              <a:gd name="T24" fmla="*/ 15 w 270"/>
              <a:gd name="T25" fmla="*/ 72 h 272"/>
              <a:gd name="T26" fmla="*/ 1 w 270"/>
              <a:gd name="T27" fmla="*/ 92 h 272"/>
              <a:gd name="T28" fmla="*/ 29 w 270"/>
              <a:gd name="T29" fmla="*/ 112 h 272"/>
              <a:gd name="T30" fmla="*/ 29 w 270"/>
              <a:gd name="T31" fmla="*/ 164 h 272"/>
              <a:gd name="T32" fmla="*/ 3 w 270"/>
              <a:gd name="T33" fmla="*/ 186 h 272"/>
              <a:gd name="T34" fmla="*/ 17 w 270"/>
              <a:gd name="T35" fmla="*/ 205 h 272"/>
              <a:gd name="T36" fmla="*/ 80 w 270"/>
              <a:gd name="T37" fmla="*/ 233 h 272"/>
              <a:gd name="T38" fmla="*/ 77 w 270"/>
              <a:gd name="T39" fmla="*/ 264 h 272"/>
              <a:gd name="T40" fmla="*/ 100 w 270"/>
              <a:gd name="T41" fmla="*/ 268 h 272"/>
              <a:gd name="T42" fmla="*/ 139 w 270"/>
              <a:gd name="T43" fmla="*/ 248 h 272"/>
              <a:gd name="T44" fmla="*/ 176 w 270"/>
              <a:gd name="T45" fmla="*/ 266 h 272"/>
              <a:gd name="T46" fmla="*/ 199 w 270"/>
              <a:gd name="T47" fmla="*/ 261 h 272"/>
              <a:gd name="T48" fmla="*/ 195 w 270"/>
              <a:gd name="T49" fmla="*/ 231 h 272"/>
              <a:gd name="T50" fmla="*/ 256 w 270"/>
              <a:gd name="T51" fmla="*/ 199 h 272"/>
              <a:gd name="T52" fmla="*/ 269 w 270"/>
              <a:gd name="T53" fmla="*/ 179 h 272"/>
              <a:gd name="T54" fmla="*/ 138 w 270"/>
              <a:gd name="T55" fmla="*/ 216 h 272"/>
              <a:gd name="T56" fmla="*/ 134 w 270"/>
              <a:gd name="T57" fmla="*/ 60 h 272"/>
              <a:gd name="T58" fmla="*/ 138 w 270"/>
              <a:gd name="T59" fmla="*/ 216 h 272"/>
              <a:gd name="T60" fmla="*/ 97 w 270"/>
              <a:gd name="T61" fmla="*/ 139 h 272"/>
              <a:gd name="T62" fmla="*/ 175 w 270"/>
              <a:gd name="T63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0" h="272">
                <a:moveTo>
                  <a:pt x="267" y="172"/>
                </a:moveTo>
                <a:cubicBezTo>
                  <a:pt x="244" y="160"/>
                  <a:pt x="244" y="160"/>
                  <a:pt x="244" y="160"/>
                </a:cubicBezTo>
                <a:cubicBezTo>
                  <a:pt x="246" y="152"/>
                  <a:pt x="246" y="144"/>
                  <a:pt x="246" y="135"/>
                </a:cubicBezTo>
                <a:cubicBezTo>
                  <a:pt x="246" y="125"/>
                  <a:pt x="244" y="116"/>
                  <a:pt x="242" y="106"/>
                </a:cubicBezTo>
                <a:cubicBezTo>
                  <a:pt x="264" y="93"/>
                  <a:pt x="264" y="93"/>
                  <a:pt x="264" y="93"/>
                </a:cubicBezTo>
                <a:cubicBezTo>
                  <a:pt x="267" y="91"/>
                  <a:pt x="268" y="88"/>
                  <a:pt x="266" y="86"/>
                </a:cubicBezTo>
                <a:cubicBezTo>
                  <a:pt x="259" y="69"/>
                  <a:pt x="259" y="69"/>
                  <a:pt x="259" y="69"/>
                </a:cubicBezTo>
                <a:cubicBezTo>
                  <a:pt x="258" y="67"/>
                  <a:pt x="255" y="66"/>
                  <a:pt x="252" y="67"/>
                </a:cubicBezTo>
                <a:cubicBezTo>
                  <a:pt x="227" y="75"/>
                  <a:pt x="227" y="75"/>
                  <a:pt x="227" y="75"/>
                </a:cubicBezTo>
                <a:cubicBezTo>
                  <a:pt x="217" y="62"/>
                  <a:pt x="206" y="51"/>
                  <a:pt x="192" y="42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1" y="12"/>
                  <a:pt x="199" y="9"/>
                  <a:pt x="197" y="9"/>
                </a:cubicBezTo>
                <a:cubicBezTo>
                  <a:pt x="180" y="1"/>
                  <a:pt x="180" y="1"/>
                  <a:pt x="180" y="1"/>
                </a:cubicBezTo>
                <a:cubicBezTo>
                  <a:pt x="178" y="0"/>
                  <a:pt x="175" y="1"/>
                  <a:pt x="173" y="4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0" y="28"/>
                  <a:pt x="142" y="27"/>
                  <a:pt x="133" y="27"/>
                </a:cubicBezTo>
                <a:cubicBezTo>
                  <a:pt x="126" y="28"/>
                  <a:pt x="118" y="29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94" y="5"/>
                  <a:pt x="94" y="5"/>
                  <a:pt x="94" y="5"/>
                </a:cubicBezTo>
                <a:cubicBezTo>
                  <a:pt x="93" y="2"/>
                  <a:pt x="90" y="1"/>
                  <a:pt x="87" y="3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2"/>
                  <a:pt x="68" y="15"/>
                  <a:pt x="69" y="18"/>
                </a:cubicBezTo>
                <a:cubicBezTo>
                  <a:pt x="78" y="44"/>
                  <a:pt x="78" y="44"/>
                  <a:pt x="78" y="44"/>
                </a:cubicBezTo>
                <a:cubicBezTo>
                  <a:pt x="63" y="53"/>
                  <a:pt x="51" y="65"/>
                  <a:pt x="42" y="79"/>
                </a:cubicBezTo>
                <a:cubicBezTo>
                  <a:pt x="15" y="72"/>
                  <a:pt x="15" y="72"/>
                  <a:pt x="15" y="72"/>
                </a:cubicBezTo>
                <a:cubicBezTo>
                  <a:pt x="12" y="71"/>
                  <a:pt x="9" y="73"/>
                  <a:pt x="8" y="75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4"/>
                  <a:pt x="1" y="97"/>
                  <a:pt x="4" y="99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27" y="121"/>
                  <a:pt x="26" y="131"/>
                  <a:pt x="26" y="140"/>
                </a:cubicBezTo>
                <a:cubicBezTo>
                  <a:pt x="26" y="148"/>
                  <a:pt x="27" y="156"/>
                  <a:pt x="29" y="164"/>
                </a:cubicBezTo>
                <a:cubicBezTo>
                  <a:pt x="5" y="179"/>
                  <a:pt x="5" y="179"/>
                  <a:pt x="5" y="179"/>
                </a:cubicBezTo>
                <a:cubicBezTo>
                  <a:pt x="3" y="180"/>
                  <a:pt x="2" y="183"/>
                  <a:pt x="3" y="186"/>
                </a:cubicBezTo>
                <a:cubicBezTo>
                  <a:pt x="10" y="202"/>
                  <a:pt x="10" y="202"/>
                  <a:pt x="10" y="202"/>
                </a:cubicBezTo>
                <a:cubicBezTo>
                  <a:pt x="11" y="204"/>
                  <a:pt x="14" y="206"/>
                  <a:pt x="17" y="205"/>
                </a:cubicBezTo>
                <a:cubicBezTo>
                  <a:pt x="43" y="197"/>
                  <a:pt x="43" y="197"/>
                  <a:pt x="43" y="197"/>
                </a:cubicBezTo>
                <a:cubicBezTo>
                  <a:pt x="52" y="211"/>
                  <a:pt x="65" y="224"/>
                  <a:pt x="80" y="233"/>
                </a:cubicBezTo>
                <a:cubicBezTo>
                  <a:pt x="74" y="257"/>
                  <a:pt x="74" y="257"/>
                  <a:pt x="74" y="257"/>
                </a:cubicBezTo>
                <a:cubicBezTo>
                  <a:pt x="73" y="260"/>
                  <a:pt x="74" y="263"/>
                  <a:pt x="77" y="264"/>
                </a:cubicBezTo>
                <a:cubicBezTo>
                  <a:pt x="93" y="271"/>
                  <a:pt x="93" y="271"/>
                  <a:pt x="93" y="271"/>
                </a:cubicBezTo>
                <a:cubicBezTo>
                  <a:pt x="96" y="272"/>
                  <a:pt x="99" y="271"/>
                  <a:pt x="100" y="268"/>
                </a:cubicBezTo>
                <a:cubicBezTo>
                  <a:pt x="113" y="245"/>
                  <a:pt x="113" y="245"/>
                  <a:pt x="113" y="245"/>
                </a:cubicBezTo>
                <a:cubicBezTo>
                  <a:pt x="121" y="247"/>
                  <a:pt x="130" y="248"/>
                  <a:pt x="139" y="248"/>
                </a:cubicBezTo>
                <a:cubicBezTo>
                  <a:pt x="147" y="248"/>
                  <a:pt x="155" y="247"/>
                  <a:pt x="162" y="245"/>
                </a:cubicBezTo>
                <a:cubicBezTo>
                  <a:pt x="176" y="266"/>
                  <a:pt x="176" y="266"/>
                  <a:pt x="176" y="266"/>
                </a:cubicBezTo>
                <a:cubicBezTo>
                  <a:pt x="177" y="269"/>
                  <a:pt x="180" y="270"/>
                  <a:pt x="183" y="269"/>
                </a:cubicBezTo>
                <a:cubicBezTo>
                  <a:pt x="199" y="261"/>
                  <a:pt x="199" y="261"/>
                  <a:pt x="199" y="261"/>
                </a:cubicBezTo>
                <a:cubicBezTo>
                  <a:pt x="201" y="260"/>
                  <a:pt x="203" y="257"/>
                  <a:pt x="202" y="254"/>
                </a:cubicBezTo>
                <a:cubicBezTo>
                  <a:pt x="195" y="231"/>
                  <a:pt x="195" y="231"/>
                  <a:pt x="195" y="231"/>
                </a:cubicBezTo>
                <a:cubicBezTo>
                  <a:pt x="210" y="221"/>
                  <a:pt x="223" y="208"/>
                  <a:pt x="232" y="193"/>
                </a:cubicBezTo>
                <a:cubicBezTo>
                  <a:pt x="256" y="199"/>
                  <a:pt x="256" y="199"/>
                  <a:pt x="256" y="199"/>
                </a:cubicBezTo>
                <a:cubicBezTo>
                  <a:pt x="259" y="200"/>
                  <a:pt x="262" y="199"/>
                  <a:pt x="263" y="196"/>
                </a:cubicBezTo>
                <a:cubicBezTo>
                  <a:pt x="269" y="179"/>
                  <a:pt x="269" y="179"/>
                  <a:pt x="269" y="179"/>
                </a:cubicBezTo>
                <a:cubicBezTo>
                  <a:pt x="270" y="177"/>
                  <a:pt x="269" y="174"/>
                  <a:pt x="267" y="172"/>
                </a:cubicBezTo>
                <a:close/>
                <a:moveTo>
                  <a:pt x="138" y="216"/>
                </a:moveTo>
                <a:cubicBezTo>
                  <a:pt x="95" y="217"/>
                  <a:pt x="59" y="183"/>
                  <a:pt x="58" y="139"/>
                </a:cubicBezTo>
                <a:cubicBezTo>
                  <a:pt x="57" y="96"/>
                  <a:pt x="91" y="61"/>
                  <a:pt x="134" y="60"/>
                </a:cubicBezTo>
                <a:cubicBezTo>
                  <a:pt x="177" y="59"/>
                  <a:pt x="213" y="93"/>
                  <a:pt x="214" y="136"/>
                </a:cubicBezTo>
                <a:cubicBezTo>
                  <a:pt x="215" y="179"/>
                  <a:pt x="181" y="215"/>
                  <a:pt x="138" y="216"/>
                </a:cubicBezTo>
                <a:close/>
                <a:moveTo>
                  <a:pt x="137" y="176"/>
                </a:moveTo>
                <a:cubicBezTo>
                  <a:pt x="116" y="177"/>
                  <a:pt x="98" y="160"/>
                  <a:pt x="97" y="139"/>
                </a:cubicBezTo>
                <a:cubicBezTo>
                  <a:pt x="97" y="117"/>
                  <a:pt x="114" y="100"/>
                  <a:pt x="135" y="99"/>
                </a:cubicBezTo>
                <a:cubicBezTo>
                  <a:pt x="156" y="99"/>
                  <a:pt x="174" y="115"/>
                  <a:pt x="175" y="137"/>
                </a:cubicBezTo>
                <a:cubicBezTo>
                  <a:pt x="175" y="158"/>
                  <a:pt x="158" y="176"/>
                  <a:pt x="137" y="1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/>
          </a:p>
        </p:txBody>
      </p:sp>
      <p:sp>
        <p:nvSpPr>
          <p:cNvPr id="21" name="îṩlîḍê">
            <a:extLst>
              <a:ext uri="{FF2B5EF4-FFF2-40B4-BE49-F238E27FC236}">
                <a16:creationId xmlns:a16="http://schemas.microsoft.com/office/drawing/2014/main" id="{00B26B86-31C1-41FA-87C9-2B043F64BBFD}"/>
              </a:ext>
            </a:extLst>
          </p:cNvPr>
          <p:cNvSpPr/>
          <p:nvPr/>
        </p:nvSpPr>
        <p:spPr bwMode="auto">
          <a:xfrm>
            <a:off x="6618377" y="2955221"/>
            <a:ext cx="871527" cy="874569"/>
          </a:xfrm>
          <a:custGeom>
            <a:avLst/>
            <a:gdLst>
              <a:gd name="T0" fmla="*/ 260 w 292"/>
              <a:gd name="T1" fmla="*/ 161 h 293"/>
              <a:gd name="T2" fmla="*/ 291 w 292"/>
              <a:gd name="T3" fmla="*/ 138 h 293"/>
              <a:gd name="T4" fmla="*/ 255 w 292"/>
              <a:gd name="T5" fmla="*/ 115 h 293"/>
              <a:gd name="T6" fmla="*/ 276 w 292"/>
              <a:gd name="T7" fmla="*/ 83 h 293"/>
              <a:gd name="T8" fmla="*/ 233 w 292"/>
              <a:gd name="T9" fmla="*/ 75 h 293"/>
              <a:gd name="T10" fmla="*/ 243 w 292"/>
              <a:gd name="T11" fmla="*/ 39 h 293"/>
              <a:gd name="T12" fmla="*/ 198 w 292"/>
              <a:gd name="T13" fmla="*/ 47 h 293"/>
              <a:gd name="T14" fmla="*/ 201 w 292"/>
              <a:gd name="T15" fmla="*/ 17 h 293"/>
              <a:gd name="T16" fmla="*/ 173 w 292"/>
              <a:gd name="T17" fmla="*/ 8 h 293"/>
              <a:gd name="T18" fmla="*/ 155 w 292"/>
              <a:gd name="T19" fmla="*/ 35 h 293"/>
              <a:gd name="T20" fmla="*/ 122 w 292"/>
              <a:gd name="T21" fmla="*/ 4 h 293"/>
              <a:gd name="T22" fmla="*/ 112 w 292"/>
              <a:gd name="T23" fmla="*/ 41 h 293"/>
              <a:gd name="T24" fmla="*/ 86 w 292"/>
              <a:gd name="T25" fmla="*/ 15 h 293"/>
              <a:gd name="T26" fmla="*/ 79 w 292"/>
              <a:gd name="T27" fmla="*/ 59 h 293"/>
              <a:gd name="T28" fmla="*/ 48 w 292"/>
              <a:gd name="T29" fmla="*/ 47 h 293"/>
              <a:gd name="T30" fmla="*/ 29 w 292"/>
              <a:gd name="T31" fmla="*/ 70 h 293"/>
              <a:gd name="T32" fmla="*/ 47 w 292"/>
              <a:gd name="T33" fmla="*/ 99 h 293"/>
              <a:gd name="T34" fmla="*/ 10 w 292"/>
              <a:gd name="T35" fmla="*/ 98 h 293"/>
              <a:gd name="T36" fmla="*/ 36 w 292"/>
              <a:gd name="T37" fmla="*/ 135 h 293"/>
              <a:gd name="T38" fmla="*/ 35 w 292"/>
              <a:gd name="T39" fmla="*/ 141 h 293"/>
              <a:gd name="T40" fmla="*/ 3 w 292"/>
              <a:gd name="T41" fmla="*/ 173 h 293"/>
              <a:gd name="T42" fmla="*/ 42 w 292"/>
              <a:gd name="T43" fmla="*/ 185 h 293"/>
              <a:gd name="T44" fmla="*/ 24 w 292"/>
              <a:gd name="T45" fmla="*/ 226 h 293"/>
              <a:gd name="T46" fmla="*/ 64 w 292"/>
              <a:gd name="T47" fmla="*/ 223 h 293"/>
              <a:gd name="T48" fmla="*/ 64 w 292"/>
              <a:gd name="T49" fmla="*/ 267 h 293"/>
              <a:gd name="T50" fmla="*/ 100 w 292"/>
              <a:gd name="T51" fmla="*/ 250 h 293"/>
              <a:gd name="T52" fmla="*/ 117 w 292"/>
              <a:gd name="T53" fmla="*/ 290 h 293"/>
              <a:gd name="T54" fmla="*/ 139 w 292"/>
              <a:gd name="T55" fmla="*/ 260 h 293"/>
              <a:gd name="T56" fmla="*/ 171 w 292"/>
              <a:gd name="T57" fmla="*/ 290 h 293"/>
              <a:gd name="T58" fmla="*/ 184 w 292"/>
              <a:gd name="T59" fmla="*/ 255 h 293"/>
              <a:gd name="T60" fmla="*/ 224 w 292"/>
              <a:gd name="T61" fmla="*/ 270 h 293"/>
              <a:gd name="T62" fmla="*/ 223 w 292"/>
              <a:gd name="T63" fmla="*/ 232 h 293"/>
              <a:gd name="T64" fmla="*/ 265 w 292"/>
              <a:gd name="T65" fmla="*/ 231 h 293"/>
              <a:gd name="T66" fmla="*/ 250 w 292"/>
              <a:gd name="T67" fmla="*/ 196 h 293"/>
              <a:gd name="T68" fmla="*/ 288 w 292"/>
              <a:gd name="T69" fmla="*/ 178 h 293"/>
              <a:gd name="T70" fmla="*/ 171 w 292"/>
              <a:gd name="T71" fmla="*/ 193 h 293"/>
              <a:gd name="T72" fmla="*/ 70 w 292"/>
              <a:gd name="T73" fmla="*/ 182 h 293"/>
              <a:gd name="T74" fmla="*/ 116 w 292"/>
              <a:gd name="T75" fmla="*/ 227 h 293"/>
              <a:gd name="T76" fmla="*/ 153 w 292"/>
              <a:gd name="T77" fmla="*/ 97 h 293"/>
              <a:gd name="T78" fmla="*/ 163 w 292"/>
              <a:gd name="T79" fmla="*/ 65 h 293"/>
              <a:gd name="T80" fmla="*/ 170 w 292"/>
              <a:gd name="T81" fmla="*/ 102 h 293"/>
              <a:gd name="T82" fmla="*/ 198 w 292"/>
              <a:gd name="T83" fmla="*/ 141 h 293"/>
              <a:gd name="T84" fmla="*/ 208 w 292"/>
              <a:gd name="T85" fmla="*/ 207 h 293"/>
              <a:gd name="T86" fmla="*/ 198 w 292"/>
              <a:gd name="T87" fmla="*/ 141 h 293"/>
              <a:gd name="T88" fmla="*/ 127 w 292"/>
              <a:gd name="T89" fmla="*/ 142 h 293"/>
              <a:gd name="T90" fmla="*/ 98 w 292"/>
              <a:gd name="T91" fmla="*/ 157 h 293"/>
              <a:gd name="T92" fmla="*/ 85 w 292"/>
              <a:gd name="T93" fmla="*/ 91 h 293"/>
              <a:gd name="T94" fmla="*/ 98 w 292"/>
              <a:gd name="T95" fmla="*/ 157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2" h="293">
                <a:moveTo>
                  <a:pt x="288" y="178"/>
                </a:moveTo>
                <a:cubicBezTo>
                  <a:pt x="289" y="175"/>
                  <a:pt x="288" y="172"/>
                  <a:pt x="285" y="171"/>
                </a:cubicBezTo>
                <a:cubicBezTo>
                  <a:pt x="260" y="161"/>
                  <a:pt x="260" y="161"/>
                  <a:pt x="260" y="161"/>
                </a:cubicBezTo>
                <a:cubicBezTo>
                  <a:pt x="260" y="157"/>
                  <a:pt x="260" y="154"/>
                  <a:pt x="260" y="151"/>
                </a:cubicBezTo>
                <a:cubicBezTo>
                  <a:pt x="287" y="144"/>
                  <a:pt x="287" y="144"/>
                  <a:pt x="287" y="144"/>
                </a:cubicBezTo>
                <a:cubicBezTo>
                  <a:pt x="290" y="143"/>
                  <a:pt x="292" y="141"/>
                  <a:pt x="291" y="138"/>
                </a:cubicBezTo>
                <a:cubicBezTo>
                  <a:pt x="289" y="120"/>
                  <a:pt x="289" y="120"/>
                  <a:pt x="289" y="120"/>
                </a:cubicBezTo>
                <a:cubicBezTo>
                  <a:pt x="289" y="117"/>
                  <a:pt x="286" y="115"/>
                  <a:pt x="283" y="115"/>
                </a:cubicBezTo>
                <a:cubicBezTo>
                  <a:pt x="255" y="115"/>
                  <a:pt x="255" y="115"/>
                  <a:pt x="255" y="115"/>
                </a:cubicBezTo>
                <a:cubicBezTo>
                  <a:pt x="254" y="112"/>
                  <a:pt x="253" y="109"/>
                  <a:pt x="252" y="106"/>
                </a:cubicBezTo>
                <a:cubicBezTo>
                  <a:pt x="274" y="91"/>
                  <a:pt x="274" y="91"/>
                  <a:pt x="274" y="91"/>
                </a:cubicBezTo>
                <a:cubicBezTo>
                  <a:pt x="277" y="89"/>
                  <a:pt x="278" y="85"/>
                  <a:pt x="276" y="83"/>
                </a:cubicBezTo>
                <a:cubicBezTo>
                  <a:pt x="268" y="67"/>
                  <a:pt x="268" y="67"/>
                  <a:pt x="268" y="67"/>
                </a:cubicBezTo>
                <a:cubicBezTo>
                  <a:pt x="267" y="64"/>
                  <a:pt x="263" y="63"/>
                  <a:pt x="260" y="64"/>
                </a:cubicBezTo>
                <a:cubicBezTo>
                  <a:pt x="233" y="75"/>
                  <a:pt x="233" y="75"/>
                  <a:pt x="233" y="75"/>
                </a:cubicBezTo>
                <a:cubicBezTo>
                  <a:pt x="232" y="73"/>
                  <a:pt x="230" y="71"/>
                  <a:pt x="228" y="69"/>
                </a:cubicBezTo>
                <a:cubicBezTo>
                  <a:pt x="244" y="46"/>
                  <a:pt x="244" y="46"/>
                  <a:pt x="244" y="46"/>
                </a:cubicBezTo>
                <a:cubicBezTo>
                  <a:pt x="245" y="44"/>
                  <a:pt x="245" y="40"/>
                  <a:pt x="243" y="39"/>
                </a:cubicBezTo>
                <a:cubicBezTo>
                  <a:pt x="229" y="26"/>
                  <a:pt x="229" y="26"/>
                  <a:pt x="229" y="26"/>
                </a:cubicBezTo>
                <a:cubicBezTo>
                  <a:pt x="227" y="25"/>
                  <a:pt x="223" y="25"/>
                  <a:pt x="221" y="27"/>
                </a:cubicBezTo>
                <a:cubicBezTo>
                  <a:pt x="198" y="47"/>
                  <a:pt x="198" y="47"/>
                  <a:pt x="198" y="47"/>
                </a:cubicBezTo>
                <a:cubicBezTo>
                  <a:pt x="198" y="47"/>
                  <a:pt x="198" y="47"/>
                  <a:pt x="198" y="47"/>
                </a:cubicBezTo>
                <a:cubicBezTo>
                  <a:pt x="198" y="47"/>
                  <a:pt x="197" y="47"/>
                  <a:pt x="197" y="47"/>
                </a:cubicBezTo>
                <a:cubicBezTo>
                  <a:pt x="201" y="17"/>
                  <a:pt x="201" y="17"/>
                  <a:pt x="201" y="17"/>
                </a:cubicBezTo>
                <a:cubicBezTo>
                  <a:pt x="202" y="13"/>
                  <a:pt x="200" y="11"/>
                  <a:pt x="197" y="10"/>
                </a:cubicBezTo>
                <a:cubicBezTo>
                  <a:pt x="180" y="5"/>
                  <a:pt x="180" y="5"/>
                  <a:pt x="180" y="5"/>
                </a:cubicBezTo>
                <a:cubicBezTo>
                  <a:pt x="177" y="4"/>
                  <a:pt x="174" y="5"/>
                  <a:pt x="173" y="8"/>
                </a:cubicBezTo>
                <a:cubicBezTo>
                  <a:pt x="161" y="36"/>
                  <a:pt x="161" y="36"/>
                  <a:pt x="161" y="36"/>
                </a:cubicBezTo>
                <a:cubicBezTo>
                  <a:pt x="159" y="36"/>
                  <a:pt x="157" y="36"/>
                  <a:pt x="155" y="36"/>
                </a:cubicBezTo>
                <a:cubicBezTo>
                  <a:pt x="155" y="35"/>
                  <a:pt x="155" y="35"/>
                  <a:pt x="155" y="3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6" y="2"/>
                  <a:pt x="143" y="0"/>
                  <a:pt x="140" y="1"/>
                </a:cubicBezTo>
                <a:cubicBezTo>
                  <a:pt x="122" y="4"/>
                  <a:pt x="122" y="4"/>
                  <a:pt x="122" y="4"/>
                </a:cubicBezTo>
                <a:cubicBezTo>
                  <a:pt x="119" y="4"/>
                  <a:pt x="117" y="7"/>
                  <a:pt x="117" y="1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6" y="40"/>
                  <a:pt x="114" y="41"/>
                  <a:pt x="112" y="41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93" y="16"/>
                  <a:pt x="93" y="16"/>
                  <a:pt x="93" y="16"/>
                </a:cubicBezTo>
                <a:cubicBezTo>
                  <a:pt x="92" y="14"/>
                  <a:pt x="88" y="13"/>
                  <a:pt x="86" y="15"/>
                </a:cubicBezTo>
                <a:cubicBezTo>
                  <a:pt x="70" y="24"/>
                  <a:pt x="70" y="24"/>
                  <a:pt x="70" y="24"/>
                </a:cubicBezTo>
                <a:cubicBezTo>
                  <a:pt x="68" y="25"/>
                  <a:pt x="67" y="28"/>
                  <a:pt x="68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7" y="60"/>
                  <a:pt x="76" y="62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48" y="47"/>
                  <a:pt x="48" y="47"/>
                  <a:pt x="48" y="47"/>
                </a:cubicBezTo>
                <a:cubicBezTo>
                  <a:pt x="45" y="45"/>
                  <a:pt x="42" y="46"/>
                  <a:pt x="40" y="48"/>
                </a:cubicBezTo>
                <a:cubicBezTo>
                  <a:pt x="28" y="62"/>
                  <a:pt x="28" y="62"/>
                  <a:pt x="28" y="62"/>
                </a:cubicBezTo>
                <a:cubicBezTo>
                  <a:pt x="27" y="64"/>
                  <a:pt x="27" y="68"/>
                  <a:pt x="29" y="70"/>
                </a:cubicBezTo>
                <a:cubicBezTo>
                  <a:pt x="50" y="92"/>
                  <a:pt x="50" y="92"/>
                  <a:pt x="50" y="92"/>
                </a:cubicBezTo>
                <a:cubicBezTo>
                  <a:pt x="50" y="92"/>
                  <a:pt x="50" y="92"/>
                  <a:pt x="50" y="92"/>
                </a:cubicBezTo>
                <a:cubicBezTo>
                  <a:pt x="49" y="94"/>
                  <a:pt x="48" y="97"/>
                  <a:pt x="47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16" y="94"/>
                  <a:pt x="16" y="94"/>
                  <a:pt x="16" y="94"/>
                </a:cubicBezTo>
                <a:cubicBezTo>
                  <a:pt x="13" y="93"/>
                  <a:pt x="10" y="95"/>
                  <a:pt x="10" y="98"/>
                </a:cubicBezTo>
                <a:cubicBezTo>
                  <a:pt x="4" y="115"/>
                  <a:pt x="4" y="115"/>
                  <a:pt x="4" y="115"/>
                </a:cubicBezTo>
                <a:cubicBezTo>
                  <a:pt x="3" y="118"/>
                  <a:pt x="5" y="121"/>
                  <a:pt x="8" y="122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6" y="137"/>
                  <a:pt x="36" y="139"/>
                  <a:pt x="35" y="141"/>
                </a:cubicBezTo>
                <a:cubicBezTo>
                  <a:pt x="35" y="141"/>
                  <a:pt x="35" y="141"/>
                  <a:pt x="35" y="141"/>
                </a:cubicBezTo>
                <a:cubicBezTo>
                  <a:pt x="5" y="149"/>
                  <a:pt x="5" y="149"/>
                  <a:pt x="5" y="149"/>
                </a:cubicBezTo>
                <a:cubicBezTo>
                  <a:pt x="2" y="149"/>
                  <a:pt x="0" y="152"/>
                  <a:pt x="1" y="155"/>
                </a:cubicBezTo>
                <a:cubicBezTo>
                  <a:pt x="3" y="173"/>
                  <a:pt x="3" y="173"/>
                  <a:pt x="3" y="173"/>
                </a:cubicBezTo>
                <a:cubicBezTo>
                  <a:pt x="3" y="176"/>
                  <a:pt x="6" y="178"/>
                  <a:pt x="9" y="178"/>
                </a:cubicBezTo>
                <a:cubicBezTo>
                  <a:pt x="39" y="178"/>
                  <a:pt x="39" y="178"/>
                  <a:pt x="39" y="178"/>
                </a:cubicBezTo>
                <a:cubicBezTo>
                  <a:pt x="40" y="180"/>
                  <a:pt x="41" y="183"/>
                  <a:pt x="42" y="185"/>
                </a:cubicBezTo>
                <a:cubicBezTo>
                  <a:pt x="17" y="202"/>
                  <a:pt x="17" y="202"/>
                  <a:pt x="17" y="202"/>
                </a:cubicBezTo>
                <a:cubicBezTo>
                  <a:pt x="15" y="204"/>
                  <a:pt x="14" y="207"/>
                  <a:pt x="16" y="210"/>
                </a:cubicBezTo>
                <a:cubicBezTo>
                  <a:pt x="24" y="226"/>
                  <a:pt x="24" y="226"/>
                  <a:pt x="24" y="226"/>
                </a:cubicBezTo>
                <a:cubicBezTo>
                  <a:pt x="25" y="228"/>
                  <a:pt x="29" y="229"/>
                  <a:pt x="32" y="228"/>
                </a:cubicBezTo>
                <a:cubicBezTo>
                  <a:pt x="59" y="218"/>
                  <a:pt x="59" y="218"/>
                  <a:pt x="59" y="218"/>
                </a:cubicBezTo>
                <a:cubicBezTo>
                  <a:pt x="61" y="219"/>
                  <a:pt x="62" y="221"/>
                  <a:pt x="64" y="223"/>
                </a:cubicBezTo>
                <a:cubicBezTo>
                  <a:pt x="48" y="248"/>
                  <a:pt x="48" y="248"/>
                  <a:pt x="48" y="248"/>
                </a:cubicBezTo>
                <a:cubicBezTo>
                  <a:pt x="47" y="250"/>
                  <a:pt x="47" y="254"/>
                  <a:pt x="50" y="255"/>
                </a:cubicBezTo>
                <a:cubicBezTo>
                  <a:pt x="64" y="267"/>
                  <a:pt x="64" y="267"/>
                  <a:pt x="64" y="267"/>
                </a:cubicBezTo>
                <a:cubicBezTo>
                  <a:pt x="66" y="269"/>
                  <a:pt x="69" y="268"/>
                  <a:pt x="72" y="266"/>
                </a:cubicBezTo>
                <a:cubicBezTo>
                  <a:pt x="92" y="246"/>
                  <a:pt x="92" y="246"/>
                  <a:pt x="92" y="246"/>
                </a:cubicBezTo>
                <a:cubicBezTo>
                  <a:pt x="95" y="247"/>
                  <a:pt x="97" y="249"/>
                  <a:pt x="100" y="250"/>
                </a:cubicBezTo>
                <a:cubicBezTo>
                  <a:pt x="95" y="279"/>
                  <a:pt x="95" y="279"/>
                  <a:pt x="95" y="279"/>
                </a:cubicBezTo>
                <a:cubicBezTo>
                  <a:pt x="95" y="282"/>
                  <a:pt x="96" y="284"/>
                  <a:pt x="99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119" y="291"/>
                  <a:pt x="122" y="290"/>
                  <a:pt x="124" y="287"/>
                </a:cubicBezTo>
                <a:cubicBezTo>
                  <a:pt x="135" y="260"/>
                  <a:pt x="135" y="260"/>
                  <a:pt x="135" y="260"/>
                </a:cubicBezTo>
                <a:cubicBezTo>
                  <a:pt x="136" y="260"/>
                  <a:pt x="138" y="260"/>
                  <a:pt x="139" y="260"/>
                </a:cubicBezTo>
                <a:cubicBezTo>
                  <a:pt x="146" y="288"/>
                  <a:pt x="146" y="288"/>
                  <a:pt x="146" y="288"/>
                </a:cubicBezTo>
                <a:cubicBezTo>
                  <a:pt x="147" y="291"/>
                  <a:pt x="150" y="293"/>
                  <a:pt x="152" y="292"/>
                </a:cubicBezTo>
                <a:cubicBezTo>
                  <a:pt x="171" y="290"/>
                  <a:pt x="171" y="290"/>
                  <a:pt x="171" y="290"/>
                </a:cubicBezTo>
                <a:cubicBezTo>
                  <a:pt x="173" y="290"/>
                  <a:pt x="176" y="287"/>
                  <a:pt x="176" y="284"/>
                </a:cubicBezTo>
                <a:cubicBezTo>
                  <a:pt x="176" y="257"/>
                  <a:pt x="176" y="257"/>
                  <a:pt x="176" y="257"/>
                </a:cubicBezTo>
                <a:cubicBezTo>
                  <a:pt x="178" y="256"/>
                  <a:pt x="181" y="256"/>
                  <a:pt x="184" y="255"/>
                </a:cubicBezTo>
                <a:cubicBezTo>
                  <a:pt x="200" y="277"/>
                  <a:pt x="200" y="277"/>
                  <a:pt x="200" y="277"/>
                </a:cubicBezTo>
                <a:cubicBezTo>
                  <a:pt x="202" y="279"/>
                  <a:pt x="205" y="280"/>
                  <a:pt x="207" y="279"/>
                </a:cubicBezTo>
                <a:cubicBezTo>
                  <a:pt x="224" y="270"/>
                  <a:pt x="224" y="270"/>
                  <a:pt x="224" y="270"/>
                </a:cubicBezTo>
                <a:cubicBezTo>
                  <a:pt x="226" y="268"/>
                  <a:pt x="227" y="265"/>
                  <a:pt x="226" y="262"/>
                </a:cubicBezTo>
                <a:cubicBezTo>
                  <a:pt x="216" y="238"/>
                  <a:pt x="216" y="238"/>
                  <a:pt x="216" y="238"/>
                </a:cubicBezTo>
                <a:cubicBezTo>
                  <a:pt x="218" y="236"/>
                  <a:pt x="221" y="234"/>
                  <a:pt x="223" y="232"/>
                </a:cubicBezTo>
                <a:cubicBezTo>
                  <a:pt x="246" y="246"/>
                  <a:pt x="246" y="246"/>
                  <a:pt x="246" y="246"/>
                </a:cubicBezTo>
                <a:cubicBezTo>
                  <a:pt x="248" y="248"/>
                  <a:pt x="252" y="248"/>
                  <a:pt x="253" y="245"/>
                </a:cubicBezTo>
                <a:cubicBezTo>
                  <a:pt x="265" y="231"/>
                  <a:pt x="265" y="231"/>
                  <a:pt x="265" y="231"/>
                </a:cubicBezTo>
                <a:cubicBezTo>
                  <a:pt x="267" y="229"/>
                  <a:pt x="267" y="226"/>
                  <a:pt x="265" y="223"/>
                </a:cubicBezTo>
                <a:cubicBezTo>
                  <a:pt x="246" y="204"/>
                  <a:pt x="246" y="204"/>
                  <a:pt x="246" y="204"/>
                </a:cubicBezTo>
                <a:cubicBezTo>
                  <a:pt x="247" y="201"/>
                  <a:pt x="249" y="198"/>
                  <a:pt x="250" y="196"/>
                </a:cubicBezTo>
                <a:cubicBezTo>
                  <a:pt x="277" y="200"/>
                  <a:pt x="277" y="200"/>
                  <a:pt x="277" y="200"/>
                </a:cubicBezTo>
                <a:cubicBezTo>
                  <a:pt x="280" y="200"/>
                  <a:pt x="283" y="198"/>
                  <a:pt x="283" y="196"/>
                </a:cubicBezTo>
                <a:lnTo>
                  <a:pt x="288" y="178"/>
                </a:lnTo>
                <a:close/>
                <a:moveTo>
                  <a:pt x="133" y="231"/>
                </a:moveTo>
                <a:cubicBezTo>
                  <a:pt x="142" y="199"/>
                  <a:pt x="142" y="199"/>
                  <a:pt x="142" y="199"/>
                </a:cubicBezTo>
                <a:cubicBezTo>
                  <a:pt x="152" y="200"/>
                  <a:pt x="162" y="198"/>
                  <a:pt x="171" y="193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177" y="230"/>
                  <a:pt x="155" y="236"/>
                  <a:pt x="133" y="231"/>
                </a:cubicBezTo>
                <a:close/>
                <a:moveTo>
                  <a:pt x="70" y="182"/>
                </a:moveTo>
                <a:cubicBezTo>
                  <a:pt x="104" y="174"/>
                  <a:pt x="104" y="174"/>
                  <a:pt x="104" y="174"/>
                </a:cubicBezTo>
                <a:cubicBezTo>
                  <a:pt x="109" y="182"/>
                  <a:pt x="116" y="189"/>
                  <a:pt x="126" y="194"/>
                </a:cubicBezTo>
                <a:cubicBezTo>
                  <a:pt x="116" y="227"/>
                  <a:pt x="116" y="227"/>
                  <a:pt x="116" y="227"/>
                </a:cubicBezTo>
                <a:cubicBezTo>
                  <a:pt x="95" y="218"/>
                  <a:pt x="79" y="202"/>
                  <a:pt x="70" y="182"/>
                </a:cubicBezTo>
                <a:close/>
                <a:moveTo>
                  <a:pt x="163" y="65"/>
                </a:moveTo>
                <a:cubicBezTo>
                  <a:pt x="153" y="97"/>
                  <a:pt x="153" y="97"/>
                  <a:pt x="153" y="97"/>
                </a:cubicBezTo>
                <a:cubicBezTo>
                  <a:pt x="142" y="96"/>
                  <a:pt x="131" y="99"/>
                  <a:pt x="122" y="104"/>
                </a:cubicBezTo>
                <a:cubicBezTo>
                  <a:pt x="98" y="80"/>
                  <a:pt x="98" y="80"/>
                  <a:pt x="98" y="80"/>
                </a:cubicBezTo>
                <a:cubicBezTo>
                  <a:pt x="116" y="66"/>
                  <a:pt x="139" y="61"/>
                  <a:pt x="163" y="65"/>
                </a:cubicBezTo>
                <a:close/>
                <a:moveTo>
                  <a:pt x="226" y="116"/>
                </a:moveTo>
                <a:cubicBezTo>
                  <a:pt x="193" y="125"/>
                  <a:pt x="193" y="125"/>
                  <a:pt x="193" y="125"/>
                </a:cubicBezTo>
                <a:cubicBezTo>
                  <a:pt x="188" y="115"/>
                  <a:pt x="180" y="107"/>
                  <a:pt x="170" y="102"/>
                </a:cubicBezTo>
                <a:cubicBezTo>
                  <a:pt x="179" y="70"/>
                  <a:pt x="179" y="70"/>
                  <a:pt x="179" y="70"/>
                </a:cubicBezTo>
                <a:cubicBezTo>
                  <a:pt x="201" y="78"/>
                  <a:pt x="218" y="96"/>
                  <a:pt x="226" y="116"/>
                </a:cubicBezTo>
                <a:close/>
                <a:moveTo>
                  <a:pt x="198" y="141"/>
                </a:moveTo>
                <a:cubicBezTo>
                  <a:pt x="231" y="133"/>
                  <a:pt x="231" y="133"/>
                  <a:pt x="231" y="133"/>
                </a:cubicBezTo>
                <a:cubicBezTo>
                  <a:pt x="233" y="145"/>
                  <a:pt x="233" y="159"/>
                  <a:pt x="229" y="172"/>
                </a:cubicBezTo>
                <a:cubicBezTo>
                  <a:pt x="225" y="185"/>
                  <a:pt x="218" y="198"/>
                  <a:pt x="208" y="207"/>
                </a:cubicBezTo>
                <a:cubicBezTo>
                  <a:pt x="185" y="183"/>
                  <a:pt x="185" y="183"/>
                  <a:pt x="185" y="183"/>
                </a:cubicBezTo>
                <a:cubicBezTo>
                  <a:pt x="190" y="177"/>
                  <a:pt x="195" y="170"/>
                  <a:pt x="197" y="162"/>
                </a:cubicBezTo>
                <a:cubicBezTo>
                  <a:pt x="199" y="155"/>
                  <a:pt x="199" y="148"/>
                  <a:pt x="198" y="141"/>
                </a:cubicBezTo>
                <a:close/>
                <a:moveTo>
                  <a:pt x="169" y="154"/>
                </a:moveTo>
                <a:cubicBezTo>
                  <a:pt x="166" y="166"/>
                  <a:pt x="153" y="173"/>
                  <a:pt x="142" y="169"/>
                </a:cubicBezTo>
                <a:cubicBezTo>
                  <a:pt x="130" y="166"/>
                  <a:pt x="123" y="154"/>
                  <a:pt x="127" y="142"/>
                </a:cubicBezTo>
                <a:cubicBezTo>
                  <a:pt x="130" y="130"/>
                  <a:pt x="142" y="123"/>
                  <a:pt x="154" y="127"/>
                </a:cubicBezTo>
                <a:cubicBezTo>
                  <a:pt x="166" y="130"/>
                  <a:pt x="172" y="142"/>
                  <a:pt x="169" y="154"/>
                </a:cubicBezTo>
                <a:close/>
                <a:moveTo>
                  <a:pt x="98" y="157"/>
                </a:moveTo>
                <a:cubicBezTo>
                  <a:pt x="65" y="166"/>
                  <a:pt x="65" y="166"/>
                  <a:pt x="65" y="166"/>
                </a:cubicBezTo>
                <a:cubicBezTo>
                  <a:pt x="62" y="152"/>
                  <a:pt x="62" y="138"/>
                  <a:pt x="66" y="125"/>
                </a:cubicBezTo>
                <a:cubicBezTo>
                  <a:pt x="70" y="112"/>
                  <a:pt x="77" y="101"/>
                  <a:pt x="85" y="91"/>
                </a:cubicBezTo>
                <a:cubicBezTo>
                  <a:pt x="108" y="116"/>
                  <a:pt x="108" y="116"/>
                  <a:pt x="108" y="116"/>
                </a:cubicBezTo>
                <a:cubicBezTo>
                  <a:pt x="104" y="121"/>
                  <a:pt x="101" y="127"/>
                  <a:pt x="99" y="134"/>
                </a:cubicBezTo>
                <a:cubicBezTo>
                  <a:pt x="96" y="142"/>
                  <a:pt x="96" y="150"/>
                  <a:pt x="98" y="15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/>
          </a:p>
        </p:txBody>
      </p:sp>
      <p:sp>
        <p:nvSpPr>
          <p:cNvPr id="22" name="ï$ḷîḑê">
            <a:extLst>
              <a:ext uri="{FF2B5EF4-FFF2-40B4-BE49-F238E27FC236}">
                <a16:creationId xmlns:a16="http://schemas.microsoft.com/office/drawing/2014/main" id="{9D1F0127-DA32-4B4F-BD76-76CDCE5312C7}"/>
              </a:ext>
            </a:extLst>
          </p:cNvPr>
          <p:cNvSpPr/>
          <p:nvPr/>
        </p:nvSpPr>
        <p:spPr bwMode="auto">
          <a:xfrm>
            <a:off x="10489295" y="4970531"/>
            <a:ext cx="786351" cy="786351"/>
          </a:xfrm>
          <a:custGeom>
            <a:avLst/>
            <a:gdLst>
              <a:gd name="T0" fmla="*/ 234 w 263"/>
              <a:gd name="T1" fmla="*/ 144 h 263"/>
              <a:gd name="T2" fmla="*/ 262 w 263"/>
              <a:gd name="T3" fmla="*/ 124 h 263"/>
              <a:gd name="T4" fmla="*/ 230 w 263"/>
              <a:gd name="T5" fmla="*/ 103 h 263"/>
              <a:gd name="T6" fmla="*/ 249 w 263"/>
              <a:gd name="T7" fmla="*/ 74 h 263"/>
              <a:gd name="T8" fmla="*/ 210 w 263"/>
              <a:gd name="T9" fmla="*/ 67 h 263"/>
              <a:gd name="T10" fmla="*/ 219 w 263"/>
              <a:gd name="T11" fmla="*/ 34 h 263"/>
              <a:gd name="T12" fmla="*/ 179 w 263"/>
              <a:gd name="T13" fmla="*/ 42 h 263"/>
              <a:gd name="T14" fmla="*/ 182 w 263"/>
              <a:gd name="T15" fmla="*/ 14 h 263"/>
              <a:gd name="T16" fmla="*/ 156 w 263"/>
              <a:gd name="T17" fmla="*/ 7 h 263"/>
              <a:gd name="T18" fmla="*/ 140 w 263"/>
              <a:gd name="T19" fmla="*/ 31 h 263"/>
              <a:gd name="T20" fmla="*/ 110 w 263"/>
              <a:gd name="T21" fmla="*/ 3 h 263"/>
              <a:gd name="T22" fmla="*/ 101 w 263"/>
              <a:gd name="T23" fmla="*/ 37 h 263"/>
              <a:gd name="T24" fmla="*/ 78 w 263"/>
              <a:gd name="T25" fmla="*/ 12 h 263"/>
              <a:gd name="T26" fmla="*/ 71 w 263"/>
              <a:gd name="T27" fmla="*/ 52 h 263"/>
              <a:gd name="T28" fmla="*/ 43 w 263"/>
              <a:gd name="T29" fmla="*/ 42 h 263"/>
              <a:gd name="T30" fmla="*/ 26 w 263"/>
              <a:gd name="T31" fmla="*/ 62 h 263"/>
              <a:gd name="T32" fmla="*/ 42 w 263"/>
              <a:gd name="T33" fmla="*/ 88 h 263"/>
              <a:gd name="T34" fmla="*/ 9 w 263"/>
              <a:gd name="T35" fmla="*/ 87 h 263"/>
              <a:gd name="T36" fmla="*/ 32 w 263"/>
              <a:gd name="T37" fmla="*/ 121 h 263"/>
              <a:gd name="T38" fmla="*/ 31 w 263"/>
              <a:gd name="T39" fmla="*/ 127 h 263"/>
              <a:gd name="T40" fmla="*/ 3 w 263"/>
              <a:gd name="T41" fmla="*/ 156 h 263"/>
              <a:gd name="T42" fmla="*/ 37 w 263"/>
              <a:gd name="T43" fmla="*/ 166 h 263"/>
              <a:gd name="T44" fmla="*/ 22 w 263"/>
              <a:gd name="T45" fmla="*/ 203 h 263"/>
              <a:gd name="T46" fmla="*/ 57 w 263"/>
              <a:gd name="T47" fmla="*/ 200 h 263"/>
              <a:gd name="T48" fmla="*/ 58 w 263"/>
              <a:gd name="T49" fmla="*/ 240 h 263"/>
              <a:gd name="T50" fmla="*/ 90 w 263"/>
              <a:gd name="T51" fmla="*/ 225 h 263"/>
              <a:gd name="T52" fmla="*/ 105 w 263"/>
              <a:gd name="T53" fmla="*/ 261 h 263"/>
              <a:gd name="T54" fmla="*/ 125 w 263"/>
              <a:gd name="T55" fmla="*/ 234 h 263"/>
              <a:gd name="T56" fmla="*/ 154 w 263"/>
              <a:gd name="T57" fmla="*/ 261 h 263"/>
              <a:gd name="T58" fmla="*/ 166 w 263"/>
              <a:gd name="T59" fmla="*/ 229 h 263"/>
              <a:gd name="T60" fmla="*/ 202 w 263"/>
              <a:gd name="T61" fmla="*/ 242 h 263"/>
              <a:gd name="T62" fmla="*/ 201 w 263"/>
              <a:gd name="T63" fmla="*/ 208 h 263"/>
              <a:gd name="T64" fmla="*/ 239 w 263"/>
              <a:gd name="T65" fmla="*/ 208 h 263"/>
              <a:gd name="T66" fmla="*/ 225 w 263"/>
              <a:gd name="T67" fmla="*/ 176 h 263"/>
              <a:gd name="T68" fmla="*/ 260 w 263"/>
              <a:gd name="T69" fmla="*/ 160 h 263"/>
              <a:gd name="T70" fmla="*/ 154 w 263"/>
              <a:gd name="T71" fmla="*/ 174 h 263"/>
              <a:gd name="T72" fmla="*/ 63 w 263"/>
              <a:gd name="T73" fmla="*/ 163 h 263"/>
              <a:gd name="T74" fmla="*/ 105 w 263"/>
              <a:gd name="T75" fmla="*/ 204 h 263"/>
              <a:gd name="T76" fmla="*/ 138 w 263"/>
              <a:gd name="T77" fmla="*/ 87 h 263"/>
              <a:gd name="T78" fmla="*/ 147 w 263"/>
              <a:gd name="T79" fmla="*/ 58 h 263"/>
              <a:gd name="T80" fmla="*/ 153 w 263"/>
              <a:gd name="T81" fmla="*/ 91 h 263"/>
              <a:gd name="T82" fmla="*/ 179 w 263"/>
              <a:gd name="T83" fmla="*/ 126 h 263"/>
              <a:gd name="T84" fmla="*/ 188 w 263"/>
              <a:gd name="T85" fmla="*/ 186 h 263"/>
              <a:gd name="T86" fmla="*/ 179 w 263"/>
              <a:gd name="T87" fmla="*/ 126 h 263"/>
              <a:gd name="T88" fmla="*/ 114 w 263"/>
              <a:gd name="T89" fmla="*/ 127 h 263"/>
              <a:gd name="T90" fmla="*/ 88 w 263"/>
              <a:gd name="T91" fmla="*/ 141 h 263"/>
              <a:gd name="T92" fmla="*/ 77 w 263"/>
              <a:gd name="T93" fmla="*/ 82 h 263"/>
              <a:gd name="T94" fmla="*/ 88 w 263"/>
              <a:gd name="T95" fmla="*/ 141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63" h="263">
                <a:moveTo>
                  <a:pt x="260" y="160"/>
                </a:moveTo>
                <a:cubicBezTo>
                  <a:pt x="261" y="157"/>
                  <a:pt x="259" y="155"/>
                  <a:pt x="257" y="154"/>
                </a:cubicBezTo>
                <a:cubicBezTo>
                  <a:pt x="234" y="144"/>
                  <a:pt x="234" y="144"/>
                  <a:pt x="234" y="144"/>
                </a:cubicBezTo>
                <a:cubicBezTo>
                  <a:pt x="234" y="141"/>
                  <a:pt x="235" y="138"/>
                  <a:pt x="235" y="135"/>
                </a:cubicBezTo>
                <a:cubicBezTo>
                  <a:pt x="258" y="129"/>
                  <a:pt x="258" y="129"/>
                  <a:pt x="258" y="129"/>
                </a:cubicBezTo>
                <a:cubicBezTo>
                  <a:pt x="261" y="129"/>
                  <a:pt x="263" y="126"/>
                  <a:pt x="262" y="124"/>
                </a:cubicBezTo>
                <a:cubicBezTo>
                  <a:pt x="260" y="107"/>
                  <a:pt x="260" y="107"/>
                  <a:pt x="260" y="107"/>
                </a:cubicBezTo>
                <a:cubicBezTo>
                  <a:pt x="260" y="105"/>
                  <a:pt x="258" y="103"/>
                  <a:pt x="255" y="103"/>
                </a:cubicBezTo>
                <a:cubicBezTo>
                  <a:pt x="230" y="103"/>
                  <a:pt x="230" y="103"/>
                  <a:pt x="230" y="103"/>
                </a:cubicBezTo>
                <a:cubicBezTo>
                  <a:pt x="229" y="100"/>
                  <a:pt x="228" y="98"/>
                  <a:pt x="227" y="95"/>
                </a:cubicBezTo>
                <a:cubicBezTo>
                  <a:pt x="247" y="81"/>
                  <a:pt x="247" y="81"/>
                  <a:pt x="247" y="81"/>
                </a:cubicBezTo>
                <a:cubicBezTo>
                  <a:pt x="250" y="79"/>
                  <a:pt x="250" y="76"/>
                  <a:pt x="249" y="74"/>
                </a:cubicBezTo>
                <a:cubicBezTo>
                  <a:pt x="241" y="60"/>
                  <a:pt x="241" y="60"/>
                  <a:pt x="241" y="60"/>
                </a:cubicBezTo>
                <a:cubicBezTo>
                  <a:pt x="240" y="57"/>
                  <a:pt x="237" y="56"/>
                  <a:pt x="235" y="57"/>
                </a:cubicBezTo>
                <a:cubicBezTo>
                  <a:pt x="210" y="67"/>
                  <a:pt x="210" y="67"/>
                  <a:pt x="210" y="67"/>
                </a:cubicBezTo>
                <a:cubicBezTo>
                  <a:pt x="209" y="65"/>
                  <a:pt x="207" y="63"/>
                  <a:pt x="206" y="62"/>
                </a:cubicBezTo>
                <a:cubicBezTo>
                  <a:pt x="220" y="41"/>
                  <a:pt x="220" y="41"/>
                  <a:pt x="220" y="41"/>
                </a:cubicBezTo>
                <a:cubicBezTo>
                  <a:pt x="221" y="39"/>
                  <a:pt x="221" y="35"/>
                  <a:pt x="219" y="34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204" y="21"/>
                  <a:pt x="201" y="21"/>
                  <a:pt x="199" y="23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8" y="42"/>
                  <a:pt x="178" y="42"/>
                  <a:pt x="177" y="41"/>
                </a:cubicBezTo>
                <a:cubicBezTo>
                  <a:pt x="182" y="14"/>
                  <a:pt x="182" y="14"/>
                  <a:pt x="182" y="14"/>
                </a:cubicBezTo>
                <a:cubicBezTo>
                  <a:pt x="182" y="11"/>
                  <a:pt x="180" y="9"/>
                  <a:pt x="178" y="8"/>
                </a:cubicBezTo>
                <a:cubicBezTo>
                  <a:pt x="162" y="4"/>
                  <a:pt x="162" y="4"/>
                  <a:pt x="162" y="4"/>
                </a:cubicBezTo>
                <a:cubicBezTo>
                  <a:pt x="160" y="3"/>
                  <a:pt x="157" y="4"/>
                  <a:pt x="156" y="7"/>
                </a:cubicBezTo>
                <a:cubicBezTo>
                  <a:pt x="145" y="32"/>
                  <a:pt x="145" y="32"/>
                  <a:pt x="145" y="32"/>
                </a:cubicBezTo>
                <a:cubicBezTo>
                  <a:pt x="143" y="32"/>
                  <a:pt x="142" y="32"/>
                  <a:pt x="140" y="32"/>
                </a:cubicBezTo>
                <a:cubicBezTo>
                  <a:pt x="140" y="31"/>
                  <a:pt x="140" y="31"/>
                  <a:pt x="140" y="31"/>
                </a:cubicBezTo>
                <a:cubicBezTo>
                  <a:pt x="132" y="4"/>
                  <a:pt x="132" y="4"/>
                  <a:pt x="132" y="4"/>
                </a:cubicBezTo>
                <a:cubicBezTo>
                  <a:pt x="132" y="1"/>
                  <a:pt x="129" y="0"/>
                  <a:pt x="127" y="0"/>
                </a:cubicBezTo>
                <a:cubicBezTo>
                  <a:pt x="110" y="3"/>
                  <a:pt x="110" y="3"/>
                  <a:pt x="110" y="3"/>
                </a:cubicBezTo>
                <a:cubicBezTo>
                  <a:pt x="108" y="3"/>
                  <a:pt x="106" y="5"/>
                  <a:pt x="106" y="8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5" y="35"/>
                  <a:pt x="103" y="36"/>
                  <a:pt x="101" y="37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84" y="14"/>
                  <a:pt x="84" y="14"/>
                  <a:pt x="84" y="14"/>
                </a:cubicBezTo>
                <a:cubicBezTo>
                  <a:pt x="83" y="12"/>
                  <a:pt x="80" y="11"/>
                  <a:pt x="78" y="12"/>
                </a:cubicBezTo>
                <a:cubicBezTo>
                  <a:pt x="63" y="21"/>
                  <a:pt x="63" y="21"/>
                  <a:pt x="63" y="21"/>
                </a:cubicBezTo>
                <a:cubicBezTo>
                  <a:pt x="61" y="22"/>
                  <a:pt x="60" y="25"/>
                  <a:pt x="61" y="27"/>
                </a:cubicBezTo>
                <a:cubicBezTo>
                  <a:pt x="71" y="52"/>
                  <a:pt x="71" y="52"/>
                  <a:pt x="71" y="52"/>
                </a:cubicBezTo>
                <a:cubicBezTo>
                  <a:pt x="70" y="54"/>
                  <a:pt x="68" y="55"/>
                  <a:pt x="66" y="56"/>
                </a:cubicBezTo>
                <a:cubicBezTo>
                  <a:pt x="66" y="56"/>
                  <a:pt x="66" y="56"/>
                  <a:pt x="66" y="56"/>
                </a:cubicBezTo>
                <a:cubicBezTo>
                  <a:pt x="43" y="42"/>
                  <a:pt x="43" y="42"/>
                  <a:pt x="43" y="42"/>
                </a:cubicBezTo>
                <a:cubicBezTo>
                  <a:pt x="41" y="40"/>
                  <a:pt x="37" y="40"/>
                  <a:pt x="36" y="42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7"/>
                  <a:pt x="24" y="60"/>
                  <a:pt x="26" y="6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4" y="84"/>
                  <a:pt x="43" y="86"/>
                  <a:pt x="42" y="88"/>
                </a:cubicBezTo>
                <a:cubicBezTo>
                  <a:pt x="42" y="88"/>
                  <a:pt x="42" y="88"/>
                  <a:pt x="42" y="88"/>
                </a:cubicBezTo>
                <a:cubicBezTo>
                  <a:pt x="14" y="84"/>
                  <a:pt x="14" y="84"/>
                  <a:pt x="14" y="84"/>
                </a:cubicBezTo>
                <a:cubicBezTo>
                  <a:pt x="12" y="83"/>
                  <a:pt x="9" y="85"/>
                  <a:pt x="9" y="87"/>
                </a:cubicBezTo>
                <a:cubicBezTo>
                  <a:pt x="4" y="103"/>
                  <a:pt x="4" y="103"/>
                  <a:pt x="4" y="103"/>
                </a:cubicBezTo>
                <a:cubicBezTo>
                  <a:pt x="3" y="106"/>
                  <a:pt x="4" y="108"/>
                  <a:pt x="7" y="109"/>
                </a:cubicBezTo>
                <a:cubicBezTo>
                  <a:pt x="32" y="121"/>
                  <a:pt x="32" y="121"/>
                  <a:pt x="32" y="121"/>
                </a:cubicBezTo>
                <a:cubicBezTo>
                  <a:pt x="32" y="121"/>
                  <a:pt x="32" y="121"/>
                  <a:pt x="32" y="121"/>
                </a:cubicBezTo>
                <a:cubicBezTo>
                  <a:pt x="32" y="123"/>
                  <a:pt x="32" y="125"/>
                  <a:pt x="32" y="126"/>
                </a:cubicBezTo>
                <a:cubicBezTo>
                  <a:pt x="31" y="127"/>
                  <a:pt x="31" y="127"/>
                  <a:pt x="31" y="127"/>
                </a:cubicBezTo>
                <a:cubicBezTo>
                  <a:pt x="5" y="133"/>
                  <a:pt x="5" y="133"/>
                  <a:pt x="5" y="133"/>
                </a:cubicBezTo>
                <a:cubicBezTo>
                  <a:pt x="2" y="134"/>
                  <a:pt x="0" y="137"/>
                  <a:pt x="1" y="139"/>
                </a:cubicBezTo>
                <a:cubicBezTo>
                  <a:pt x="3" y="156"/>
                  <a:pt x="3" y="156"/>
                  <a:pt x="3" y="156"/>
                </a:cubicBezTo>
                <a:cubicBezTo>
                  <a:pt x="3" y="158"/>
                  <a:pt x="5" y="160"/>
                  <a:pt x="8" y="160"/>
                </a:cubicBezTo>
                <a:cubicBezTo>
                  <a:pt x="35" y="160"/>
                  <a:pt x="35" y="160"/>
                  <a:pt x="35" y="160"/>
                </a:cubicBezTo>
                <a:cubicBezTo>
                  <a:pt x="36" y="162"/>
                  <a:pt x="37" y="164"/>
                  <a:pt x="37" y="166"/>
                </a:cubicBezTo>
                <a:cubicBezTo>
                  <a:pt x="16" y="182"/>
                  <a:pt x="16" y="182"/>
                  <a:pt x="16" y="182"/>
                </a:cubicBezTo>
                <a:cubicBezTo>
                  <a:pt x="13" y="183"/>
                  <a:pt x="13" y="186"/>
                  <a:pt x="14" y="188"/>
                </a:cubicBezTo>
                <a:cubicBezTo>
                  <a:pt x="22" y="203"/>
                  <a:pt x="22" y="203"/>
                  <a:pt x="22" y="203"/>
                </a:cubicBezTo>
                <a:cubicBezTo>
                  <a:pt x="23" y="205"/>
                  <a:pt x="26" y="206"/>
                  <a:pt x="28" y="205"/>
                </a:cubicBezTo>
                <a:cubicBezTo>
                  <a:pt x="53" y="196"/>
                  <a:pt x="53" y="196"/>
                  <a:pt x="53" y="196"/>
                </a:cubicBezTo>
                <a:cubicBezTo>
                  <a:pt x="55" y="197"/>
                  <a:pt x="56" y="199"/>
                  <a:pt x="57" y="200"/>
                </a:cubicBezTo>
                <a:cubicBezTo>
                  <a:pt x="44" y="222"/>
                  <a:pt x="44" y="222"/>
                  <a:pt x="44" y="222"/>
                </a:cubicBezTo>
                <a:cubicBezTo>
                  <a:pt x="42" y="225"/>
                  <a:pt x="43" y="228"/>
                  <a:pt x="45" y="229"/>
                </a:cubicBezTo>
                <a:cubicBezTo>
                  <a:pt x="58" y="240"/>
                  <a:pt x="58" y="240"/>
                  <a:pt x="58" y="240"/>
                </a:cubicBezTo>
                <a:cubicBezTo>
                  <a:pt x="59" y="241"/>
                  <a:pt x="62" y="241"/>
                  <a:pt x="64" y="239"/>
                </a:cubicBezTo>
                <a:cubicBezTo>
                  <a:pt x="83" y="221"/>
                  <a:pt x="83" y="221"/>
                  <a:pt x="83" y="221"/>
                </a:cubicBezTo>
                <a:cubicBezTo>
                  <a:pt x="85" y="222"/>
                  <a:pt x="87" y="223"/>
                  <a:pt x="90" y="225"/>
                </a:cubicBezTo>
                <a:cubicBezTo>
                  <a:pt x="86" y="250"/>
                  <a:pt x="86" y="250"/>
                  <a:pt x="86" y="250"/>
                </a:cubicBezTo>
                <a:cubicBezTo>
                  <a:pt x="85" y="253"/>
                  <a:pt x="87" y="256"/>
                  <a:pt x="89" y="256"/>
                </a:cubicBezTo>
                <a:cubicBezTo>
                  <a:pt x="105" y="261"/>
                  <a:pt x="105" y="261"/>
                  <a:pt x="105" y="261"/>
                </a:cubicBezTo>
                <a:cubicBezTo>
                  <a:pt x="107" y="262"/>
                  <a:pt x="110" y="260"/>
                  <a:pt x="111" y="258"/>
                </a:cubicBezTo>
                <a:cubicBezTo>
                  <a:pt x="122" y="234"/>
                  <a:pt x="122" y="234"/>
                  <a:pt x="122" y="234"/>
                </a:cubicBezTo>
                <a:cubicBezTo>
                  <a:pt x="123" y="234"/>
                  <a:pt x="124" y="234"/>
                  <a:pt x="125" y="234"/>
                </a:cubicBezTo>
                <a:cubicBezTo>
                  <a:pt x="132" y="259"/>
                  <a:pt x="132" y="259"/>
                  <a:pt x="132" y="259"/>
                </a:cubicBezTo>
                <a:cubicBezTo>
                  <a:pt x="132" y="261"/>
                  <a:pt x="135" y="263"/>
                  <a:pt x="137" y="263"/>
                </a:cubicBezTo>
                <a:cubicBezTo>
                  <a:pt x="154" y="261"/>
                  <a:pt x="154" y="261"/>
                  <a:pt x="154" y="261"/>
                </a:cubicBezTo>
                <a:cubicBezTo>
                  <a:pt x="156" y="261"/>
                  <a:pt x="158" y="258"/>
                  <a:pt x="158" y="256"/>
                </a:cubicBezTo>
                <a:cubicBezTo>
                  <a:pt x="158" y="231"/>
                  <a:pt x="158" y="231"/>
                  <a:pt x="158" y="231"/>
                </a:cubicBezTo>
                <a:cubicBezTo>
                  <a:pt x="161" y="231"/>
                  <a:pt x="163" y="230"/>
                  <a:pt x="166" y="229"/>
                </a:cubicBezTo>
                <a:cubicBezTo>
                  <a:pt x="180" y="249"/>
                  <a:pt x="180" y="249"/>
                  <a:pt x="180" y="249"/>
                </a:cubicBezTo>
                <a:cubicBezTo>
                  <a:pt x="182" y="251"/>
                  <a:pt x="185" y="252"/>
                  <a:pt x="187" y="251"/>
                </a:cubicBezTo>
                <a:cubicBezTo>
                  <a:pt x="202" y="242"/>
                  <a:pt x="202" y="242"/>
                  <a:pt x="202" y="242"/>
                </a:cubicBezTo>
                <a:cubicBezTo>
                  <a:pt x="204" y="241"/>
                  <a:pt x="205" y="238"/>
                  <a:pt x="204" y="236"/>
                </a:cubicBezTo>
                <a:cubicBezTo>
                  <a:pt x="195" y="214"/>
                  <a:pt x="195" y="214"/>
                  <a:pt x="195" y="214"/>
                </a:cubicBezTo>
                <a:cubicBezTo>
                  <a:pt x="197" y="212"/>
                  <a:pt x="199" y="210"/>
                  <a:pt x="201" y="208"/>
                </a:cubicBezTo>
                <a:cubicBezTo>
                  <a:pt x="222" y="221"/>
                  <a:pt x="222" y="221"/>
                  <a:pt x="222" y="221"/>
                </a:cubicBezTo>
                <a:cubicBezTo>
                  <a:pt x="224" y="223"/>
                  <a:pt x="227" y="223"/>
                  <a:pt x="228" y="221"/>
                </a:cubicBezTo>
                <a:cubicBezTo>
                  <a:pt x="239" y="208"/>
                  <a:pt x="239" y="208"/>
                  <a:pt x="239" y="208"/>
                </a:cubicBezTo>
                <a:cubicBezTo>
                  <a:pt x="241" y="206"/>
                  <a:pt x="240" y="203"/>
                  <a:pt x="239" y="201"/>
                </a:cubicBezTo>
                <a:cubicBezTo>
                  <a:pt x="222" y="183"/>
                  <a:pt x="222" y="183"/>
                  <a:pt x="222" y="183"/>
                </a:cubicBezTo>
                <a:cubicBezTo>
                  <a:pt x="223" y="181"/>
                  <a:pt x="224" y="178"/>
                  <a:pt x="225" y="176"/>
                </a:cubicBezTo>
                <a:cubicBezTo>
                  <a:pt x="249" y="179"/>
                  <a:pt x="249" y="179"/>
                  <a:pt x="249" y="179"/>
                </a:cubicBezTo>
                <a:cubicBezTo>
                  <a:pt x="252" y="180"/>
                  <a:pt x="255" y="178"/>
                  <a:pt x="255" y="176"/>
                </a:cubicBezTo>
                <a:lnTo>
                  <a:pt x="260" y="160"/>
                </a:lnTo>
                <a:close/>
                <a:moveTo>
                  <a:pt x="120" y="208"/>
                </a:moveTo>
                <a:cubicBezTo>
                  <a:pt x="128" y="179"/>
                  <a:pt x="128" y="179"/>
                  <a:pt x="128" y="179"/>
                </a:cubicBezTo>
                <a:cubicBezTo>
                  <a:pt x="137" y="180"/>
                  <a:pt x="146" y="178"/>
                  <a:pt x="154" y="174"/>
                </a:cubicBezTo>
                <a:cubicBezTo>
                  <a:pt x="176" y="196"/>
                  <a:pt x="176" y="196"/>
                  <a:pt x="176" y="196"/>
                </a:cubicBezTo>
                <a:cubicBezTo>
                  <a:pt x="160" y="207"/>
                  <a:pt x="140" y="212"/>
                  <a:pt x="120" y="208"/>
                </a:cubicBezTo>
                <a:close/>
                <a:moveTo>
                  <a:pt x="63" y="163"/>
                </a:moveTo>
                <a:cubicBezTo>
                  <a:pt x="93" y="156"/>
                  <a:pt x="93" y="156"/>
                  <a:pt x="93" y="156"/>
                </a:cubicBezTo>
                <a:cubicBezTo>
                  <a:pt x="98" y="164"/>
                  <a:pt x="105" y="170"/>
                  <a:pt x="113" y="174"/>
                </a:cubicBezTo>
                <a:cubicBezTo>
                  <a:pt x="105" y="204"/>
                  <a:pt x="105" y="204"/>
                  <a:pt x="105" y="204"/>
                </a:cubicBezTo>
                <a:cubicBezTo>
                  <a:pt x="86" y="196"/>
                  <a:pt x="71" y="181"/>
                  <a:pt x="63" y="163"/>
                </a:cubicBezTo>
                <a:close/>
                <a:moveTo>
                  <a:pt x="147" y="58"/>
                </a:moveTo>
                <a:cubicBezTo>
                  <a:pt x="138" y="87"/>
                  <a:pt x="138" y="87"/>
                  <a:pt x="138" y="87"/>
                </a:cubicBezTo>
                <a:cubicBezTo>
                  <a:pt x="128" y="86"/>
                  <a:pt x="118" y="88"/>
                  <a:pt x="110" y="93"/>
                </a:cubicBezTo>
                <a:cubicBezTo>
                  <a:pt x="88" y="71"/>
                  <a:pt x="88" y="71"/>
                  <a:pt x="88" y="71"/>
                </a:cubicBezTo>
                <a:cubicBezTo>
                  <a:pt x="105" y="59"/>
                  <a:pt x="126" y="54"/>
                  <a:pt x="147" y="58"/>
                </a:cubicBezTo>
                <a:close/>
                <a:moveTo>
                  <a:pt x="204" y="104"/>
                </a:moveTo>
                <a:cubicBezTo>
                  <a:pt x="174" y="112"/>
                  <a:pt x="174" y="112"/>
                  <a:pt x="174" y="112"/>
                </a:cubicBezTo>
                <a:cubicBezTo>
                  <a:pt x="170" y="103"/>
                  <a:pt x="162" y="96"/>
                  <a:pt x="153" y="91"/>
                </a:cubicBezTo>
                <a:cubicBezTo>
                  <a:pt x="162" y="62"/>
                  <a:pt x="162" y="62"/>
                  <a:pt x="162" y="62"/>
                </a:cubicBezTo>
                <a:cubicBezTo>
                  <a:pt x="182" y="70"/>
                  <a:pt x="196" y="86"/>
                  <a:pt x="204" y="104"/>
                </a:cubicBezTo>
                <a:close/>
                <a:moveTo>
                  <a:pt x="179" y="126"/>
                </a:moveTo>
                <a:cubicBezTo>
                  <a:pt x="208" y="119"/>
                  <a:pt x="208" y="119"/>
                  <a:pt x="208" y="119"/>
                </a:cubicBezTo>
                <a:cubicBezTo>
                  <a:pt x="210" y="130"/>
                  <a:pt x="210" y="142"/>
                  <a:pt x="207" y="154"/>
                </a:cubicBezTo>
                <a:cubicBezTo>
                  <a:pt x="203" y="167"/>
                  <a:pt x="196" y="177"/>
                  <a:pt x="188" y="186"/>
                </a:cubicBezTo>
                <a:cubicBezTo>
                  <a:pt x="167" y="164"/>
                  <a:pt x="167" y="164"/>
                  <a:pt x="167" y="164"/>
                </a:cubicBezTo>
                <a:cubicBezTo>
                  <a:pt x="172" y="159"/>
                  <a:pt x="175" y="153"/>
                  <a:pt x="177" y="146"/>
                </a:cubicBezTo>
                <a:cubicBezTo>
                  <a:pt x="179" y="139"/>
                  <a:pt x="180" y="133"/>
                  <a:pt x="179" y="126"/>
                </a:cubicBezTo>
                <a:close/>
                <a:moveTo>
                  <a:pt x="152" y="138"/>
                </a:moveTo>
                <a:cubicBezTo>
                  <a:pt x="149" y="149"/>
                  <a:pt x="138" y="155"/>
                  <a:pt x="128" y="152"/>
                </a:cubicBezTo>
                <a:cubicBezTo>
                  <a:pt x="117" y="149"/>
                  <a:pt x="111" y="138"/>
                  <a:pt x="114" y="127"/>
                </a:cubicBezTo>
                <a:cubicBezTo>
                  <a:pt x="117" y="117"/>
                  <a:pt x="128" y="111"/>
                  <a:pt x="139" y="114"/>
                </a:cubicBezTo>
                <a:cubicBezTo>
                  <a:pt x="149" y="117"/>
                  <a:pt x="155" y="128"/>
                  <a:pt x="152" y="138"/>
                </a:cubicBezTo>
                <a:close/>
                <a:moveTo>
                  <a:pt x="88" y="141"/>
                </a:moveTo>
                <a:cubicBezTo>
                  <a:pt x="58" y="149"/>
                  <a:pt x="58" y="149"/>
                  <a:pt x="58" y="149"/>
                </a:cubicBezTo>
                <a:cubicBezTo>
                  <a:pt x="56" y="137"/>
                  <a:pt x="56" y="124"/>
                  <a:pt x="60" y="112"/>
                </a:cubicBezTo>
                <a:cubicBezTo>
                  <a:pt x="63" y="100"/>
                  <a:pt x="69" y="90"/>
                  <a:pt x="77" y="82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94" y="108"/>
                  <a:pt x="91" y="114"/>
                  <a:pt x="89" y="120"/>
                </a:cubicBezTo>
                <a:cubicBezTo>
                  <a:pt x="87" y="127"/>
                  <a:pt x="87" y="134"/>
                  <a:pt x="88" y="14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/>
          </a:p>
        </p:txBody>
      </p:sp>
      <p:sp>
        <p:nvSpPr>
          <p:cNvPr id="23" name="îṡ1ïďé">
            <a:extLst>
              <a:ext uri="{FF2B5EF4-FFF2-40B4-BE49-F238E27FC236}">
                <a16:creationId xmlns:a16="http://schemas.microsoft.com/office/drawing/2014/main" id="{21F1E93E-35F6-4EB3-B126-7B9707774391}"/>
              </a:ext>
            </a:extLst>
          </p:cNvPr>
          <p:cNvSpPr/>
          <p:nvPr/>
        </p:nvSpPr>
        <p:spPr bwMode="auto">
          <a:xfrm>
            <a:off x="8410103" y="2623645"/>
            <a:ext cx="1679172" cy="1680693"/>
          </a:xfrm>
          <a:custGeom>
            <a:avLst/>
            <a:gdLst>
              <a:gd name="T0" fmla="*/ 500 w 562"/>
              <a:gd name="T1" fmla="*/ 309 h 563"/>
              <a:gd name="T2" fmla="*/ 561 w 562"/>
              <a:gd name="T3" fmla="*/ 265 h 563"/>
              <a:gd name="T4" fmla="*/ 491 w 562"/>
              <a:gd name="T5" fmla="*/ 220 h 563"/>
              <a:gd name="T6" fmla="*/ 532 w 562"/>
              <a:gd name="T7" fmla="*/ 159 h 563"/>
              <a:gd name="T8" fmla="*/ 449 w 562"/>
              <a:gd name="T9" fmla="*/ 143 h 563"/>
              <a:gd name="T10" fmla="*/ 467 w 562"/>
              <a:gd name="T11" fmla="*/ 73 h 563"/>
              <a:gd name="T12" fmla="*/ 382 w 562"/>
              <a:gd name="T13" fmla="*/ 90 h 563"/>
              <a:gd name="T14" fmla="*/ 388 w 562"/>
              <a:gd name="T15" fmla="*/ 31 h 563"/>
              <a:gd name="T16" fmla="*/ 333 w 562"/>
              <a:gd name="T17" fmla="*/ 15 h 563"/>
              <a:gd name="T18" fmla="*/ 299 w 562"/>
              <a:gd name="T19" fmla="*/ 66 h 563"/>
              <a:gd name="T20" fmla="*/ 235 w 562"/>
              <a:gd name="T21" fmla="*/ 6 h 563"/>
              <a:gd name="T22" fmla="*/ 216 w 562"/>
              <a:gd name="T23" fmla="*/ 79 h 563"/>
              <a:gd name="T24" fmla="*/ 165 w 562"/>
              <a:gd name="T25" fmla="*/ 27 h 563"/>
              <a:gd name="T26" fmla="*/ 152 w 562"/>
              <a:gd name="T27" fmla="*/ 112 h 563"/>
              <a:gd name="T28" fmla="*/ 91 w 562"/>
              <a:gd name="T29" fmla="*/ 89 h 563"/>
              <a:gd name="T30" fmla="*/ 55 w 562"/>
              <a:gd name="T31" fmla="*/ 134 h 563"/>
              <a:gd name="T32" fmla="*/ 89 w 562"/>
              <a:gd name="T33" fmla="*/ 190 h 563"/>
              <a:gd name="T34" fmla="*/ 18 w 562"/>
              <a:gd name="T35" fmla="*/ 187 h 563"/>
              <a:gd name="T36" fmla="*/ 68 w 562"/>
              <a:gd name="T37" fmla="*/ 258 h 563"/>
              <a:gd name="T38" fmla="*/ 67 w 562"/>
              <a:gd name="T39" fmla="*/ 271 h 563"/>
              <a:gd name="T40" fmla="*/ 6 w 562"/>
              <a:gd name="T41" fmla="*/ 333 h 563"/>
              <a:gd name="T42" fmla="*/ 80 w 562"/>
              <a:gd name="T43" fmla="*/ 356 h 563"/>
              <a:gd name="T44" fmla="*/ 47 w 562"/>
              <a:gd name="T45" fmla="*/ 434 h 563"/>
              <a:gd name="T46" fmla="*/ 122 w 562"/>
              <a:gd name="T47" fmla="*/ 429 h 563"/>
              <a:gd name="T48" fmla="*/ 123 w 562"/>
              <a:gd name="T49" fmla="*/ 513 h 563"/>
              <a:gd name="T50" fmla="*/ 191 w 562"/>
              <a:gd name="T51" fmla="*/ 480 h 563"/>
              <a:gd name="T52" fmla="*/ 225 w 562"/>
              <a:gd name="T53" fmla="*/ 558 h 563"/>
              <a:gd name="T54" fmla="*/ 268 w 562"/>
              <a:gd name="T55" fmla="*/ 501 h 563"/>
              <a:gd name="T56" fmla="*/ 328 w 562"/>
              <a:gd name="T57" fmla="*/ 558 h 563"/>
              <a:gd name="T58" fmla="*/ 353 w 562"/>
              <a:gd name="T59" fmla="*/ 490 h 563"/>
              <a:gd name="T60" fmla="*/ 430 w 562"/>
              <a:gd name="T61" fmla="*/ 519 h 563"/>
              <a:gd name="T62" fmla="*/ 429 w 562"/>
              <a:gd name="T63" fmla="*/ 446 h 563"/>
              <a:gd name="T64" fmla="*/ 510 w 562"/>
              <a:gd name="T65" fmla="*/ 444 h 563"/>
              <a:gd name="T66" fmla="*/ 481 w 562"/>
              <a:gd name="T67" fmla="*/ 376 h 563"/>
              <a:gd name="T68" fmla="*/ 555 w 562"/>
              <a:gd name="T69" fmla="*/ 342 h 563"/>
              <a:gd name="T70" fmla="*/ 329 w 562"/>
              <a:gd name="T71" fmla="*/ 372 h 563"/>
              <a:gd name="T72" fmla="*/ 135 w 562"/>
              <a:gd name="T73" fmla="*/ 350 h 563"/>
              <a:gd name="T74" fmla="*/ 224 w 562"/>
              <a:gd name="T75" fmla="*/ 436 h 563"/>
              <a:gd name="T76" fmla="*/ 295 w 562"/>
              <a:gd name="T77" fmla="*/ 187 h 563"/>
              <a:gd name="T78" fmla="*/ 313 w 562"/>
              <a:gd name="T79" fmla="*/ 124 h 563"/>
              <a:gd name="T80" fmla="*/ 327 w 562"/>
              <a:gd name="T81" fmla="*/ 196 h 563"/>
              <a:gd name="T82" fmla="*/ 382 w 562"/>
              <a:gd name="T83" fmla="*/ 271 h 563"/>
              <a:gd name="T84" fmla="*/ 401 w 562"/>
              <a:gd name="T85" fmla="*/ 399 h 563"/>
              <a:gd name="T86" fmla="*/ 382 w 562"/>
              <a:gd name="T87" fmla="*/ 271 h 563"/>
              <a:gd name="T88" fmla="*/ 243 w 562"/>
              <a:gd name="T89" fmla="*/ 273 h 563"/>
              <a:gd name="T90" fmla="*/ 188 w 562"/>
              <a:gd name="T91" fmla="*/ 302 h 563"/>
              <a:gd name="T92" fmla="*/ 163 w 562"/>
              <a:gd name="T93" fmla="*/ 175 h 563"/>
              <a:gd name="T94" fmla="*/ 188 w 562"/>
              <a:gd name="T95" fmla="*/ 302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2" h="563">
                <a:moveTo>
                  <a:pt x="555" y="342"/>
                </a:moveTo>
                <a:cubicBezTo>
                  <a:pt x="557" y="337"/>
                  <a:pt x="554" y="331"/>
                  <a:pt x="548" y="329"/>
                </a:cubicBezTo>
                <a:cubicBezTo>
                  <a:pt x="500" y="309"/>
                  <a:pt x="500" y="309"/>
                  <a:pt x="500" y="309"/>
                </a:cubicBezTo>
                <a:cubicBezTo>
                  <a:pt x="501" y="302"/>
                  <a:pt x="501" y="296"/>
                  <a:pt x="501" y="290"/>
                </a:cubicBezTo>
                <a:cubicBezTo>
                  <a:pt x="552" y="277"/>
                  <a:pt x="552" y="277"/>
                  <a:pt x="552" y="277"/>
                </a:cubicBezTo>
                <a:cubicBezTo>
                  <a:pt x="558" y="275"/>
                  <a:pt x="562" y="270"/>
                  <a:pt x="561" y="265"/>
                </a:cubicBezTo>
                <a:cubicBezTo>
                  <a:pt x="556" y="230"/>
                  <a:pt x="556" y="230"/>
                  <a:pt x="556" y="230"/>
                </a:cubicBezTo>
                <a:cubicBezTo>
                  <a:pt x="556" y="224"/>
                  <a:pt x="551" y="220"/>
                  <a:pt x="545" y="220"/>
                </a:cubicBezTo>
                <a:cubicBezTo>
                  <a:pt x="491" y="220"/>
                  <a:pt x="491" y="220"/>
                  <a:pt x="491" y="220"/>
                </a:cubicBezTo>
                <a:cubicBezTo>
                  <a:pt x="490" y="215"/>
                  <a:pt x="488" y="209"/>
                  <a:pt x="486" y="204"/>
                </a:cubicBezTo>
                <a:cubicBezTo>
                  <a:pt x="528" y="174"/>
                  <a:pt x="528" y="174"/>
                  <a:pt x="528" y="174"/>
                </a:cubicBezTo>
                <a:cubicBezTo>
                  <a:pt x="533" y="170"/>
                  <a:pt x="535" y="164"/>
                  <a:pt x="532" y="159"/>
                </a:cubicBezTo>
                <a:cubicBezTo>
                  <a:pt x="515" y="128"/>
                  <a:pt x="515" y="128"/>
                  <a:pt x="515" y="128"/>
                </a:cubicBezTo>
                <a:cubicBezTo>
                  <a:pt x="513" y="123"/>
                  <a:pt x="507" y="121"/>
                  <a:pt x="502" y="123"/>
                </a:cubicBezTo>
                <a:cubicBezTo>
                  <a:pt x="449" y="143"/>
                  <a:pt x="449" y="143"/>
                  <a:pt x="449" y="143"/>
                </a:cubicBezTo>
                <a:cubicBezTo>
                  <a:pt x="446" y="140"/>
                  <a:pt x="443" y="136"/>
                  <a:pt x="439" y="133"/>
                </a:cubicBezTo>
                <a:cubicBezTo>
                  <a:pt x="469" y="88"/>
                  <a:pt x="469" y="88"/>
                  <a:pt x="469" y="88"/>
                </a:cubicBezTo>
                <a:cubicBezTo>
                  <a:pt x="472" y="83"/>
                  <a:pt x="472" y="76"/>
                  <a:pt x="467" y="73"/>
                </a:cubicBezTo>
                <a:cubicBezTo>
                  <a:pt x="440" y="50"/>
                  <a:pt x="440" y="50"/>
                  <a:pt x="440" y="50"/>
                </a:cubicBezTo>
                <a:cubicBezTo>
                  <a:pt x="437" y="46"/>
                  <a:pt x="430" y="47"/>
                  <a:pt x="426" y="51"/>
                </a:cubicBezTo>
                <a:cubicBezTo>
                  <a:pt x="382" y="90"/>
                  <a:pt x="382" y="90"/>
                  <a:pt x="382" y="90"/>
                </a:cubicBezTo>
                <a:cubicBezTo>
                  <a:pt x="382" y="91"/>
                  <a:pt x="382" y="91"/>
                  <a:pt x="382" y="91"/>
                </a:cubicBezTo>
                <a:cubicBezTo>
                  <a:pt x="380" y="90"/>
                  <a:pt x="379" y="90"/>
                  <a:pt x="378" y="89"/>
                </a:cubicBezTo>
                <a:cubicBezTo>
                  <a:pt x="388" y="31"/>
                  <a:pt x="388" y="31"/>
                  <a:pt x="388" y="31"/>
                </a:cubicBezTo>
                <a:cubicBezTo>
                  <a:pt x="389" y="25"/>
                  <a:pt x="385" y="20"/>
                  <a:pt x="380" y="18"/>
                </a:cubicBezTo>
                <a:cubicBezTo>
                  <a:pt x="346" y="9"/>
                  <a:pt x="346" y="9"/>
                  <a:pt x="346" y="9"/>
                </a:cubicBezTo>
                <a:cubicBezTo>
                  <a:pt x="341" y="7"/>
                  <a:pt x="335" y="10"/>
                  <a:pt x="333" y="15"/>
                </a:cubicBezTo>
                <a:cubicBezTo>
                  <a:pt x="309" y="69"/>
                  <a:pt x="309" y="69"/>
                  <a:pt x="309" y="69"/>
                </a:cubicBezTo>
                <a:cubicBezTo>
                  <a:pt x="306" y="69"/>
                  <a:pt x="302" y="68"/>
                  <a:pt x="299" y="68"/>
                </a:cubicBezTo>
                <a:cubicBezTo>
                  <a:pt x="299" y="67"/>
                  <a:pt x="299" y="67"/>
                  <a:pt x="299" y="66"/>
                </a:cubicBezTo>
                <a:cubicBezTo>
                  <a:pt x="282" y="9"/>
                  <a:pt x="282" y="9"/>
                  <a:pt x="282" y="9"/>
                </a:cubicBezTo>
                <a:cubicBezTo>
                  <a:pt x="281" y="4"/>
                  <a:pt x="275" y="0"/>
                  <a:pt x="270" y="1"/>
                </a:cubicBezTo>
                <a:cubicBezTo>
                  <a:pt x="235" y="6"/>
                  <a:pt x="235" y="6"/>
                  <a:pt x="235" y="6"/>
                </a:cubicBezTo>
                <a:cubicBezTo>
                  <a:pt x="230" y="7"/>
                  <a:pt x="226" y="12"/>
                  <a:pt x="226" y="18"/>
                </a:cubicBezTo>
                <a:cubicBezTo>
                  <a:pt x="227" y="75"/>
                  <a:pt x="227" y="75"/>
                  <a:pt x="227" y="75"/>
                </a:cubicBezTo>
                <a:cubicBezTo>
                  <a:pt x="224" y="76"/>
                  <a:pt x="220" y="77"/>
                  <a:pt x="216" y="79"/>
                </a:cubicBezTo>
                <a:cubicBezTo>
                  <a:pt x="215" y="78"/>
                  <a:pt x="215" y="78"/>
                  <a:pt x="215" y="78"/>
                </a:cubicBezTo>
                <a:cubicBezTo>
                  <a:pt x="180" y="30"/>
                  <a:pt x="180" y="30"/>
                  <a:pt x="180" y="30"/>
                </a:cubicBezTo>
                <a:cubicBezTo>
                  <a:pt x="176" y="26"/>
                  <a:pt x="170" y="24"/>
                  <a:pt x="165" y="27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0" y="47"/>
                  <a:pt x="128" y="53"/>
                  <a:pt x="130" y="59"/>
                </a:cubicBezTo>
                <a:cubicBezTo>
                  <a:pt x="152" y="112"/>
                  <a:pt x="152" y="112"/>
                  <a:pt x="152" y="112"/>
                </a:cubicBezTo>
                <a:cubicBezTo>
                  <a:pt x="149" y="115"/>
                  <a:pt x="145" y="118"/>
                  <a:pt x="142" y="121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91" y="89"/>
                  <a:pt x="91" y="89"/>
                  <a:pt x="91" y="89"/>
                </a:cubicBezTo>
                <a:cubicBezTo>
                  <a:pt x="86" y="86"/>
                  <a:pt x="80" y="87"/>
                  <a:pt x="77" y="91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1" y="123"/>
                  <a:pt x="51" y="129"/>
                  <a:pt x="55" y="134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4" y="181"/>
                  <a:pt x="92" y="185"/>
                  <a:pt x="89" y="190"/>
                </a:cubicBezTo>
                <a:cubicBezTo>
                  <a:pt x="89" y="189"/>
                  <a:pt x="89" y="189"/>
                  <a:pt x="89" y="189"/>
                </a:cubicBezTo>
                <a:cubicBezTo>
                  <a:pt x="31" y="180"/>
                  <a:pt x="31" y="180"/>
                  <a:pt x="31" y="180"/>
                </a:cubicBezTo>
                <a:cubicBezTo>
                  <a:pt x="25" y="179"/>
                  <a:pt x="19" y="182"/>
                  <a:pt x="18" y="187"/>
                </a:cubicBezTo>
                <a:cubicBezTo>
                  <a:pt x="8" y="222"/>
                  <a:pt x="8" y="222"/>
                  <a:pt x="8" y="222"/>
                </a:cubicBezTo>
                <a:cubicBezTo>
                  <a:pt x="6" y="226"/>
                  <a:pt x="9" y="232"/>
                  <a:pt x="14" y="235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9" y="259"/>
                  <a:pt x="69" y="259"/>
                  <a:pt x="69" y="259"/>
                </a:cubicBezTo>
                <a:cubicBezTo>
                  <a:pt x="69" y="263"/>
                  <a:pt x="68" y="267"/>
                  <a:pt x="68" y="271"/>
                </a:cubicBezTo>
                <a:cubicBezTo>
                  <a:pt x="67" y="271"/>
                  <a:pt x="67" y="271"/>
                  <a:pt x="67" y="27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4" y="287"/>
                  <a:pt x="0" y="293"/>
                  <a:pt x="1" y="298"/>
                </a:cubicBezTo>
                <a:cubicBezTo>
                  <a:pt x="6" y="333"/>
                  <a:pt x="6" y="333"/>
                  <a:pt x="6" y="333"/>
                </a:cubicBezTo>
                <a:cubicBezTo>
                  <a:pt x="6" y="338"/>
                  <a:pt x="11" y="342"/>
                  <a:pt x="17" y="342"/>
                </a:cubicBezTo>
                <a:cubicBezTo>
                  <a:pt x="75" y="342"/>
                  <a:pt x="75" y="342"/>
                  <a:pt x="75" y="342"/>
                </a:cubicBezTo>
                <a:cubicBezTo>
                  <a:pt x="77" y="347"/>
                  <a:pt x="78" y="351"/>
                  <a:pt x="80" y="356"/>
                </a:cubicBezTo>
                <a:cubicBezTo>
                  <a:pt x="33" y="389"/>
                  <a:pt x="33" y="389"/>
                  <a:pt x="33" y="389"/>
                </a:cubicBezTo>
                <a:cubicBezTo>
                  <a:pt x="28" y="392"/>
                  <a:pt x="27" y="399"/>
                  <a:pt x="30" y="403"/>
                </a:cubicBezTo>
                <a:cubicBezTo>
                  <a:pt x="47" y="434"/>
                  <a:pt x="47" y="434"/>
                  <a:pt x="47" y="434"/>
                </a:cubicBezTo>
                <a:cubicBezTo>
                  <a:pt x="49" y="439"/>
                  <a:pt x="55" y="441"/>
                  <a:pt x="60" y="439"/>
                </a:cubicBezTo>
                <a:cubicBezTo>
                  <a:pt x="114" y="418"/>
                  <a:pt x="114" y="418"/>
                  <a:pt x="114" y="418"/>
                </a:cubicBezTo>
                <a:cubicBezTo>
                  <a:pt x="117" y="422"/>
                  <a:pt x="119" y="425"/>
                  <a:pt x="122" y="429"/>
                </a:cubicBezTo>
                <a:cubicBezTo>
                  <a:pt x="93" y="476"/>
                  <a:pt x="93" y="476"/>
                  <a:pt x="93" y="476"/>
                </a:cubicBezTo>
                <a:cubicBezTo>
                  <a:pt x="90" y="481"/>
                  <a:pt x="91" y="488"/>
                  <a:pt x="95" y="491"/>
                </a:cubicBezTo>
                <a:cubicBezTo>
                  <a:pt x="123" y="513"/>
                  <a:pt x="123" y="513"/>
                  <a:pt x="123" y="513"/>
                </a:cubicBezTo>
                <a:cubicBezTo>
                  <a:pt x="127" y="517"/>
                  <a:pt x="133" y="516"/>
                  <a:pt x="137" y="512"/>
                </a:cubicBezTo>
                <a:cubicBezTo>
                  <a:pt x="178" y="473"/>
                  <a:pt x="178" y="473"/>
                  <a:pt x="178" y="473"/>
                </a:cubicBezTo>
                <a:cubicBezTo>
                  <a:pt x="182" y="476"/>
                  <a:pt x="187" y="478"/>
                  <a:pt x="191" y="480"/>
                </a:cubicBezTo>
                <a:cubicBezTo>
                  <a:pt x="183" y="536"/>
                  <a:pt x="183" y="536"/>
                  <a:pt x="183" y="536"/>
                </a:cubicBezTo>
                <a:cubicBezTo>
                  <a:pt x="182" y="542"/>
                  <a:pt x="185" y="547"/>
                  <a:pt x="190" y="548"/>
                </a:cubicBezTo>
                <a:cubicBezTo>
                  <a:pt x="225" y="558"/>
                  <a:pt x="225" y="558"/>
                  <a:pt x="225" y="558"/>
                </a:cubicBezTo>
                <a:cubicBezTo>
                  <a:pt x="229" y="560"/>
                  <a:pt x="235" y="557"/>
                  <a:pt x="238" y="552"/>
                </a:cubicBezTo>
                <a:cubicBezTo>
                  <a:pt x="260" y="500"/>
                  <a:pt x="260" y="500"/>
                  <a:pt x="260" y="500"/>
                </a:cubicBezTo>
                <a:cubicBezTo>
                  <a:pt x="262" y="500"/>
                  <a:pt x="265" y="501"/>
                  <a:pt x="268" y="501"/>
                </a:cubicBezTo>
                <a:cubicBezTo>
                  <a:pt x="281" y="554"/>
                  <a:pt x="281" y="554"/>
                  <a:pt x="281" y="554"/>
                </a:cubicBezTo>
                <a:cubicBezTo>
                  <a:pt x="282" y="559"/>
                  <a:pt x="288" y="563"/>
                  <a:pt x="293" y="562"/>
                </a:cubicBezTo>
                <a:cubicBezTo>
                  <a:pt x="328" y="558"/>
                  <a:pt x="328" y="558"/>
                  <a:pt x="328" y="558"/>
                </a:cubicBezTo>
                <a:cubicBezTo>
                  <a:pt x="334" y="558"/>
                  <a:pt x="338" y="553"/>
                  <a:pt x="338" y="547"/>
                </a:cubicBezTo>
                <a:cubicBezTo>
                  <a:pt x="338" y="495"/>
                  <a:pt x="338" y="495"/>
                  <a:pt x="338" y="495"/>
                </a:cubicBezTo>
                <a:cubicBezTo>
                  <a:pt x="343" y="493"/>
                  <a:pt x="348" y="492"/>
                  <a:pt x="353" y="490"/>
                </a:cubicBezTo>
                <a:cubicBezTo>
                  <a:pt x="385" y="533"/>
                  <a:pt x="385" y="533"/>
                  <a:pt x="385" y="533"/>
                </a:cubicBezTo>
                <a:cubicBezTo>
                  <a:pt x="389" y="538"/>
                  <a:pt x="395" y="539"/>
                  <a:pt x="399" y="536"/>
                </a:cubicBezTo>
                <a:cubicBezTo>
                  <a:pt x="430" y="519"/>
                  <a:pt x="430" y="519"/>
                  <a:pt x="430" y="519"/>
                </a:cubicBezTo>
                <a:cubicBezTo>
                  <a:pt x="435" y="516"/>
                  <a:pt x="437" y="510"/>
                  <a:pt x="435" y="505"/>
                </a:cubicBezTo>
                <a:cubicBezTo>
                  <a:pt x="416" y="457"/>
                  <a:pt x="416" y="457"/>
                  <a:pt x="416" y="457"/>
                </a:cubicBezTo>
                <a:cubicBezTo>
                  <a:pt x="420" y="454"/>
                  <a:pt x="425" y="450"/>
                  <a:pt x="429" y="446"/>
                </a:cubicBezTo>
                <a:cubicBezTo>
                  <a:pt x="473" y="474"/>
                  <a:pt x="473" y="474"/>
                  <a:pt x="473" y="474"/>
                </a:cubicBezTo>
                <a:cubicBezTo>
                  <a:pt x="478" y="477"/>
                  <a:pt x="485" y="476"/>
                  <a:pt x="488" y="472"/>
                </a:cubicBezTo>
                <a:cubicBezTo>
                  <a:pt x="510" y="444"/>
                  <a:pt x="510" y="444"/>
                  <a:pt x="510" y="444"/>
                </a:cubicBezTo>
                <a:cubicBezTo>
                  <a:pt x="514" y="441"/>
                  <a:pt x="514" y="434"/>
                  <a:pt x="510" y="430"/>
                </a:cubicBezTo>
                <a:cubicBezTo>
                  <a:pt x="473" y="391"/>
                  <a:pt x="473" y="391"/>
                  <a:pt x="473" y="391"/>
                </a:cubicBezTo>
                <a:cubicBezTo>
                  <a:pt x="476" y="386"/>
                  <a:pt x="479" y="381"/>
                  <a:pt x="481" y="376"/>
                </a:cubicBezTo>
                <a:cubicBezTo>
                  <a:pt x="533" y="384"/>
                  <a:pt x="533" y="384"/>
                  <a:pt x="533" y="384"/>
                </a:cubicBezTo>
                <a:cubicBezTo>
                  <a:pt x="539" y="385"/>
                  <a:pt x="544" y="381"/>
                  <a:pt x="545" y="376"/>
                </a:cubicBezTo>
                <a:lnTo>
                  <a:pt x="555" y="342"/>
                </a:lnTo>
                <a:close/>
                <a:moveTo>
                  <a:pt x="255" y="445"/>
                </a:moveTo>
                <a:cubicBezTo>
                  <a:pt x="274" y="382"/>
                  <a:pt x="274" y="382"/>
                  <a:pt x="274" y="382"/>
                </a:cubicBezTo>
                <a:cubicBezTo>
                  <a:pt x="293" y="384"/>
                  <a:pt x="313" y="381"/>
                  <a:pt x="329" y="372"/>
                </a:cubicBezTo>
                <a:cubicBezTo>
                  <a:pt x="376" y="420"/>
                  <a:pt x="376" y="420"/>
                  <a:pt x="376" y="420"/>
                </a:cubicBezTo>
                <a:cubicBezTo>
                  <a:pt x="341" y="443"/>
                  <a:pt x="298" y="453"/>
                  <a:pt x="255" y="445"/>
                </a:cubicBezTo>
                <a:close/>
                <a:moveTo>
                  <a:pt x="135" y="350"/>
                </a:moveTo>
                <a:cubicBezTo>
                  <a:pt x="199" y="334"/>
                  <a:pt x="199" y="334"/>
                  <a:pt x="199" y="334"/>
                </a:cubicBezTo>
                <a:cubicBezTo>
                  <a:pt x="209" y="351"/>
                  <a:pt x="224" y="364"/>
                  <a:pt x="242" y="373"/>
                </a:cubicBezTo>
                <a:cubicBezTo>
                  <a:pt x="224" y="436"/>
                  <a:pt x="224" y="436"/>
                  <a:pt x="224" y="436"/>
                </a:cubicBezTo>
                <a:cubicBezTo>
                  <a:pt x="183" y="420"/>
                  <a:pt x="152" y="388"/>
                  <a:pt x="135" y="350"/>
                </a:cubicBezTo>
                <a:close/>
                <a:moveTo>
                  <a:pt x="313" y="124"/>
                </a:moveTo>
                <a:cubicBezTo>
                  <a:pt x="295" y="187"/>
                  <a:pt x="295" y="187"/>
                  <a:pt x="295" y="187"/>
                </a:cubicBezTo>
                <a:cubicBezTo>
                  <a:pt x="273" y="184"/>
                  <a:pt x="252" y="189"/>
                  <a:pt x="234" y="200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223" y="127"/>
                  <a:pt x="268" y="116"/>
                  <a:pt x="313" y="124"/>
                </a:cubicBezTo>
                <a:close/>
                <a:moveTo>
                  <a:pt x="436" y="223"/>
                </a:moveTo>
                <a:cubicBezTo>
                  <a:pt x="372" y="239"/>
                  <a:pt x="372" y="239"/>
                  <a:pt x="372" y="239"/>
                </a:cubicBezTo>
                <a:cubicBezTo>
                  <a:pt x="362" y="221"/>
                  <a:pt x="347" y="205"/>
                  <a:pt x="327" y="196"/>
                </a:cubicBezTo>
                <a:cubicBezTo>
                  <a:pt x="345" y="133"/>
                  <a:pt x="345" y="133"/>
                  <a:pt x="345" y="133"/>
                </a:cubicBezTo>
                <a:cubicBezTo>
                  <a:pt x="388" y="150"/>
                  <a:pt x="419" y="183"/>
                  <a:pt x="436" y="223"/>
                </a:cubicBezTo>
                <a:close/>
                <a:moveTo>
                  <a:pt x="382" y="271"/>
                </a:moveTo>
                <a:cubicBezTo>
                  <a:pt x="445" y="255"/>
                  <a:pt x="445" y="255"/>
                  <a:pt x="445" y="255"/>
                </a:cubicBezTo>
                <a:cubicBezTo>
                  <a:pt x="449" y="279"/>
                  <a:pt x="448" y="305"/>
                  <a:pt x="441" y="330"/>
                </a:cubicBezTo>
                <a:cubicBezTo>
                  <a:pt x="433" y="357"/>
                  <a:pt x="419" y="380"/>
                  <a:pt x="401" y="399"/>
                </a:cubicBezTo>
                <a:cubicBezTo>
                  <a:pt x="356" y="352"/>
                  <a:pt x="356" y="352"/>
                  <a:pt x="356" y="352"/>
                </a:cubicBezTo>
                <a:cubicBezTo>
                  <a:pt x="366" y="341"/>
                  <a:pt x="374" y="327"/>
                  <a:pt x="379" y="312"/>
                </a:cubicBezTo>
                <a:cubicBezTo>
                  <a:pt x="383" y="298"/>
                  <a:pt x="384" y="284"/>
                  <a:pt x="382" y="271"/>
                </a:cubicBezTo>
                <a:close/>
                <a:moveTo>
                  <a:pt x="325" y="296"/>
                </a:moveTo>
                <a:cubicBezTo>
                  <a:pt x="319" y="319"/>
                  <a:pt x="295" y="332"/>
                  <a:pt x="273" y="325"/>
                </a:cubicBezTo>
                <a:cubicBezTo>
                  <a:pt x="250" y="319"/>
                  <a:pt x="237" y="295"/>
                  <a:pt x="243" y="273"/>
                </a:cubicBezTo>
                <a:cubicBezTo>
                  <a:pt x="250" y="250"/>
                  <a:pt x="274" y="237"/>
                  <a:pt x="296" y="244"/>
                </a:cubicBezTo>
                <a:cubicBezTo>
                  <a:pt x="319" y="250"/>
                  <a:pt x="332" y="274"/>
                  <a:pt x="325" y="296"/>
                </a:cubicBezTo>
                <a:close/>
                <a:moveTo>
                  <a:pt x="188" y="302"/>
                </a:moveTo>
                <a:cubicBezTo>
                  <a:pt x="125" y="318"/>
                  <a:pt x="125" y="318"/>
                  <a:pt x="125" y="318"/>
                </a:cubicBezTo>
                <a:cubicBezTo>
                  <a:pt x="119" y="293"/>
                  <a:pt x="120" y="266"/>
                  <a:pt x="128" y="239"/>
                </a:cubicBezTo>
                <a:cubicBezTo>
                  <a:pt x="135" y="215"/>
                  <a:pt x="147" y="193"/>
                  <a:pt x="163" y="175"/>
                </a:cubicBezTo>
                <a:cubicBezTo>
                  <a:pt x="209" y="222"/>
                  <a:pt x="209" y="222"/>
                  <a:pt x="209" y="222"/>
                </a:cubicBezTo>
                <a:cubicBezTo>
                  <a:pt x="200" y="232"/>
                  <a:pt x="194" y="244"/>
                  <a:pt x="190" y="257"/>
                </a:cubicBezTo>
                <a:cubicBezTo>
                  <a:pt x="186" y="273"/>
                  <a:pt x="185" y="288"/>
                  <a:pt x="188" y="302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000"/>
          </a:p>
        </p:txBody>
      </p:sp>
      <p:sp>
        <p:nvSpPr>
          <p:cNvPr id="24" name="ïṣľíḍè">
            <a:extLst>
              <a:ext uri="{FF2B5EF4-FFF2-40B4-BE49-F238E27FC236}">
                <a16:creationId xmlns:a16="http://schemas.microsoft.com/office/drawing/2014/main" id="{66080F90-35C8-4BD5-B459-2F61A6FAC0CD}"/>
              </a:ext>
            </a:extLst>
          </p:cNvPr>
          <p:cNvSpPr/>
          <p:nvPr/>
        </p:nvSpPr>
        <p:spPr bwMode="auto">
          <a:xfrm>
            <a:off x="7386351" y="1444878"/>
            <a:ext cx="521826" cy="520849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išľiḋé">
            <a:extLst>
              <a:ext uri="{FF2B5EF4-FFF2-40B4-BE49-F238E27FC236}">
                <a16:creationId xmlns:a16="http://schemas.microsoft.com/office/drawing/2014/main" id="{5E1D3632-32C2-4253-B681-481C1A97C26A}"/>
              </a:ext>
            </a:extLst>
          </p:cNvPr>
          <p:cNvSpPr/>
          <p:nvPr/>
        </p:nvSpPr>
        <p:spPr bwMode="auto">
          <a:xfrm>
            <a:off x="8542567" y="1675223"/>
            <a:ext cx="571616" cy="570544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î$ļiḍè">
            <a:extLst>
              <a:ext uri="{FF2B5EF4-FFF2-40B4-BE49-F238E27FC236}">
                <a16:creationId xmlns:a16="http://schemas.microsoft.com/office/drawing/2014/main" id="{21E418F5-4F29-4FBF-A563-171CB876C967}"/>
              </a:ext>
            </a:extLst>
          </p:cNvPr>
          <p:cNvSpPr/>
          <p:nvPr/>
        </p:nvSpPr>
        <p:spPr bwMode="auto">
          <a:xfrm>
            <a:off x="7669097" y="2534871"/>
            <a:ext cx="520746" cy="519770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işlîďê">
            <a:extLst>
              <a:ext uri="{FF2B5EF4-FFF2-40B4-BE49-F238E27FC236}">
                <a16:creationId xmlns:a16="http://schemas.microsoft.com/office/drawing/2014/main" id="{AF8BC5A4-36B4-4DE8-9BEF-CEBD7D612E00}"/>
              </a:ext>
            </a:extLst>
          </p:cNvPr>
          <p:cNvSpPr/>
          <p:nvPr/>
        </p:nvSpPr>
        <p:spPr bwMode="auto">
          <a:xfrm>
            <a:off x="7647043" y="3868018"/>
            <a:ext cx="520746" cy="519770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íšḻïḋé">
            <a:extLst>
              <a:ext uri="{FF2B5EF4-FFF2-40B4-BE49-F238E27FC236}">
                <a16:creationId xmlns:a16="http://schemas.microsoft.com/office/drawing/2014/main" id="{701D909D-54F8-4611-A7D4-71D558DAEED9}"/>
              </a:ext>
            </a:extLst>
          </p:cNvPr>
          <p:cNvSpPr/>
          <p:nvPr/>
        </p:nvSpPr>
        <p:spPr bwMode="auto">
          <a:xfrm>
            <a:off x="8723903" y="4836128"/>
            <a:ext cx="520746" cy="519770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8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51139" y="1932637"/>
            <a:ext cx="5419185" cy="895350"/>
          </a:xfrm>
        </p:spPr>
        <p:txBody>
          <a:bodyPr/>
          <a:lstStyle/>
          <a:p>
            <a:r>
              <a:rPr lang="zh-CN" altLang="en-US" dirty="0"/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952255" y="2827987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653022" y="2445889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6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36C93F-C3F0-457B-B880-6DF8DB49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1FFF8C1-C94F-4177-B628-DD315154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EA84D7-1CCF-488F-8504-0DCF4BEB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42" name="iṣļîḋê">
            <a:extLst>
              <a:ext uri="{FF2B5EF4-FFF2-40B4-BE49-F238E27FC236}">
                <a16:creationId xmlns:a16="http://schemas.microsoft.com/office/drawing/2014/main" id="{5C4A153C-72D8-45EB-9577-9A673016E5E8}"/>
              </a:ext>
            </a:extLst>
          </p:cNvPr>
          <p:cNvSpPr/>
          <p:nvPr/>
        </p:nvSpPr>
        <p:spPr bwMode="auto">
          <a:xfrm>
            <a:off x="4366502" y="4838351"/>
            <a:ext cx="390170" cy="281247"/>
          </a:xfrm>
          <a:custGeom>
            <a:avLst/>
            <a:gdLst>
              <a:gd name="T0" fmla="*/ 38 w 101"/>
              <a:gd name="T1" fmla="*/ 73 h 73"/>
              <a:gd name="T2" fmla="*/ 38 w 101"/>
              <a:gd name="T3" fmla="*/ 62 h 73"/>
              <a:gd name="T4" fmla="*/ 46 w 101"/>
              <a:gd name="T5" fmla="*/ 50 h 73"/>
              <a:gd name="T6" fmla="*/ 10 w 101"/>
              <a:gd name="T7" fmla="*/ 33 h 73"/>
              <a:gd name="T8" fmla="*/ 3 w 101"/>
              <a:gd name="T9" fmla="*/ 0 h 73"/>
              <a:gd name="T10" fmla="*/ 98 w 101"/>
              <a:gd name="T11" fmla="*/ 2 h 73"/>
              <a:gd name="T12" fmla="*/ 68 w 101"/>
              <a:gd name="T13" fmla="*/ 42 h 73"/>
              <a:gd name="T14" fmla="*/ 56 w 101"/>
              <a:gd name="T15" fmla="*/ 62 h 73"/>
              <a:gd name="T16" fmla="*/ 68 w 101"/>
              <a:gd name="T17" fmla="*/ 68 h 73"/>
              <a:gd name="T18" fmla="*/ 38 w 101"/>
              <a:gd name="T19" fmla="*/ 65 h 73"/>
              <a:gd name="T20" fmla="*/ 38 w 101"/>
              <a:gd name="T21" fmla="*/ 70 h 73"/>
              <a:gd name="T22" fmla="*/ 65 w 101"/>
              <a:gd name="T23" fmla="*/ 68 h 73"/>
              <a:gd name="T24" fmla="*/ 53 w 101"/>
              <a:gd name="T25" fmla="*/ 65 h 73"/>
              <a:gd name="T26" fmla="*/ 54 w 101"/>
              <a:gd name="T27" fmla="*/ 47 h 73"/>
              <a:gd name="T28" fmla="*/ 67 w 101"/>
              <a:gd name="T29" fmla="*/ 39 h 73"/>
              <a:gd name="T30" fmla="*/ 88 w 101"/>
              <a:gd name="T31" fmla="*/ 31 h 73"/>
              <a:gd name="T32" fmla="*/ 5 w 101"/>
              <a:gd name="T33" fmla="*/ 3 h 73"/>
              <a:gd name="T34" fmla="*/ 33 w 101"/>
              <a:gd name="T35" fmla="*/ 39 h 73"/>
              <a:gd name="T36" fmla="*/ 34 w 101"/>
              <a:gd name="T37" fmla="*/ 39 h 73"/>
              <a:gd name="T38" fmla="*/ 49 w 101"/>
              <a:gd name="T39" fmla="*/ 48 h 73"/>
              <a:gd name="T40" fmla="*/ 38 w 101"/>
              <a:gd name="T41" fmla="*/ 65 h 73"/>
              <a:gd name="T42" fmla="*/ 71 w 101"/>
              <a:gd name="T43" fmla="*/ 31 h 73"/>
              <a:gd name="T44" fmla="*/ 78 w 101"/>
              <a:gd name="T45" fmla="*/ 7 h 73"/>
              <a:gd name="T46" fmla="*/ 91 w 101"/>
              <a:gd name="T47" fmla="*/ 8 h 73"/>
              <a:gd name="T48" fmla="*/ 70 w 101"/>
              <a:gd name="T49" fmla="*/ 34 h 73"/>
              <a:gd name="T50" fmla="*/ 75 w 101"/>
              <a:gd name="T51" fmla="*/ 30 h 73"/>
              <a:gd name="T52" fmla="*/ 81 w 101"/>
              <a:gd name="T53" fmla="*/ 10 h 73"/>
              <a:gd name="T54" fmla="*/ 27 w 101"/>
              <a:gd name="T55" fmla="*/ 34 h 73"/>
              <a:gd name="T56" fmla="*/ 9 w 101"/>
              <a:gd name="T57" fmla="*/ 7 h 73"/>
              <a:gd name="T58" fmla="*/ 22 w 101"/>
              <a:gd name="T59" fmla="*/ 9 h 73"/>
              <a:gd name="T60" fmla="*/ 30 w 101"/>
              <a:gd name="T61" fmla="*/ 34 h 73"/>
              <a:gd name="T62" fmla="*/ 25 w 101"/>
              <a:gd name="T63" fmla="*/ 30 h 73"/>
              <a:gd name="T64" fmla="*/ 12 w 101"/>
              <a:gd name="T65" fmla="*/ 1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1" h="73">
                <a:moveTo>
                  <a:pt x="62" y="73"/>
                </a:moveTo>
                <a:cubicBezTo>
                  <a:pt x="38" y="73"/>
                  <a:pt x="38" y="73"/>
                  <a:pt x="38" y="73"/>
                </a:cubicBezTo>
                <a:cubicBezTo>
                  <a:pt x="34" y="73"/>
                  <a:pt x="32" y="71"/>
                  <a:pt x="32" y="68"/>
                </a:cubicBezTo>
                <a:cubicBezTo>
                  <a:pt x="32" y="65"/>
                  <a:pt x="34" y="62"/>
                  <a:pt x="38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50"/>
                  <a:pt x="46" y="50"/>
                  <a:pt x="46" y="50"/>
                </a:cubicBezTo>
                <a:cubicBezTo>
                  <a:pt x="41" y="49"/>
                  <a:pt x="36" y="46"/>
                  <a:pt x="32" y="42"/>
                </a:cubicBezTo>
                <a:cubicBezTo>
                  <a:pt x="23" y="42"/>
                  <a:pt x="15" y="39"/>
                  <a:pt x="10" y="33"/>
                </a:cubicBezTo>
                <a:cubicBezTo>
                  <a:pt x="0" y="21"/>
                  <a:pt x="2" y="2"/>
                  <a:pt x="3" y="2"/>
                </a:cubicBezTo>
                <a:cubicBezTo>
                  <a:pt x="3" y="0"/>
                  <a:pt x="3" y="0"/>
                  <a:pt x="3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101" y="21"/>
                  <a:pt x="90" y="33"/>
                </a:cubicBezTo>
                <a:cubicBezTo>
                  <a:pt x="85" y="39"/>
                  <a:pt x="78" y="42"/>
                  <a:pt x="68" y="42"/>
                </a:cubicBezTo>
                <a:cubicBezTo>
                  <a:pt x="64" y="46"/>
                  <a:pt x="60" y="49"/>
                  <a:pt x="56" y="50"/>
                </a:cubicBezTo>
                <a:cubicBezTo>
                  <a:pt x="56" y="62"/>
                  <a:pt x="56" y="62"/>
                  <a:pt x="56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65" y="62"/>
                  <a:pt x="68" y="65"/>
                  <a:pt x="68" y="68"/>
                </a:cubicBezTo>
                <a:cubicBezTo>
                  <a:pt x="68" y="71"/>
                  <a:pt x="65" y="73"/>
                  <a:pt x="62" y="73"/>
                </a:cubicBezTo>
                <a:close/>
                <a:moveTo>
                  <a:pt x="38" y="65"/>
                </a:moveTo>
                <a:cubicBezTo>
                  <a:pt x="36" y="65"/>
                  <a:pt x="35" y="66"/>
                  <a:pt x="35" y="68"/>
                </a:cubicBezTo>
                <a:cubicBezTo>
                  <a:pt x="35" y="69"/>
                  <a:pt x="36" y="70"/>
                  <a:pt x="38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4" y="70"/>
                  <a:pt x="65" y="69"/>
                  <a:pt x="65" y="68"/>
                </a:cubicBezTo>
                <a:cubicBezTo>
                  <a:pt x="65" y="66"/>
                  <a:pt x="64" y="65"/>
                  <a:pt x="62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48"/>
                  <a:pt x="53" y="48"/>
                  <a:pt x="53" y="48"/>
                </a:cubicBezTo>
                <a:cubicBezTo>
                  <a:pt x="54" y="47"/>
                  <a:pt x="54" y="47"/>
                  <a:pt x="54" y="47"/>
                </a:cubicBezTo>
                <a:cubicBezTo>
                  <a:pt x="58" y="46"/>
                  <a:pt x="63" y="44"/>
                  <a:pt x="6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77" y="39"/>
                  <a:pt x="83" y="36"/>
                  <a:pt x="88" y="31"/>
                </a:cubicBezTo>
                <a:cubicBezTo>
                  <a:pt x="96" y="22"/>
                  <a:pt x="96" y="8"/>
                  <a:pt x="9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8"/>
                  <a:pt x="5" y="22"/>
                  <a:pt x="13" y="31"/>
                </a:cubicBezTo>
                <a:cubicBezTo>
                  <a:pt x="17" y="36"/>
                  <a:pt x="24" y="39"/>
                  <a:pt x="33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8" y="44"/>
                  <a:pt x="43" y="47"/>
                  <a:pt x="47" y="48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65"/>
                  <a:pt x="49" y="65"/>
                  <a:pt x="49" y="65"/>
                </a:cubicBezTo>
                <a:lnTo>
                  <a:pt x="38" y="65"/>
                </a:lnTo>
                <a:close/>
                <a:moveTo>
                  <a:pt x="70" y="34"/>
                </a:moveTo>
                <a:cubicBezTo>
                  <a:pt x="71" y="31"/>
                  <a:pt x="71" y="31"/>
                  <a:pt x="71" y="31"/>
                </a:cubicBezTo>
                <a:cubicBezTo>
                  <a:pt x="75" y="25"/>
                  <a:pt x="77" y="17"/>
                  <a:pt x="78" y="9"/>
                </a:cubicBezTo>
                <a:cubicBezTo>
                  <a:pt x="78" y="7"/>
                  <a:pt x="78" y="7"/>
                  <a:pt x="78" y="7"/>
                </a:cubicBezTo>
                <a:cubicBezTo>
                  <a:pt x="91" y="7"/>
                  <a:pt x="91" y="7"/>
                  <a:pt x="91" y="7"/>
                </a:cubicBezTo>
                <a:cubicBezTo>
                  <a:pt x="91" y="8"/>
                  <a:pt x="91" y="8"/>
                  <a:pt x="91" y="8"/>
                </a:cubicBezTo>
                <a:cubicBezTo>
                  <a:pt x="91" y="28"/>
                  <a:pt x="78" y="33"/>
                  <a:pt x="73" y="34"/>
                </a:cubicBezTo>
                <a:lnTo>
                  <a:pt x="70" y="34"/>
                </a:lnTo>
                <a:close/>
                <a:moveTo>
                  <a:pt x="81" y="10"/>
                </a:moveTo>
                <a:cubicBezTo>
                  <a:pt x="80" y="17"/>
                  <a:pt x="78" y="24"/>
                  <a:pt x="75" y="30"/>
                </a:cubicBezTo>
                <a:cubicBezTo>
                  <a:pt x="81" y="28"/>
                  <a:pt x="88" y="23"/>
                  <a:pt x="88" y="10"/>
                </a:cubicBezTo>
                <a:lnTo>
                  <a:pt x="81" y="10"/>
                </a:lnTo>
                <a:close/>
                <a:moveTo>
                  <a:pt x="30" y="34"/>
                </a:moveTo>
                <a:cubicBezTo>
                  <a:pt x="27" y="34"/>
                  <a:pt x="27" y="34"/>
                  <a:pt x="27" y="34"/>
                </a:cubicBezTo>
                <a:cubicBezTo>
                  <a:pt x="22" y="32"/>
                  <a:pt x="10" y="28"/>
                  <a:pt x="9" y="8"/>
                </a:cubicBezTo>
                <a:cubicBezTo>
                  <a:pt x="9" y="7"/>
                  <a:pt x="9" y="7"/>
                  <a:pt x="9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17"/>
                  <a:pt x="25" y="25"/>
                  <a:pt x="29" y="31"/>
                </a:cubicBezTo>
                <a:lnTo>
                  <a:pt x="30" y="34"/>
                </a:lnTo>
                <a:close/>
                <a:moveTo>
                  <a:pt x="12" y="10"/>
                </a:moveTo>
                <a:cubicBezTo>
                  <a:pt x="13" y="23"/>
                  <a:pt x="19" y="28"/>
                  <a:pt x="25" y="30"/>
                </a:cubicBezTo>
                <a:cubicBezTo>
                  <a:pt x="22" y="24"/>
                  <a:pt x="20" y="17"/>
                  <a:pt x="19" y="10"/>
                </a:cubicBezTo>
                <a:lnTo>
                  <a:pt x="12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íṥḻídè">
            <a:extLst>
              <a:ext uri="{FF2B5EF4-FFF2-40B4-BE49-F238E27FC236}">
                <a16:creationId xmlns:a16="http://schemas.microsoft.com/office/drawing/2014/main" id="{700ECFC8-A965-41F1-916A-F3504B2AEEFA}"/>
              </a:ext>
            </a:extLst>
          </p:cNvPr>
          <p:cNvSpPr/>
          <p:nvPr/>
        </p:nvSpPr>
        <p:spPr bwMode="auto">
          <a:xfrm>
            <a:off x="5784914" y="4698789"/>
            <a:ext cx="312136" cy="385292"/>
          </a:xfrm>
          <a:custGeom>
            <a:avLst/>
            <a:gdLst>
              <a:gd name="T0" fmla="*/ 190 w 192"/>
              <a:gd name="T1" fmla="*/ 29 h 237"/>
              <a:gd name="T2" fmla="*/ 164 w 192"/>
              <a:gd name="T3" fmla="*/ 67 h 237"/>
              <a:gd name="T4" fmla="*/ 159 w 192"/>
              <a:gd name="T5" fmla="*/ 71 h 237"/>
              <a:gd name="T6" fmla="*/ 69 w 192"/>
              <a:gd name="T7" fmla="*/ 199 h 237"/>
              <a:gd name="T8" fmla="*/ 5 w 192"/>
              <a:gd name="T9" fmla="*/ 230 h 237"/>
              <a:gd name="T10" fmla="*/ 14 w 192"/>
              <a:gd name="T11" fmla="*/ 164 h 237"/>
              <a:gd name="T12" fmla="*/ 109 w 192"/>
              <a:gd name="T13" fmla="*/ 36 h 237"/>
              <a:gd name="T14" fmla="*/ 112 w 192"/>
              <a:gd name="T15" fmla="*/ 34 h 237"/>
              <a:gd name="T16" fmla="*/ 133 w 192"/>
              <a:gd name="T17" fmla="*/ 3 h 237"/>
              <a:gd name="T18" fmla="*/ 128 w 192"/>
              <a:gd name="T19" fmla="*/ 0 h 237"/>
              <a:gd name="T20" fmla="*/ 12 w 192"/>
              <a:gd name="T21" fmla="*/ 161 h 237"/>
              <a:gd name="T22" fmla="*/ 0 w 192"/>
              <a:gd name="T23" fmla="*/ 237 h 237"/>
              <a:gd name="T24" fmla="*/ 71 w 192"/>
              <a:gd name="T25" fmla="*/ 204 h 237"/>
              <a:gd name="T26" fmla="*/ 71 w 192"/>
              <a:gd name="T27" fmla="*/ 204 h 237"/>
              <a:gd name="T28" fmla="*/ 173 w 192"/>
              <a:gd name="T29" fmla="*/ 62 h 237"/>
              <a:gd name="T30" fmla="*/ 192 w 192"/>
              <a:gd name="T31" fmla="*/ 31 h 237"/>
              <a:gd name="T32" fmla="*/ 190 w 192"/>
              <a:gd name="T33" fmla="*/ 29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2" h="237">
                <a:moveTo>
                  <a:pt x="190" y="29"/>
                </a:moveTo>
                <a:lnTo>
                  <a:pt x="164" y="67"/>
                </a:lnTo>
                <a:lnTo>
                  <a:pt x="159" y="71"/>
                </a:lnTo>
                <a:lnTo>
                  <a:pt x="69" y="199"/>
                </a:lnTo>
                <a:lnTo>
                  <a:pt x="5" y="230"/>
                </a:lnTo>
                <a:lnTo>
                  <a:pt x="14" y="164"/>
                </a:lnTo>
                <a:lnTo>
                  <a:pt x="109" y="36"/>
                </a:lnTo>
                <a:lnTo>
                  <a:pt x="112" y="34"/>
                </a:lnTo>
                <a:lnTo>
                  <a:pt x="133" y="3"/>
                </a:lnTo>
                <a:lnTo>
                  <a:pt x="128" y="0"/>
                </a:lnTo>
                <a:lnTo>
                  <a:pt x="12" y="161"/>
                </a:lnTo>
                <a:lnTo>
                  <a:pt x="0" y="237"/>
                </a:lnTo>
                <a:lnTo>
                  <a:pt x="71" y="204"/>
                </a:lnTo>
                <a:lnTo>
                  <a:pt x="71" y="204"/>
                </a:lnTo>
                <a:lnTo>
                  <a:pt x="173" y="62"/>
                </a:lnTo>
                <a:lnTo>
                  <a:pt x="192" y="31"/>
                </a:lnTo>
                <a:lnTo>
                  <a:pt x="190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iṩḻiďê">
            <a:extLst>
              <a:ext uri="{FF2B5EF4-FFF2-40B4-BE49-F238E27FC236}">
                <a16:creationId xmlns:a16="http://schemas.microsoft.com/office/drawing/2014/main" id="{7A73500A-EDD9-4BDB-AB2F-3EC90529296E}"/>
              </a:ext>
            </a:extLst>
          </p:cNvPr>
          <p:cNvSpPr/>
          <p:nvPr/>
        </p:nvSpPr>
        <p:spPr bwMode="auto">
          <a:xfrm>
            <a:off x="5832061" y="4757316"/>
            <a:ext cx="157695" cy="216218"/>
          </a:xfrm>
          <a:custGeom>
            <a:avLst/>
            <a:gdLst>
              <a:gd name="T0" fmla="*/ 41 w 41"/>
              <a:gd name="T1" fmla="*/ 0 h 56"/>
              <a:gd name="T2" fmla="*/ 40 w 41"/>
              <a:gd name="T3" fmla="*/ 2 h 56"/>
              <a:gd name="T4" fmla="*/ 2 w 41"/>
              <a:gd name="T5" fmla="*/ 56 h 56"/>
              <a:gd name="T6" fmla="*/ 0 w 41"/>
              <a:gd name="T7" fmla="*/ 55 h 56"/>
              <a:gd name="T8" fmla="*/ 38 w 41"/>
              <a:gd name="T9" fmla="*/ 1 h 56"/>
              <a:gd name="T10" fmla="*/ 39 w 41"/>
              <a:gd name="T11" fmla="*/ 0 h 56"/>
              <a:gd name="T12" fmla="*/ 41 w 41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56">
                <a:moveTo>
                  <a:pt x="41" y="0"/>
                </a:moveTo>
                <a:cubicBezTo>
                  <a:pt x="40" y="2"/>
                  <a:pt x="40" y="2"/>
                  <a:pt x="40" y="2"/>
                </a:cubicBezTo>
                <a:cubicBezTo>
                  <a:pt x="2" y="56"/>
                  <a:pt x="2" y="56"/>
                  <a:pt x="2" y="56"/>
                </a:cubicBezTo>
                <a:cubicBezTo>
                  <a:pt x="0" y="55"/>
                  <a:pt x="0" y="55"/>
                  <a:pt x="0" y="55"/>
                </a:cubicBezTo>
                <a:cubicBezTo>
                  <a:pt x="38" y="1"/>
                  <a:pt x="38" y="1"/>
                  <a:pt x="38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0"/>
                  <a:pt x="4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ïŝľïḋè">
            <a:extLst>
              <a:ext uri="{FF2B5EF4-FFF2-40B4-BE49-F238E27FC236}">
                <a16:creationId xmlns:a16="http://schemas.microsoft.com/office/drawing/2014/main" id="{D0F3732F-C90D-418B-9B84-7F925299D7B5}"/>
              </a:ext>
            </a:extLst>
          </p:cNvPr>
          <p:cNvSpPr/>
          <p:nvPr/>
        </p:nvSpPr>
        <p:spPr bwMode="auto">
          <a:xfrm>
            <a:off x="5854820" y="4765443"/>
            <a:ext cx="162571" cy="225972"/>
          </a:xfrm>
          <a:custGeom>
            <a:avLst/>
            <a:gdLst>
              <a:gd name="T0" fmla="*/ 42 w 42"/>
              <a:gd name="T1" fmla="*/ 1 h 59"/>
              <a:gd name="T2" fmla="*/ 41 w 42"/>
              <a:gd name="T3" fmla="*/ 3 h 59"/>
              <a:gd name="T4" fmla="*/ 2 w 42"/>
              <a:gd name="T5" fmla="*/ 59 h 59"/>
              <a:gd name="T6" fmla="*/ 0 w 42"/>
              <a:gd name="T7" fmla="*/ 58 h 59"/>
              <a:gd name="T8" fmla="*/ 39 w 42"/>
              <a:gd name="T9" fmla="*/ 2 h 59"/>
              <a:gd name="T10" fmla="*/ 40 w 42"/>
              <a:gd name="T11" fmla="*/ 0 h 59"/>
              <a:gd name="T12" fmla="*/ 42 w 42"/>
              <a:gd name="T13" fmla="*/ 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59">
                <a:moveTo>
                  <a:pt x="42" y="1"/>
                </a:moveTo>
                <a:cubicBezTo>
                  <a:pt x="41" y="3"/>
                  <a:pt x="41" y="3"/>
                  <a:pt x="41" y="3"/>
                </a:cubicBezTo>
                <a:cubicBezTo>
                  <a:pt x="2" y="59"/>
                  <a:pt x="2" y="59"/>
                  <a:pt x="2" y="59"/>
                </a:cubicBezTo>
                <a:cubicBezTo>
                  <a:pt x="0" y="58"/>
                  <a:pt x="0" y="58"/>
                  <a:pt x="0" y="58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1"/>
                  <a:pt x="41" y="1"/>
                  <a:pt x="4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ïṡḻiḑê">
            <a:extLst>
              <a:ext uri="{FF2B5EF4-FFF2-40B4-BE49-F238E27FC236}">
                <a16:creationId xmlns:a16="http://schemas.microsoft.com/office/drawing/2014/main" id="{7BCB6E94-81A1-4012-8535-4EBF8EA1143E}"/>
              </a:ext>
            </a:extLst>
          </p:cNvPr>
          <p:cNvSpPr/>
          <p:nvPr/>
        </p:nvSpPr>
        <p:spPr bwMode="auto">
          <a:xfrm>
            <a:off x="5877580" y="4783326"/>
            <a:ext cx="162571" cy="224347"/>
          </a:xfrm>
          <a:custGeom>
            <a:avLst/>
            <a:gdLst>
              <a:gd name="T0" fmla="*/ 42 w 42"/>
              <a:gd name="T1" fmla="*/ 2 h 58"/>
              <a:gd name="T2" fmla="*/ 41 w 42"/>
              <a:gd name="T3" fmla="*/ 4 h 58"/>
              <a:gd name="T4" fmla="*/ 2 w 42"/>
              <a:gd name="T5" fmla="*/ 58 h 58"/>
              <a:gd name="T6" fmla="*/ 0 w 42"/>
              <a:gd name="T7" fmla="*/ 57 h 58"/>
              <a:gd name="T8" fmla="*/ 40 w 42"/>
              <a:gd name="T9" fmla="*/ 2 h 58"/>
              <a:gd name="T10" fmla="*/ 41 w 42"/>
              <a:gd name="T11" fmla="*/ 0 h 58"/>
              <a:gd name="T12" fmla="*/ 42 w 42"/>
              <a:gd name="T13" fmla="*/ 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58">
                <a:moveTo>
                  <a:pt x="42" y="2"/>
                </a:moveTo>
                <a:cubicBezTo>
                  <a:pt x="41" y="4"/>
                  <a:pt x="41" y="4"/>
                  <a:pt x="41" y="4"/>
                </a:cubicBezTo>
                <a:cubicBezTo>
                  <a:pt x="2" y="58"/>
                  <a:pt x="2" y="58"/>
                  <a:pt x="2" y="58"/>
                </a:cubicBezTo>
                <a:cubicBezTo>
                  <a:pt x="0" y="57"/>
                  <a:pt x="0" y="57"/>
                  <a:pt x="0" y="57"/>
                </a:cubicBezTo>
                <a:cubicBezTo>
                  <a:pt x="40" y="2"/>
                  <a:pt x="40" y="2"/>
                  <a:pt x="40" y="2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1"/>
                  <a:pt x="42" y="1"/>
                  <a:pt x="4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íṩ1íḍê">
            <a:extLst>
              <a:ext uri="{FF2B5EF4-FFF2-40B4-BE49-F238E27FC236}">
                <a16:creationId xmlns:a16="http://schemas.microsoft.com/office/drawing/2014/main" id="{BE15871B-976C-48E7-AF4D-32443BABB5B2}"/>
              </a:ext>
            </a:extLst>
          </p:cNvPr>
          <p:cNvSpPr/>
          <p:nvPr/>
        </p:nvSpPr>
        <p:spPr bwMode="auto">
          <a:xfrm>
            <a:off x="5804423" y="4957276"/>
            <a:ext cx="100794" cy="73156"/>
          </a:xfrm>
          <a:custGeom>
            <a:avLst/>
            <a:gdLst>
              <a:gd name="T0" fmla="*/ 26 w 26"/>
              <a:gd name="T1" fmla="*/ 17 h 19"/>
              <a:gd name="T2" fmla="*/ 22 w 26"/>
              <a:gd name="T3" fmla="*/ 19 h 19"/>
              <a:gd name="T4" fmla="*/ 0 w 26"/>
              <a:gd name="T5" fmla="*/ 4 h 19"/>
              <a:gd name="T6" fmla="*/ 1 w 26"/>
              <a:gd name="T7" fmla="*/ 0 h 19"/>
              <a:gd name="T8" fmla="*/ 26 w 26"/>
              <a:gd name="T9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9">
                <a:moveTo>
                  <a:pt x="26" y="17"/>
                </a:moveTo>
                <a:cubicBezTo>
                  <a:pt x="22" y="19"/>
                  <a:pt x="22" y="19"/>
                  <a:pt x="22" y="19"/>
                </a:cubicBezTo>
                <a:cubicBezTo>
                  <a:pt x="15" y="5"/>
                  <a:pt x="0" y="4"/>
                  <a:pt x="0" y="4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7" y="2"/>
                  <a:pt x="26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ïṩľïde">
            <a:extLst>
              <a:ext uri="{FF2B5EF4-FFF2-40B4-BE49-F238E27FC236}">
                <a16:creationId xmlns:a16="http://schemas.microsoft.com/office/drawing/2014/main" id="{80EAC980-FF8A-495F-90D4-8F828A3DCD94}"/>
              </a:ext>
            </a:extLst>
          </p:cNvPr>
          <p:cNvSpPr/>
          <p:nvPr/>
        </p:nvSpPr>
        <p:spPr bwMode="auto">
          <a:xfrm>
            <a:off x="5793044" y="5027182"/>
            <a:ext cx="42268" cy="34139"/>
          </a:xfrm>
          <a:custGeom>
            <a:avLst/>
            <a:gdLst>
              <a:gd name="T0" fmla="*/ 11 w 11"/>
              <a:gd name="T1" fmla="*/ 8 h 9"/>
              <a:gd name="T2" fmla="*/ 8 w 11"/>
              <a:gd name="T3" fmla="*/ 9 h 9"/>
              <a:gd name="T4" fmla="*/ 0 w 11"/>
              <a:gd name="T5" fmla="*/ 3 h 9"/>
              <a:gd name="T6" fmla="*/ 1 w 11"/>
              <a:gd name="T7" fmla="*/ 0 h 9"/>
              <a:gd name="T8" fmla="*/ 11 w 11"/>
              <a:gd name="T9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9">
                <a:moveTo>
                  <a:pt x="11" y="8"/>
                </a:moveTo>
                <a:cubicBezTo>
                  <a:pt x="8" y="9"/>
                  <a:pt x="8" y="9"/>
                  <a:pt x="8" y="9"/>
                </a:cubicBezTo>
                <a:cubicBezTo>
                  <a:pt x="5" y="5"/>
                  <a:pt x="0" y="3"/>
                  <a:pt x="0" y="3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8" y="2"/>
                  <a:pt x="11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ïṩļïďê">
            <a:extLst>
              <a:ext uri="{FF2B5EF4-FFF2-40B4-BE49-F238E27FC236}">
                <a16:creationId xmlns:a16="http://schemas.microsoft.com/office/drawing/2014/main" id="{846796ED-BCD6-4DA5-A386-E862E9AF3A63}"/>
              </a:ext>
            </a:extLst>
          </p:cNvPr>
          <p:cNvSpPr/>
          <p:nvPr/>
        </p:nvSpPr>
        <p:spPr bwMode="auto">
          <a:xfrm>
            <a:off x="5950737" y="4680906"/>
            <a:ext cx="154443" cy="141436"/>
          </a:xfrm>
          <a:custGeom>
            <a:avLst/>
            <a:gdLst>
              <a:gd name="T0" fmla="*/ 15 w 40"/>
              <a:gd name="T1" fmla="*/ 22 h 37"/>
              <a:gd name="T2" fmla="*/ 10 w 40"/>
              <a:gd name="T3" fmla="*/ 20 h 37"/>
              <a:gd name="T4" fmla="*/ 4 w 40"/>
              <a:gd name="T5" fmla="*/ 19 h 37"/>
              <a:gd name="T6" fmla="*/ 3 w 40"/>
              <a:gd name="T7" fmla="*/ 20 h 37"/>
              <a:gd name="T8" fmla="*/ 9 w 40"/>
              <a:gd name="T9" fmla="*/ 22 h 37"/>
              <a:gd name="T10" fmla="*/ 14 w 40"/>
              <a:gd name="T11" fmla="*/ 24 h 37"/>
              <a:gd name="T12" fmla="*/ 21 w 40"/>
              <a:gd name="T13" fmla="*/ 29 h 37"/>
              <a:gd name="T14" fmla="*/ 17 w 40"/>
              <a:gd name="T15" fmla="*/ 23 h 37"/>
              <a:gd name="T16" fmla="*/ 15 w 40"/>
              <a:gd name="T17" fmla="*/ 22 h 37"/>
              <a:gd name="T18" fmla="*/ 10 w 40"/>
              <a:gd name="T19" fmla="*/ 20 h 37"/>
              <a:gd name="T20" fmla="*/ 4 w 40"/>
              <a:gd name="T21" fmla="*/ 19 h 37"/>
              <a:gd name="T22" fmla="*/ 3 w 40"/>
              <a:gd name="T23" fmla="*/ 20 h 37"/>
              <a:gd name="T24" fmla="*/ 9 w 40"/>
              <a:gd name="T25" fmla="*/ 22 h 37"/>
              <a:gd name="T26" fmla="*/ 14 w 40"/>
              <a:gd name="T27" fmla="*/ 24 h 37"/>
              <a:gd name="T28" fmla="*/ 21 w 40"/>
              <a:gd name="T29" fmla="*/ 29 h 37"/>
              <a:gd name="T30" fmla="*/ 17 w 40"/>
              <a:gd name="T31" fmla="*/ 23 h 37"/>
              <a:gd name="T32" fmla="*/ 29 w 40"/>
              <a:gd name="T33" fmla="*/ 2 h 37"/>
              <a:gd name="T34" fmla="*/ 15 w 40"/>
              <a:gd name="T35" fmla="*/ 1 h 37"/>
              <a:gd name="T36" fmla="*/ 11 w 40"/>
              <a:gd name="T37" fmla="*/ 5 h 37"/>
              <a:gd name="T38" fmla="*/ 2 w 40"/>
              <a:gd name="T39" fmla="*/ 20 h 37"/>
              <a:gd name="T40" fmla="*/ 7 w 40"/>
              <a:gd name="T41" fmla="*/ 21 h 37"/>
              <a:gd name="T42" fmla="*/ 13 w 40"/>
              <a:gd name="T43" fmla="*/ 23 h 37"/>
              <a:gd name="T44" fmla="*/ 16 w 40"/>
              <a:gd name="T45" fmla="*/ 25 h 37"/>
              <a:gd name="T46" fmla="*/ 22 w 40"/>
              <a:gd name="T47" fmla="*/ 31 h 37"/>
              <a:gd name="T48" fmla="*/ 24 w 40"/>
              <a:gd name="T49" fmla="*/ 35 h 37"/>
              <a:gd name="T50" fmla="*/ 30 w 40"/>
              <a:gd name="T51" fmla="*/ 31 h 37"/>
              <a:gd name="T52" fmla="*/ 26 w 40"/>
              <a:gd name="T53" fmla="*/ 33 h 37"/>
              <a:gd name="T54" fmla="*/ 22 w 40"/>
              <a:gd name="T55" fmla="*/ 27 h 37"/>
              <a:gd name="T56" fmla="*/ 15 w 40"/>
              <a:gd name="T57" fmla="*/ 22 h 37"/>
              <a:gd name="T58" fmla="*/ 10 w 40"/>
              <a:gd name="T59" fmla="*/ 20 h 37"/>
              <a:gd name="T60" fmla="*/ 4 w 40"/>
              <a:gd name="T61" fmla="*/ 19 h 37"/>
              <a:gd name="T62" fmla="*/ 13 w 40"/>
              <a:gd name="T63" fmla="*/ 6 h 37"/>
              <a:gd name="T64" fmla="*/ 28 w 40"/>
              <a:gd name="T65" fmla="*/ 4 h 37"/>
              <a:gd name="T66" fmla="*/ 37 w 40"/>
              <a:gd name="T67" fmla="*/ 17 h 37"/>
              <a:gd name="T68" fmla="*/ 17 w 40"/>
              <a:gd name="T69" fmla="*/ 23 h 37"/>
              <a:gd name="T70" fmla="*/ 13 w 40"/>
              <a:gd name="T71" fmla="*/ 22 h 37"/>
              <a:gd name="T72" fmla="*/ 8 w 40"/>
              <a:gd name="T73" fmla="*/ 20 h 37"/>
              <a:gd name="T74" fmla="*/ 4 w 40"/>
              <a:gd name="T75" fmla="*/ 19 h 37"/>
              <a:gd name="T76" fmla="*/ 7 w 40"/>
              <a:gd name="T77" fmla="*/ 21 h 37"/>
              <a:gd name="T78" fmla="*/ 13 w 40"/>
              <a:gd name="T79" fmla="*/ 23 h 37"/>
              <a:gd name="T80" fmla="*/ 16 w 40"/>
              <a:gd name="T81" fmla="*/ 25 h 37"/>
              <a:gd name="T82" fmla="*/ 22 w 40"/>
              <a:gd name="T83" fmla="*/ 27 h 37"/>
              <a:gd name="T84" fmla="*/ 17 w 40"/>
              <a:gd name="T85" fmla="*/ 23 h 37"/>
              <a:gd name="T86" fmla="*/ 13 w 40"/>
              <a:gd name="T87" fmla="*/ 22 h 37"/>
              <a:gd name="T88" fmla="*/ 8 w 40"/>
              <a:gd name="T89" fmla="*/ 20 h 37"/>
              <a:gd name="T90" fmla="*/ 4 w 40"/>
              <a:gd name="T91" fmla="*/ 19 h 37"/>
              <a:gd name="T92" fmla="*/ 7 w 40"/>
              <a:gd name="T93" fmla="*/ 21 h 37"/>
              <a:gd name="T94" fmla="*/ 13 w 40"/>
              <a:gd name="T95" fmla="*/ 23 h 37"/>
              <a:gd name="T96" fmla="*/ 16 w 40"/>
              <a:gd name="T97" fmla="*/ 25 h 37"/>
              <a:gd name="T98" fmla="*/ 22 w 40"/>
              <a:gd name="T99" fmla="*/ 2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" h="37">
                <a:moveTo>
                  <a:pt x="17" y="23"/>
                </a:moveTo>
                <a:cubicBezTo>
                  <a:pt x="16" y="23"/>
                  <a:pt x="16" y="23"/>
                  <a:pt x="15" y="22"/>
                </a:cubicBezTo>
                <a:cubicBezTo>
                  <a:pt x="15" y="22"/>
                  <a:pt x="14" y="22"/>
                  <a:pt x="13" y="22"/>
                </a:cubicBezTo>
                <a:cubicBezTo>
                  <a:pt x="12" y="21"/>
                  <a:pt x="11" y="21"/>
                  <a:pt x="10" y="20"/>
                </a:cubicBezTo>
                <a:cubicBezTo>
                  <a:pt x="10" y="20"/>
                  <a:pt x="9" y="20"/>
                  <a:pt x="8" y="20"/>
                </a:cubicBezTo>
                <a:cubicBezTo>
                  <a:pt x="7" y="19"/>
                  <a:pt x="5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5" y="21"/>
                  <a:pt x="7" y="21"/>
                </a:cubicBezTo>
                <a:cubicBezTo>
                  <a:pt x="8" y="21"/>
                  <a:pt x="9" y="22"/>
                  <a:pt x="9" y="22"/>
                </a:cubicBezTo>
                <a:cubicBezTo>
                  <a:pt x="10" y="22"/>
                  <a:pt x="11" y="23"/>
                  <a:pt x="13" y="23"/>
                </a:cubicBezTo>
                <a:cubicBezTo>
                  <a:pt x="13" y="23"/>
                  <a:pt x="14" y="24"/>
                  <a:pt x="14" y="24"/>
                </a:cubicBezTo>
                <a:cubicBezTo>
                  <a:pt x="15" y="24"/>
                  <a:pt x="15" y="25"/>
                  <a:pt x="16" y="25"/>
                </a:cubicBezTo>
                <a:cubicBezTo>
                  <a:pt x="18" y="26"/>
                  <a:pt x="19" y="27"/>
                  <a:pt x="21" y="29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6"/>
                  <a:pt x="19" y="25"/>
                  <a:pt x="17" y="23"/>
                </a:cubicBezTo>
                <a:close/>
                <a:moveTo>
                  <a:pt x="17" y="23"/>
                </a:moveTo>
                <a:cubicBezTo>
                  <a:pt x="16" y="23"/>
                  <a:pt x="16" y="23"/>
                  <a:pt x="15" y="22"/>
                </a:cubicBezTo>
                <a:cubicBezTo>
                  <a:pt x="15" y="22"/>
                  <a:pt x="14" y="22"/>
                  <a:pt x="13" y="22"/>
                </a:cubicBezTo>
                <a:cubicBezTo>
                  <a:pt x="12" y="21"/>
                  <a:pt x="11" y="21"/>
                  <a:pt x="10" y="20"/>
                </a:cubicBezTo>
                <a:cubicBezTo>
                  <a:pt x="10" y="20"/>
                  <a:pt x="9" y="20"/>
                  <a:pt x="8" y="20"/>
                </a:cubicBezTo>
                <a:cubicBezTo>
                  <a:pt x="7" y="19"/>
                  <a:pt x="5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5" y="21"/>
                  <a:pt x="7" y="21"/>
                </a:cubicBezTo>
                <a:cubicBezTo>
                  <a:pt x="8" y="21"/>
                  <a:pt x="9" y="22"/>
                  <a:pt x="9" y="22"/>
                </a:cubicBezTo>
                <a:cubicBezTo>
                  <a:pt x="10" y="22"/>
                  <a:pt x="11" y="23"/>
                  <a:pt x="13" y="23"/>
                </a:cubicBezTo>
                <a:cubicBezTo>
                  <a:pt x="13" y="23"/>
                  <a:pt x="14" y="24"/>
                  <a:pt x="14" y="24"/>
                </a:cubicBezTo>
                <a:cubicBezTo>
                  <a:pt x="15" y="24"/>
                  <a:pt x="15" y="25"/>
                  <a:pt x="16" y="25"/>
                </a:cubicBezTo>
                <a:cubicBezTo>
                  <a:pt x="18" y="26"/>
                  <a:pt x="19" y="27"/>
                  <a:pt x="21" y="29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6"/>
                  <a:pt x="19" y="25"/>
                  <a:pt x="17" y="23"/>
                </a:cubicBezTo>
                <a:close/>
                <a:moveTo>
                  <a:pt x="40" y="15"/>
                </a:moveTo>
                <a:cubicBezTo>
                  <a:pt x="40" y="15"/>
                  <a:pt x="37" y="6"/>
                  <a:pt x="29" y="2"/>
                </a:cubicBezTo>
                <a:cubicBezTo>
                  <a:pt x="25" y="0"/>
                  <a:pt x="20" y="0"/>
                  <a:pt x="15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3" y="20"/>
                </a:cubicBezTo>
                <a:cubicBezTo>
                  <a:pt x="3" y="20"/>
                  <a:pt x="5" y="21"/>
                  <a:pt x="7" y="21"/>
                </a:cubicBezTo>
                <a:cubicBezTo>
                  <a:pt x="8" y="21"/>
                  <a:pt x="9" y="22"/>
                  <a:pt x="9" y="22"/>
                </a:cubicBezTo>
                <a:cubicBezTo>
                  <a:pt x="10" y="22"/>
                  <a:pt x="11" y="23"/>
                  <a:pt x="13" y="23"/>
                </a:cubicBezTo>
                <a:cubicBezTo>
                  <a:pt x="13" y="23"/>
                  <a:pt x="14" y="24"/>
                  <a:pt x="14" y="24"/>
                </a:cubicBezTo>
                <a:cubicBezTo>
                  <a:pt x="15" y="24"/>
                  <a:pt x="15" y="25"/>
                  <a:pt x="16" y="25"/>
                </a:cubicBezTo>
                <a:cubicBezTo>
                  <a:pt x="18" y="26"/>
                  <a:pt x="19" y="27"/>
                  <a:pt x="21" y="29"/>
                </a:cubicBezTo>
                <a:cubicBezTo>
                  <a:pt x="21" y="29"/>
                  <a:pt x="22" y="30"/>
                  <a:pt x="22" y="31"/>
                </a:cubicBezTo>
                <a:cubicBezTo>
                  <a:pt x="23" y="32"/>
                  <a:pt x="24" y="33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5" y="37"/>
                  <a:pt x="25" y="37"/>
                  <a:pt x="25" y="37"/>
                </a:cubicBezTo>
                <a:cubicBezTo>
                  <a:pt x="30" y="31"/>
                  <a:pt x="30" y="31"/>
                  <a:pt x="30" y="31"/>
                </a:cubicBezTo>
                <a:cubicBezTo>
                  <a:pt x="40" y="15"/>
                  <a:pt x="40" y="15"/>
                  <a:pt x="40" y="15"/>
                </a:cubicBezTo>
                <a:close/>
                <a:moveTo>
                  <a:pt x="26" y="33"/>
                </a:moveTo>
                <a:cubicBezTo>
                  <a:pt x="25" y="31"/>
                  <a:pt x="24" y="30"/>
                  <a:pt x="23" y="29"/>
                </a:cubicBezTo>
                <a:cubicBezTo>
                  <a:pt x="23" y="28"/>
                  <a:pt x="22" y="28"/>
                  <a:pt x="22" y="27"/>
                </a:cubicBezTo>
                <a:cubicBezTo>
                  <a:pt x="20" y="26"/>
                  <a:pt x="19" y="25"/>
                  <a:pt x="17" y="23"/>
                </a:cubicBezTo>
                <a:cubicBezTo>
                  <a:pt x="16" y="23"/>
                  <a:pt x="16" y="23"/>
                  <a:pt x="15" y="22"/>
                </a:cubicBezTo>
                <a:cubicBezTo>
                  <a:pt x="15" y="22"/>
                  <a:pt x="14" y="22"/>
                  <a:pt x="13" y="22"/>
                </a:cubicBezTo>
                <a:cubicBezTo>
                  <a:pt x="12" y="21"/>
                  <a:pt x="11" y="21"/>
                  <a:pt x="10" y="20"/>
                </a:cubicBezTo>
                <a:cubicBezTo>
                  <a:pt x="10" y="20"/>
                  <a:pt x="9" y="20"/>
                  <a:pt x="8" y="20"/>
                </a:cubicBezTo>
                <a:cubicBezTo>
                  <a:pt x="7" y="19"/>
                  <a:pt x="5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13" y="6"/>
                  <a:pt x="13" y="6"/>
                  <a:pt x="13" y="6"/>
                </a:cubicBezTo>
                <a:cubicBezTo>
                  <a:pt x="16" y="2"/>
                  <a:pt x="16" y="2"/>
                  <a:pt x="16" y="2"/>
                </a:cubicBezTo>
                <a:cubicBezTo>
                  <a:pt x="20" y="2"/>
                  <a:pt x="24" y="2"/>
                  <a:pt x="28" y="4"/>
                </a:cubicBezTo>
                <a:cubicBezTo>
                  <a:pt x="35" y="7"/>
                  <a:pt x="38" y="13"/>
                  <a:pt x="38" y="15"/>
                </a:cubicBezTo>
                <a:cubicBezTo>
                  <a:pt x="37" y="17"/>
                  <a:pt x="37" y="17"/>
                  <a:pt x="37" y="17"/>
                </a:cubicBezTo>
                <a:lnTo>
                  <a:pt x="26" y="33"/>
                </a:lnTo>
                <a:close/>
                <a:moveTo>
                  <a:pt x="17" y="23"/>
                </a:moveTo>
                <a:cubicBezTo>
                  <a:pt x="16" y="23"/>
                  <a:pt x="16" y="23"/>
                  <a:pt x="15" y="22"/>
                </a:cubicBezTo>
                <a:cubicBezTo>
                  <a:pt x="15" y="22"/>
                  <a:pt x="14" y="22"/>
                  <a:pt x="13" y="22"/>
                </a:cubicBezTo>
                <a:cubicBezTo>
                  <a:pt x="12" y="21"/>
                  <a:pt x="11" y="21"/>
                  <a:pt x="10" y="20"/>
                </a:cubicBezTo>
                <a:cubicBezTo>
                  <a:pt x="10" y="20"/>
                  <a:pt x="9" y="20"/>
                  <a:pt x="8" y="20"/>
                </a:cubicBezTo>
                <a:cubicBezTo>
                  <a:pt x="7" y="19"/>
                  <a:pt x="5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5" y="21"/>
                  <a:pt x="7" y="21"/>
                </a:cubicBezTo>
                <a:cubicBezTo>
                  <a:pt x="8" y="21"/>
                  <a:pt x="9" y="22"/>
                  <a:pt x="9" y="22"/>
                </a:cubicBezTo>
                <a:cubicBezTo>
                  <a:pt x="10" y="22"/>
                  <a:pt x="11" y="23"/>
                  <a:pt x="13" y="23"/>
                </a:cubicBezTo>
                <a:cubicBezTo>
                  <a:pt x="13" y="23"/>
                  <a:pt x="14" y="24"/>
                  <a:pt x="14" y="24"/>
                </a:cubicBezTo>
                <a:cubicBezTo>
                  <a:pt x="15" y="24"/>
                  <a:pt x="15" y="25"/>
                  <a:pt x="16" y="25"/>
                </a:cubicBezTo>
                <a:cubicBezTo>
                  <a:pt x="18" y="26"/>
                  <a:pt x="19" y="27"/>
                  <a:pt x="21" y="29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6"/>
                  <a:pt x="19" y="25"/>
                  <a:pt x="17" y="23"/>
                </a:cubicBezTo>
                <a:close/>
                <a:moveTo>
                  <a:pt x="17" y="23"/>
                </a:moveTo>
                <a:cubicBezTo>
                  <a:pt x="16" y="23"/>
                  <a:pt x="16" y="23"/>
                  <a:pt x="15" y="22"/>
                </a:cubicBezTo>
                <a:cubicBezTo>
                  <a:pt x="15" y="22"/>
                  <a:pt x="14" y="22"/>
                  <a:pt x="13" y="22"/>
                </a:cubicBezTo>
                <a:cubicBezTo>
                  <a:pt x="12" y="21"/>
                  <a:pt x="11" y="21"/>
                  <a:pt x="10" y="20"/>
                </a:cubicBezTo>
                <a:cubicBezTo>
                  <a:pt x="10" y="20"/>
                  <a:pt x="9" y="20"/>
                  <a:pt x="8" y="20"/>
                </a:cubicBezTo>
                <a:cubicBezTo>
                  <a:pt x="7" y="19"/>
                  <a:pt x="5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5" y="21"/>
                  <a:pt x="7" y="21"/>
                </a:cubicBezTo>
                <a:cubicBezTo>
                  <a:pt x="8" y="21"/>
                  <a:pt x="9" y="22"/>
                  <a:pt x="9" y="22"/>
                </a:cubicBezTo>
                <a:cubicBezTo>
                  <a:pt x="10" y="22"/>
                  <a:pt x="11" y="23"/>
                  <a:pt x="13" y="23"/>
                </a:cubicBezTo>
                <a:cubicBezTo>
                  <a:pt x="13" y="23"/>
                  <a:pt x="14" y="24"/>
                  <a:pt x="14" y="24"/>
                </a:cubicBezTo>
                <a:cubicBezTo>
                  <a:pt x="15" y="24"/>
                  <a:pt x="15" y="25"/>
                  <a:pt x="16" y="25"/>
                </a:cubicBezTo>
                <a:cubicBezTo>
                  <a:pt x="18" y="26"/>
                  <a:pt x="19" y="27"/>
                  <a:pt x="21" y="29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6"/>
                  <a:pt x="19" y="25"/>
                  <a:pt x="17" y="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íSḷîďè">
            <a:extLst>
              <a:ext uri="{FF2B5EF4-FFF2-40B4-BE49-F238E27FC236}">
                <a16:creationId xmlns:a16="http://schemas.microsoft.com/office/drawing/2014/main" id="{B4DF4A38-F61B-40D1-93CB-FCBB5A0D3DD5}"/>
              </a:ext>
            </a:extLst>
          </p:cNvPr>
          <p:cNvSpPr/>
          <p:nvPr/>
        </p:nvSpPr>
        <p:spPr bwMode="auto">
          <a:xfrm>
            <a:off x="3799065" y="2553416"/>
            <a:ext cx="315388" cy="453572"/>
          </a:xfrm>
          <a:custGeom>
            <a:avLst/>
            <a:gdLst>
              <a:gd name="T0" fmla="*/ 82 w 82"/>
              <a:gd name="T1" fmla="*/ 118 h 118"/>
              <a:gd name="T2" fmla="*/ 29 w 82"/>
              <a:gd name="T3" fmla="*/ 116 h 118"/>
              <a:gd name="T4" fmla="*/ 47 w 82"/>
              <a:gd name="T5" fmla="*/ 96 h 118"/>
              <a:gd name="T6" fmla="*/ 30 w 82"/>
              <a:gd name="T7" fmla="*/ 1 h 118"/>
              <a:gd name="T8" fmla="*/ 31 w 82"/>
              <a:gd name="T9" fmla="*/ 0 h 118"/>
              <a:gd name="T10" fmla="*/ 59 w 82"/>
              <a:gd name="T11" fmla="*/ 18 h 118"/>
              <a:gd name="T12" fmla="*/ 58 w 82"/>
              <a:gd name="T13" fmla="*/ 20 h 118"/>
              <a:gd name="T14" fmla="*/ 60 w 82"/>
              <a:gd name="T15" fmla="*/ 86 h 118"/>
              <a:gd name="T16" fmla="*/ 79 w 82"/>
              <a:gd name="T17" fmla="*/ 70 h 118"/>
              <a:gd name="T18" fmla="*/ 82 w 82"/>
              <a:gd name="T19" fmla="*/ 118 h 118"/>
              <a:gd name="T20" fmla="*/ 36 w 82"/>
              <a:gd name="T21" fmla="*/ 113 h 118"/>
              <a:gd name="T22" fmla="*/ 79 w 82"/>
              <a:gd name="T23" fmla="*/ 115 h 118"/>
              <a:gd name="T24" fmla="*/ 76 w 82"/>
              <a:gd name="T25" fmla="*/ 76 h 118"/>
              <a:gd name="T26" fmla="*/ 59 w 82"/>
              <a:gd name="T27" fmla="*/ 90 h 118"/>
              <a:gd name="T28" fmla="*/ 59 w 82"/>
              <a:gd name="T29" fmla="*/ 89 h 118"/>
              <a:gd name="T30" fmla="*/ 55 w 82"/>
              <a:gd name="T31" fmla="*/ 19 h 118"/>
              <a:gd name="T32" fmla="*/ 32 w 82"/>
              <a:gd name="T33" fmla="*/ 4 h 118"/>
              <a:gd name="T34" fmla="*/ 50 w 82"/>
              <a:gd name="T35" fmla="*/ 95 h 118"/>
              <a:gd name="T36" fmla="*/ 52 w 82"/>
              <a:gd name="T37" fmla="*/ 96 h 118"/>
              <a:gd name="T38" fmla="*/ 36 w 82"/>
              <a:gd name="T39" fmla="*/ 11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2" h="118">
                <a:moveTo>
                  <a:pt x="82" y="118"/>
                </a:moveTo>
                <a:cubicBezTo>
                  <a:pt x="29" y="116"/>
                  <a:pt x="29" y="116"/>
                  <a:pt x="29" y="116"/>
                </a:cubicBezTo>
                <a:cubicBezTo>
                  <a:pt x="47" y="96"/>
                  <a:pt x="47" y="96"/>
                  <a:pt x="47" y="96"/>
                </a:cubicBezTo>
                <a:cubicBezTo>
                  <a:pt x="0" y="62"/>
                  <a:pt x="30" y="2"/>
                  <a:pt x="30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59" y="18"/>
                  <a:pt x="59" y="18"/>
                  <a:pt x="59" y="18"/>
                </a:cubicBezTo>
                <a:cubicBezTo>
                  <a:pt x="58" y="20"/>
                  <a:pt x="58" y="20"/>
                  <a:pt x="58" y="20"/>
                </a:cubicBezTo>
                <a:cubicBezTo>
                  <a:pt x="34" y="53"/>
                  <a:pt x="55" y="80"/>
                  <a:pt x="60" y="86"/>
                </a:cubicBezTo>
                <a:cubicBezTo>
                  <a:pt x="79" y="70"/>
                  <a:pt x="79" y="70"/>
                  <a:pt x="79" y="70"/>
                </a:cubicBezTo>
                <a:lnTo>
                  <a:pt x="82" y="118"/>
                </a:lnTo>
                <a:close/>
                <a:moveTo>
                  <a:pt x="36" y="113"/>
                </a:moveTo>
                <a:cubicBezTo>
                  <a:pt x="79" y="115"/>
                  <a:pt x="79" y="115"/>
                  <a:pt x="79" y="115"/>
                </a:cubicBezTo>
                <a:cubicBezTo>
                  <a:pt x="76" y="76"/>
                  <a:pt x="76" y="76"/>
                  <a:pt x="76" y="76"/>
                </a:cubicBezTo>
                <a:cubicBezTo>
                  <a:pt x="59" y="90"/>
                  <a:pt x="59" y="90"/>
                  <a:pt x="59" y="90"/>
                </a:cubicBezTo>
                <a:cubicBezTo>
                  <a:pt x="59" y="89"/>
                  <a:pt x="59" y="89"/>
                  <a:pt x="59" y="89"/>
                </a:cubicBezTo>
                <a:cubicBezTo>
                  <a:pt x="58" y="88"/>
                  <a:pt x="28" y="58"/>
                  <a:pt x="55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28" y="14"/>
                  <a:pt x="7" y="65"/>
                  <a:pt x="50" y="95"/>
                </a:cubicBezTo>
                <a:cubicBezTo>
                  <a:pt x="52" y="96"/>
                  <a:pt x="52" y="96"/>
                  <a:pt x="52" y="96"/>
                </a:cubicBezTo>
                <a:lnTo>
                  <a:pt x="36" y="1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i$ľíďê">
            <a:extLst>
              <a:ext uri="{FF2B5EF4-FFF2-40B4-BE49-F238E27FC236}">
                <a16:creationId xmlns:a16="http://schemas.microsoft.com/office/drawing/2014/main" id="{FC7F7EFD-6EFC-4FB0-A487-F016CB992662}"/>
              </a:ext>
            </a:extLst>
          </p:cNvPr>
          <p:cNvSpPr/>
          <p:nvPr/>
        </p:nvSpPr>
        <p:spPr bwMode="auto">
          <a:xfrm>
            <a:off x="3794189" y="2556667"/>
            <a:ext cx="204839" cy="442193"/>
          </a:xfrm>
          <a:custGeom>
            <a:avLst/>
            <a:gdLst>
              <a:gd name="T0" fmla="*/ 34 w 53"/>
              <a:gd name="T1" fmla="*/ 115 h 115"/>
              <a:gd name="T2" fmla="*/ 22 w 53"/>
              <a:gd name="T3" fmla="*/ 113 h 115"/>
              <a:gd name="T4" fmla="*/ 37 w 53"/>
              <a:gd name="T5" fmla="*/ 96 h 115"/>
              <a:gd name="T6" fmla="*/ 20 w 53"/>
              <a:gd name="T7" fmla="*/ 10 h 115"/>
              <a:gd name="T8" fmla="*/ 21 w 53"/>
              <a:gd name="T9" fmla="*/ 10 h 115"/>
              <a:gd name="T10" fmla="*/ 31 w 53"/>
              <a:gd name="T11" fmla="*/ 0 h 115"/>
              <a:gd name="T12" fmla="*/ 33 w 53"/>
              <a:gd name="T13" fmla="*/ 2 h 115"/>
              <a:gd name="T14" fmla="*/ 23 w 53"/>
              <a:gd name="T15" fmla="*/ 12 h 115"/>
              <a:gd name="T16" fmla="*/ 40 w 53"/>
              <a:gd name="T17" fmla="*/ 94 h 115"/>
              <a:gd name="T18" fmla="*/ 53 w 53"/>
              <a:gd name="T19" fmla="*/ 94 h 115"/>
              <a:gd name="T20" fmla="*/ 34 w 53"/>
              <a:gd name="T21" fmla="*/ 115 h 115"/>
              <a:gd name="T22" fmla="*/ 28 w 53"/>
              <a:gd name="T23" fmla="*/ 111 h 115"/>
              <a:gd name="T24" fmla="*/ 33 w 53"/>
              <a:gd name="T25" fmla="*/ 112 h 115"/>
              <a:gd name="T26" fmla="*/ 46 w 53"/>
              <a:gd name="T27" fmla="*/ 97 h 115"/>
              <a:gd name="T28" fmla="*/ 40 w 53"/>
              <a:gd name="T29" fmla="*/ 97 h 115"/>
              <a:gd name="T30" fmla="*/ 28 w 53"/>
              <a:gd name="T31" fmla="*/ 11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3" h="115">
                <a:moveTo>
                  <a:pt x="34" y="115"/>
                </a:moveTo>
                <a:cubicBezTo>
                  <a:pt x="22" y="113"/>
                  <a:pt x="22" y="113"/>
                  <a:pt x="22" y="113"/>
                </a:cubicBezTo>
                <a:cubicBezTo>
                  <a:pt x="37" y="96"/>
                  <a:pt x="37" y="96"/>
                  <a:pt x="37" y="96"/>
                </a:cubicBezTo>
                <a:cubicBezTo>
                  <a:pt x="30" y="90"/>
                  <a:pt x="0" y="59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2"/>
                  <a:pt x="33" y="2"/>
                  <a:pt x="33" y="2"/>
                </a:cubicBezTo>
                <a:cubicBezTo>
                  <a:pt x="23" y="12"/>
                  <a:pt x="23" y="12"/>
                  <a:pt x="23" y="12"/>
                </a:cubicBezTo>
                <a:cubicBezTo>
                  <a:pt x="3" y="61"/>
                  <a:pt x="36" y="91"/>
                  <a:pt x="40" y="94"/>
                </a:cubicBezTo>
                <a:cubicBezTo>
                  <a:pt x="53" y="94"/>
                  <a:pt x="53" y="94"/>
                  <a:pt x="53" y="94"/>
                </a:cubicBezTo>
                <a:lnTo>
                  <a:pt x="34" y="115"/>
                </a:lnTo>
                <a:close/>
                <a:moveTo>
                  <a:pt x="28" y="111"/>
                </a:moveTo>
                <a:cubicBezTo>
                  <a:pt x="33" y="112"/>
                  <a:pt x="33" y="112"/>
                  <a:pt x="33" y="112"/>
                </a:cubicBezTo>
                <a:cubicBezTo>
                  <a:pt x="46" y="97"/>
                  <a:pt x="46" y="97"/>
                  <a:pt x="46" y="97"/>
                </a:cubicBezTo>
                <a:cubicBezTo>
                  <a:pt x="40" y="97"/>
                  <a:pt x="40" y="97"/>
                  <a:pt x="40" y="97"/>
                </a:cubicBezTo>
                <a:lnTo>
                  <a:pt x="28" y="1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ïś1idé">
            <a:extLst>
              <a:ext uri="{FF2B5EF4-FFF2-40B4-BE49-F238E27FC236}">
                <a16:creationId xmlns:a16="http://schemas.microsoft.com/office/drawing/2014/main" id="{83D22329-7888-4645-B378-5F369C56FDA3}"/>
              </a:ext>
            </a:extLst>
          </p:cNvPr>
          <p:cNvSpPr/>
          <p:nvPr/>
        </p:nvSpPr>
        <p:spPr bwMode="auto">
          <a:xfrm>
            <a:off x="4007156" y="2826535"/>
            <a:ext cx="92665" cy="45520"/>
          </a:xfrm>
          <a:custGeom>
            <a:avLst/>
            <a:gdLst>
              <a:gd name="T0" fmla="*/ 5 w 57"/>
              <a:gd name="T1" fmla="*/ 28 h 28"/>
              <a:gd name="T2" fmla="*/ 0 w 57"/>
              <a:gd name="T3" fmla="*/ 23 h 28"/>
              <a:gd name="T4" fmla="*/ 24 w 57"/>
              <a:gd name="T5" fmla="*/ 0 h 28"/>
              <a:gd name="T6" fmla="*/ 57 w 57"/>
              <a:gd name="T7" fmla="*/ 0 h 28"/>
              <a:gd name="T8" fmla="*/ 57 w 57"/>
              <a:gd name="T9" fmla="*/ 7 h 28"/>
              <a:gd name="T10" fmla="*/ 28 w 57"/>
              <a:gd name="T11" fmla="*/ 7 h 28"/>
              <a:gd name="T12" fmla="*/ 5 w 57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28">
                <a:moveTo>
                  <a:pt x="5" y="28"/>
                </a:moveTo>
                <a:lnTo>
                  <a:pt x="0" y="23"/>
                </a:lnTo>
                <a:lnTo>
                  <a:pt x="24" y="0"/>
                </a:lnTo>
                <a:lnTo>
                  <a:pt x="57" y="0"/>
                </a:lnTo>
                <a:lnTo>
                  <a:pt x="57" y="7"/>
                </a:lnTo>
                <a:lnTo>
                  <a:pt x="28" y="7"/>
                </a:lnTo>
                <a:lnTo>
                  <a:pt x="5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iṥḻïdè">
            <a:extLst>
              <a:ext uri="{FF2B5EF4-FFF2-40B4-BE49-F238E27FC236}">
                <a16:creationId xmlns:a16="http://schemas.microsoft.com/office/drawing/2014/main" id="{F95D740E-A86C-45EF-A6E9-8AFDAD85502E}"/>
              </a:ext>
            </a:extLst>
          </p:cNvPr>
          <p:cNvSpPr/>
          <p:nvPr/>
        </p:nvSpPr>
        <p:spPr bwMode="auto">
          <a:xfrm>
            <a:off x="4566393" y="5154570"/>
            <a:ext cx="232478" cy="334896"/>
          </a:xfrm>
          <a:custGeom>
            <a:avLst/>
            <a:gdLst>
              <a:gd name="T0" fmla="*/ 0 w 60"/>
              <a:gd name="T1" fmla="*/ 87 h 87"/>
              <a:gd name="T2" fmla="*/ 2 w 60"/>
              <a:gd name="T3" fmla="*/ 50 h 87"/>
              <a:gd name="T4" fmla="*/ 16 w 60"/>
              <a:gd name="T5" fmla="*/ 62 h 87"/>
              <a:gd name="T6" fmla="*/ 17 w 60"/>
              <a:gd name="T7" fmla="*/ 15 h 87"/>
              <a:gd name="T8" fmla="*/ 16 w 60"/>
              <a:gd name="T9" fmla="*/ 14 h 87"/>
              <a:gd name="T10" fmla="*/ 38 w 60"/>
              <a:gd name="T11" fmla="*/ 0 h 87"/>
              <a:gd name="T12" fmla="*/ 38 w 60"/>
              <a:gd name="T13" fmla="*/ 1 h 87"/>
              <a:gd name="T14" fmla="*/ 26 w 60"/>
              <a:gd name="T15" fmla="*/ 70 h 87"/>
              <a:gd name="T16" fmla="*/ 40 w 60"/>
              <a:gd name="T17" fmla="*/ 85 h 87"/>
              <a:gd name="T18" fmla="*/ 0 w 60"/>
              <a:gd name="T19" fmla="*/ 87 h 87"/>
              <a:gd name="T20" fmla="*/ 5 w 60"/>
              <a:gd name="T21" fmla="*/ 56 h 87"/>
              <a:gd name="T22" fmla="*/ 3 w 60"/>
              <a:gd name="T23" fmla="*/ 83 h 87"/>
              <a:gd name="T24" fmla="*/ 33 w 60"/>
              <a:gd name="T25" fmla="*/ 82 h 87"/>
              <a:gd name="T26" fmla="*/ 22 w 60"/>
              <a:gd name="T27" fmla="*/ 70 h 87"/>
              <a:gd name="T28" fmla="*/ 23 w 60"/>
              <a:gd name="T29" fmla="*/ 69 h 87"/>
              <a:gd name="T30" fmla="*/ 36 w 60"/>
              <a:gd name="T31" fmla="*/ 4 h 87"/>
              <a:gd name="T32" fmla="*/ 20 w 60"/>
              <a:gd name="T33" fmla="*/ 14 h 87"/>
              <a:gd name="T34" fmla="*/ 18 w 60"/>
              <a:gd name="T35" fmla="*/ 65 h 87"/>
              <a:gd name="T36" fmla="*/ 17 w 60"/>
              <a:gd name="T37" fmla="*/ 66 h 87"/>
              <a:gd name="T38" fmla="*/ 5 w 60"/>
              <a:gd name="T39" fmla="*/ 56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" h="87">
                <a:moveTo>
                  <a:pt x="0" y="87"/>
                </a:moveTo>
                <a:cubicBezTo>
                  <a:pt x="2" y="50"/>
                  <a:pt x="2" y="50"/>
                  <a:pt x="2" y="50"/>
                </a:cubicBezTo>
                <a:cubicBezTo>
                  <a:pt x="16" y="62"/>
                  <a:pt x="16" y="62"/>
                  <a:pt x="16" y="62"/>
                </a:cubicBezTo>
                <a:cubicBezTo>
                  <a:pt x="20" y="57"/>
                  <a:pt x="35" y="39"/>
                  <a:pt x="17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9" y="1"/>
                  <a:pt x="60" y="45"/>
                  <a:pt x="26" y="70"/>
                </a:cubicBezTo>
                <a:cubicBezTo>
                  <a:pt x="40" y="85"/>
                  <a:pt x="40" y="85"/>
                  <a:pt x="40" y="85"/>
                </a:cubicBezTo>
                <a:lnTo>
                  <a:pt x="0" y="87"/>
                </a:lnTo>
                <a:close/>
                <a:moveTo>
                  <a:pt x="5" y="56"/>
                </a:moveTo>
                <a:cubicBezTo>
                  <a:pt x="3" y="83"/>
                  <a:pt x="3" y="83"/>
                  <a:pt x="3" y="83"/>
                </a:cubicBezTo>
                <a:cubicBezTo>
                  <a:pt x="33" y="82"/>
                  <a:pt x="33" y="82"/>
                  <a:pt x="33" y="82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69"/>
                  <a:pt x="23" y="69"/>
                  <a:pt x="23" y="69"/>
                </a:cubicBezTo>
                <a:cubicBezTo>
                  <a:pt x="53" y="48"/>
                  <a:pt x="40" y="12"/>
                  <a:pt x="36" y="4"/>
                </a:cubicBezTo>
                <a:cubicBezTo>
                  <a:pt x="20" y="14"/>
                  <a:pt x="20" y="14"/>
                  <a:pt x="20" y="14"/>
                </a:cubicBezTo>
                <a:cubicBezTo>
                  <a:pt x="40" y="42"/>
                  <a:pt x="18" y="65"/>
                  <a:pt x="18" y="65"/>
                </a:cubicBezTo>
                <a:cubicBezTo>
                  <a:pt x="17" y="66"/>
                  <a:pt x="17" y="66"/>
                  <a:pt x="17" y="66"/>
                </a:cubicBezTo>
                <a:lnTo>
                  <a:pt x="5" y="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îSļiďê">
            <a:extLst>
              <a:ext uri="{FF2B5EF4-FFF2-40B4-BE49-F238E27FC236}">
                <a16:creationId xmlns:a16="http://schemas.microsoft.com/office/drawing/2014/main" id="{A059EE1A-69D2-48FA-BD5F-D3C10398272F}"/>
              </a:ext>
            </a:extLst>
          </p:cNvPr>
          <p:cNvSpPr/>
          <p:nvPr/>
        </p:nvSpPr>
        <p:spPr bwMode="auto">
          <a:xfrm>
            <a:off x="4647679" y="5157821"/>
            <a:ext cx="154444" cy="323516"/>
          </a:xfrm>
          <a:custGeom>
            <a:avLst/>
            <a:gdLst>
              <a:gd name="T0" fmla="*/ 15 w 40"/>
              <a:gd name="T1" fmla="*/ 84 h 84"/>
              <a:gd name="T2" fmla="*/ 0 w 40"/>
              <a:gd name="T3" fmla="*/ 68 h 84"/>
              <a:gd name="T4" fmla="*/ 11 w 40"/>
              <a:gd name="T5" fmla="*/ 68 h 84"/>
              <a:gd name="T6" fmla="*/ 22 w 40"/>
              <a:gd name="T7" fmla="*/ 9 h 84"/>
              <a:gd name="T8" fmla="*/ 15 w 40"/>
              <a:gd name="T9" fmla="*/ 2 h 84"/>
              <a:gd name="T10" fmla="*/ 17 w 40"/>
              <a:gd name="T11" fmla="*/ 0 h 84"/>
              <a:gd name="T12" fmla="*/ 25 w 40"/>
              <a:gd name="T13" fmla="*/ 7 h 84"/>
              <a:gd name="T14" fmla="*/ 13 w 40"/>
              <a:gd name="T15" fmla="*/ 70 h 84"/>
              <a:gd name="T16" fmla="*/ 24 w 40"/>
              <a:gd name="T17" fmla="*/ 83 h 84"/>
              <a:gd name="T18" fmla="*/ 15 w 40"/>
              <a:gd name="T19" fmla="*/ 84 h 84"/>
              <a:gd name="T20" fmla="*/ 7 w 40"/>
              <a:gd name="T21" fmla="*/ 71 h 84"/>
              <a:gd name="T22" fmla="*/ 16 w 40"/>
              <a:gd name="T23" fmla="*/ 81 h 84"/>
              <a:gd name="T24" fmla="*/ 18 w 40"/>
              <a:gd name="T25" fmla="*/ 80 h 84"/>
              <a:gd name="T26" fmla="*/ 10 w 40"/>
              <a:gd name="T27" fmla="*/ 71 h 84"/>
              <a:gd name="T28" fmla="*/ 7 w 40"/>
              <a:gd name="T29" fmla="*/ 7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84">
                <a:moveTo>
                  <a:pt x="15" y="84"/>
                </a:moveTo>
                <a:cubicBezTo>
                  <a:pt x="0" y="68"/>
                  <a:pt x="0" y="68"/>
                  <a:pt x="0" y="68"/>
                </a:cubicBezTo>
                <a:cubicBezTo>
                  <a:pt x="11" y="68"/>
                  <a:pt x="11" y="68"/>
                  <a:pt x="11" y="68"/>
                </a:cubicBezTo>
                <a:cubicBezTo>
                  <a:pt x="14" y="65"/>
                  <a:pt x="37" y="44"/>
                  <a:pt x="22" y="9"/>
                </a:cubicBezTo>
                <a:cubicBezTo>
                  <a:pt x="15" y="2"/>
                  <a:pt x="15" y="2"/>
                  <a:pt x="15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25" y="7"/>
                  <a:pt x="25" y="7"/>
                  <a:pt x="25" y="7"/>
                </a:cubicBezTo>
                <a:cubicBezTo>
                  <a:pt x="40" y="43"/>
                  <a:pt x="19" y="65"/>
                  <a:pt x="13" y="70"/>
                </a:cubicBezTo>
                <a:cubicBezTo>
                  <a:pt x="24" y="83"/>
                  <a:pt x="24" y="83"/>
                  <a:pt x="24" y="83"/>
                </a:cubicBezTo>
                <a:lnTo>
                  <a:pt x="15" y="84"/>
                </a:lnTo>
                <a:close/>
                <a:moveTo>
                  <a:pt x="7" y="71"/>
                </a:moveTo>
                <a:cubicBezTo>
                  <a:pt x="16" y="81"/>
                  <a:pt x="16" y="81"/>
                  <a:pt x="16" y="81"/>
                </a:cubicBezTo>
                <a:cubicBezTo>
                  <a:pt x="18" y="80"/>
                  <a:pt x="18" y="80"/>
                  <a:pt x="18" y="80"/>
                </a:cubicBezTo>
                <a:cubicBezTo>
                  <a:pt x="10" y="71"/>
                  <a:pt x="10" y="71"/>
                  <a:pt x="10" y="71"/>
                </a:cubicBezTo>
                <a:lnTo>
                  <a:pt x="7" y="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îṧļïḑè">
            <a:extLst>
              <a:ext uri="{FF2B5EF4-FFF2-40B4-BE49-F238E27FC236}">
                <a16:creationId xmlns:a16="http://schemas.microsoft.com/office/drawing/2014/main" id="{3215F959-2ED6-469F-8EE9-E54912DEE145}"/>
              </a:ext>
            </a:extLst>
          </p:cNvPr>
          <p:cNvSpPr/>
          <p:nvPr/>
        </p:nvSpPr>
        <p:spPr bwMode="auto">
          <a:xfrm>
            <a:off x="4577774" y="5351279"/>
            <a:ext cx="69906" cy="37391"/>
          </a:xfrm>
          <a:custGeom>
            <a:avLst/>
            <a:gdLst>
              <a:gd name="T0" fmla="*/ 38 w 43"/>
              <a:gd name="T1" fmla="*/ 23 h 23"/>
              <a:gd name="T2" fmla="*/ 22 w 43"/>
              <a:gd name="T3" fmla="*/ 7 h 23"/>
              <a:gd name="T4" fmla="*/ 0 w 43"/>
              <a:gd name="T5" fmla="*/ 7 h 23"/>
              <a:gd name="T6" fmla="*/ 0 w 43"/>
              <a:gd name="T7" fmla="*/ 0 h 23"/>
              <a:gd name="T8" fmla="*/ 24 w 43"/>
              <a:gd name="T9" fmla="*/ 0 h 23"/>
              <a:gd name="T10" fmla="*/ 43 w 43"/>
              <a:gd name="T11" fmla="*/ 18 h 23"/>
              <a:gd name="T12" fmla="*/ 38 w 43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23">
                <a:moveTo>
                  <a:pt x="38" y="23"/>
                </a:moveTo>
                <a:lnTo>
                  <a:pt x="22" y="7"/>
                </a:lnTo>
                <a:lnTo>
                  <a:pt x="0" y="7"/>
                </a:lnTo>
                <a:lnTo>
                  <a:pt x="0" y="0"/>
                </a:lnTo>
                <a:lnTo>
                  <a:pt x="24" y="0"/>
                </a:lnTo>
                <a:lnTo>
                  <a:pt x="43" y="18"/>
                </a:lnTo>
                <a:lnTo>
                  <a:pt x="38" y="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iŝļïḍè">
            <a:extLst>
              <a:ext uri="{FF2B5EF4-FFF2-40B4-BE49-F238E27FC236}">
                <a16:creationId xmlns:a16="http://schemas.microsoft.com/office/drawing/2014/main" id="{9714E0DE-C1EE-416F-B83E-8A29C4175A6A}"/>
              </a:ext>
            </a:extLst>
          </p:cNvPr>
          <p:cNvSpPr/>
          <p:nvPr/>
        </p:nvSpPr>
        <p:spPr bwMode="auto">
          <a:xfrm>
            <a:off x="4363870" y="2030892"/>
            <a:ext cx="328393" cy="404800"/>
          </a:xfrm>
          <a:custGeom>
            <a:avLst/>
            <a:gdLst>
              <a:gd name="T0" fmla="*/ 57 w 85"/>
              <a:gd name="T1" fmla="*/ 105 h 105"/>
              <a:gd name="T2" fmla="*/ 61 w 85"/>
              <a:gd name="T3" fmla="*/ 71 h 105"/>
              <a:gd name="T4" fmla="*/ 75 w 85"/>
              <a:gd name="T5" fmla="*/ 25 h 105"/>
              <a:gd name="T6" fmla="*/ 50 w 85"/>
              <a:gd name="T7" fmla="*/ 8 h 105"/>
              <a:gd name="T8" fmla="*/ 13 w 85"/>
              <a:gd name="T9" fmla="*/ 16 h 105"/>
              <a:gd name="T10" fmla="*/ 18 w 85"/>
              <a:gd name="T11" fmla="*/ 67 h 105"/>
              <a:gd name="T12" fmla="*/ 29 w 85"/>
              <a:gd name="T13" fmla="*/ 104 h 105"/>
              <a:gd name="T14" fmla="*/ 26 w 85"/>
              <a:gd name="T15" fmla="*/ 104 h 105"/>
              <a:gd name="T16" fmla="*/ 15 w 85"/>
              <a:gd name="T17" fmla="*/ 68 h 105"/>
              <a:gd name="T18" fmla="*/ 10 w 85"/>
              <a:gd name="T19" fmla="*/ 15 h 105"/>
              <a:gd name="T20" fmla="*/ 51 w 85"/>
              <a:gd name="T21" fmla="*/ 5 h 105"/>
              <a:gd name="T22" fmla="*/ 77 w 85"/>
              <a:gd name="T23" fmla="*/ 23 h 105"/>
              <a:gd name="T24" fmla="*/ 64 w 85"/>
              <a:gd name="T25" fmla="*/ 72 h 105"/>
              <a:gd name="T26" fmla="*/ 59 w 85"/>
              <a:gd name="T27" fmla="*/ 103 h 105"/>
              <a:gd name="T28" fmla="*/ 57 w 85"/>
              <a:gd name="T29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5" h="105">
                <a:moveTo>
                  <a:pt x="57" y="105"/>
                </a:moveTo>
                <a:cubicBezTo>
                  <a:pt x="51" y="100"/>
                  <a:pt x="50" y="86"/>
                  <a:pt x="61" y="71"/>
                </a:cubicBezTo>
                <a:cubicBezTo>
                  <a:pt x="62" y="69"/>
                  <a:pt x="82" y="43"/>
                  <a:pt x="75" y="25"/>
                </a:cubicBezTo>
                <a:cubicBezTo>
                  <a:pt x="71" y="16"/>
                  <a:pt x="63" y="11"/>
                  <a:pt x="50" y="8"/>
                </a:cubicBezTo>
                <a:cubicBezTo>
                  <a:pt x="32" y="4"/>
                  <a:pt x="19" y="7"/>
                  <a:pt x="13" y="16"/>
                </a:cubicBezTo>
                <a:cubicBezTo>
                  <a:pt x="4" y="29"/>
                  <a:pt x="8" y="52"/>
                  <a:pt x="18" y="67"/>
                </a:cubicBezTo>
                <a:cubicBezTo>
                  <a:pt x="29" y="86"/>
                  <a:pt x="29" y="103"/>
                  <a:pt x="29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87"/>
                  <a:pt x="15" y="68"/>
                </a:cubicBezTo>
                <a:cubicBezTo>
                  <a:pt x="5" y="52"/>
                  <a:pt x="0" y="29"/>
                  <a:pt x="10" y="15"/>
                </a:cubicBezTo>
                <a:cubicBezTo>
                  <a:pt x="15" y="7"/>
                  <a:pt x="26" y="0"/>
                  <a:pt x="51" y="5"/>
                </a:cubicBezTo>
                <a:cubicBezTo>
                  <a:pt x="65" y="8"/>
                  <a:pt x="74" y="14"/>
                  <a:pt x="77" y="23"/>
                </a:cubicBezTo>
                <a:cubicBezTo>
                  <a:pt x="85" y="43"/>
                  <a:pt x="66" y="69"/>
                  <a:pt x="64" y="72"/>
                </a:cubicBezTo>
                <a:cubicBezTo>
                  <a:pt x="54" y="85"/>
                  <a:pt x="53" y="98"/>
                  <a:pt x="59" y="103"/>
                </a:cubicBezTo>
                <a:lnTo>
                  <a:pt x="57" y="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îṣļîďê">
            <a:extLst>
              <a:ext uri="{FF2B5EF4-FFF2-40B4-BE49-F238E27FC236}">
                <a16:creationId xmlns:a16="http://schemas.microsoft.com/office/drawing/2014/main" id="{2D3EE1A6-006A-47DC-883A-D2CF7F8CD360}"/>
              </a:ext>
            </a:extLst>
          </p:cNvPr>
          <p:cNvSpPr/>
          <p:nvPr/>
        </p:nvSpPr>
        <p:spPr bwMode="auto">
          <a:xfrm>
            <a:off x="4490676" y="2266620"/>
            <a:ext cx="73157" cy="160945"/>
          </a:xfrm>
          <a:custGeom>
            <a:avLst/>
            <a:gdLst>
              <a:gd name="T0" fmla="*/ 16 w 19"/>
              <a:gd name="T1" fmla="*/ 42 h 42"/>
              <a:gd name="T2" fmla="*/ 13 w 19"/>
              <a:gd name="T3" fmla="*/ 42 h 42"/>
              <a:gd name="T4" fmla="*/ 8 w 19"/>
              <a:gd name="T5" fmla="*/ 4 h 42"/>
              <a:gd name="T6" fmla="*/ 7 w 19"/>
              <a:gd name="T7" fmla="*/ 3 h 42"/>
              <a:gd name="T8" fmla="*/ 5 w 19"/>
              <a:gd name="T9" fmla="*/ 42 h 42"/>
              <a:gd name="T10" fmla="*/ 2 w 19"/>
              <a:gd name="T11" fmla="*/ 42 h 42"/>
              <a:gd name="T12" fmla="*/ 6 w 19"/>
              <a:gd name="T13" fmla="*/ 1 h 42"/>
              <a:gd name="T14" fmla="*/ 9 w 19"/>
              <a:gd name="T15" fmla="*/ 1 h 42"/>
              <a:gd name="T16" fmla="*/ 16 w 19"/>
              <a:gd name="T17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42">
                <a:moveTo>
                  <a:pt x="16" y="42"/>
                </a:moveTo>
                <a:cubicBezTo>
                  <a:pt x="13" y="42"/>
                  <a:pt x="13" y="42"/>
                  <a:pt x="13" y="42"/>
                </a:cubicBezTo>
                <a:cubicBezTo>
                  <a:pt x="14" y="33"/>
                  <a:pt x="14" y="7"/>
                  <a:pt x="8" y="4"/>
                </a:cubicBezTo>
                <a:cubicBezTo>
                  <a:pt x="7" y="3"/>
                  <a:pt x="7" y="3"/>
                  <a:pt x="7" y="3"/>
                </a:cubicBezTo>
                <a:cubicBezTo>
                  <a:pt x="4" y="5"/>
                  <a:pt x="4" y="25"/>
                  <a:pt x="5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1" y="33"/>
                  <a:pt x="0" y="5"/>
                  <a:pt x="6" y="1"/>
                </a:cubicBezTo>
                <a:cubicBezTo>
                  <a:pt x="7" y="0"/>
                  <a:pt x="8" y="0"/>
                  <a:pt x="9" y="1"/>
                </a:cubicBezTo>
                <a:cubicBezTo>
                  <a:pt x="19" y="6"/>
                  <a:pt x="16" y="39"/>
                  <a:pt x="16" y="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išľïḓè">
            <a:extLst>
              <a:ext uri="{FF2B5EF4-FFF2-40B4-BE49-F238E27FC236}">
                <a16:creationId xmlns:a16="http://schemas.microsoft.com/office/drawing/2014/main" id="{2A79A12F-2318-468A-BF00-27D276B73B29}"/>
              </a:ext>
            </a:extLst>
          </p:cNvPr>
          <p:cNvSpPr/>
          <p:nvPr/>
        </p:nvSpPr>
        <p:spPr bwMode="auto">
          <a:xfrm>
            <a:off x="4467916" y="2208096"/>
            <a:ext cx="112174" cy="112173"/>
          </a:xfrm>
          <a:custGeom>
            <a:avLst/>
            <a:gdLst>
              <a:gd name="T0" fmla="*/ 21 w 29"/>
              <a:gd name="T1" fmla="*/ 29 h 29"/>
              <a:gd name="T2" fmla="*/ 18 w 29"/>
              <a:gd name="T3" fmla="*/ 27 h 29"/>
              <a:gd name="T4" fmla="*/ 26 w 29"/>
              <a:gd name="T5" fmla="*/ 9 h 29"/>
              <a:gd name="T6" fmla="*/ 25 w 29"/>
              <a:gd name="T7" fmla="*/ 7 h 29"/>
              <a:gd name="T8" fmla="*/ 20 w 29"/>
              <a:gd name="T9" fmla="*/ 8 h 29"/>
              <a:gd name="T10" fmla="*/ 10 w 29"/>
              <a:gd name="T11" fmla="*/ 6 h 29"/>
              <a:gd name="T12" fmla="*/ 8 w 29"/>
              <a:gd name="T13" fmla="*/ 4 h 29"/>
              <a:gd name="T14" fmla="*/ 5 w 29"/>
              <a:gd name="T15" fmla="*/ 3 h 29"/>
              <a:gd name="T16" fmla="*/ 3 w 29"/>
              <a:gd name="T17" fmla="*/ 7 h 29"/>
              <a:gd name="T18" fmla="*/ 11 w 29"/>
              <a:gd name="T19" fmla="*/ 26 h 29"/>
              <a:gd name="T20" fmla="*/ 8 w 29"/>
              <a:gd name="T21" fmla="*/ 27 h 29"/>
              <a:gd name="T22" fmla="*/ 0 w 29"/>
              <a:gd name="T23" fmla="*/ 8 h 29"/>
              <a:gd name="T24" fmla="*/ 0 w 29"/>
              <a:gd name="T25" fmla="*/ 7 h 29"/>
              <a:gd name="T26" fmla="*/ 4 w 29"/>
              <a:gd name="T27" fmla="*/ 0 h 29"/>
              <a:gd name="T28" fmla="*/ 9 w 29"/>
              <a:gd name="T29" fmla="*/ 2 h 29"/>
              <a:gd name="T30" fmla="*/ 12 w 29"/>
              <a:gd name="T31" fmla="*/ 5 h 29"/>
              <a:gd name="T32" fmla="*/ 18 w 29"/>
              <a:gd name="T33" fmla="*/ 6 h 29"/>
              <a:gd name="T34" fmla="*/ 27 w 29"/>
              <a:gd name="T35" fmla="*/ 4 h 29"/>
              <a:gd name="T36" fmla="*/ 29 w 29"/>
              <a:gd name="T37" fmla="*/ 9 h 29"/>
              <a:gd name="T38" fmla="*/ 29 w 29"/>
              <a:gd name="T39" fmla="*/ 10 h 29"/>
              <a:gd name="T40" fmla="*/ 21 w 29"/>
              <a:gd name="T4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9" h="29">
                <a:moveTo>
                  <a:pt x="21" y="29"/>
                </a:moveTo>
                <a:cubicBezTo>
                  <a:pt x="18" y="27"/>
                  <a:pt x="18" y="27"/>
                  <a:pt x="18" y="27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7"/>
                  <a:pt x="25" y="7"/>
                </a:cubicBezTo>
                <a:cubicBezTo>
                  <a:pt x="24" y="6"/>
                  <a:pt x="22" y="7"/>
                  <a:pt x="20" y="8"/>
                </a:cubicBezTo>
                <a:cubicBezTo>
                  <a:pt x="13" y="12"/>
                  <a:pt x="11" y="9"/>
                  <a:pt x="10" y="6"/>
                </a:cubicBezTo>
                <a:cubicBezTo>
                  <a:pt x="9" y="6"/>
                  <a:pt x="8" y="5"/>
                  <a:pt x="8" y="4"/>
                </a:cubicBezTo>
                <a:cubicBezTo>
                  <a:pt x="7" y="3"/>
                  <a:pt x="6" y="3"/>
                  <a:pt x="5" y="3"/>
                </a:cubicBezTo>
                <a:cubicBezTo>
                  <a:pt x="4" y="4"/>
                  <a:pt x="3" y="6"/>
                  <a:pt x="3" y="7"/>
                </a:cubicBezTo>
                <a:cubicBezTo>
                  <a:pt x="11" y="26"/>
                  <a:pt x="11" y="26"/>
                  <a:pt x="11" y="26"/>
                </a:cubicBezTo>
                <a:cubicBezTo>
                  <a:pt x="8" y="27"/>
                  <a:pt x="8" y="27"/>
                  <a:pt x="8" y="27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1" y="1"/>
                  <a:pt x="4" y="0"/>
                </a:cubicBezTo>
                <a:cubicBezTo>
                  <a:pt x="6" y="0"/>
                  <a:pt x="7" y="0"/>
                  <a:pt x="9" y="2"/>
                </a:cubicBezTo>
                <a:cubicBezTo>
                  <a:pt x="11" y="3"/>
                  <a:pt x="11" y="4"/>
                  <a:pt x="12" y="5"/>
                </a:cubicBezTo>
                <a:cubicBezTo>
                  <a:pt x="14" y="7"/>
                  <a:pt x="14" y="8"/>
                  <a:pt x="18" y="6"/>
                </a:cubicBezTo>
                <a:cubicBezTo>
                  <a:pt x="22" y="4"/>
                  <a:pt x="25" y="3"/>
                  <a:pt x="27" y="4"/>
                </a:cubicBezTo>
                <a:cubicBezTo>
                  <a:pt x="28" y="5"/>
                  <a:pt x="29" y="7"/>
                  <a:pt x="29" y="9"/>
                </a:cubicBezTo>
                <a:cubicBezTo>
                  <a:pt x="29" y="10"/>
                  <a:pt x="29" y="10"/>
                  <a:pt x="29" y="10"/>
                </a:cubicBezTo>
                <a:lnTo>
                  <a:pt x="21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ïṩḻíďê">
            <a:extLst>
              <a:ext uri="{FF2B5EF4-FFF2-40B4-BE49-F238E27FC236}">
                <a16:creationId xmlns:a16="http://schemas.microsoft.com/office/drawing/2014/main" id="{5DA9AA52-4EA6-48AB-98F7-2F50782B182D}"/>
              </a:ext>
            </a:extLst>
          </p:cNvPr>
          <p:cNvSpPr/>
          <p:nvPr/>
        </p:nvSpPr>
        <p:spPr bwMode="auto">
          <a:xfrm>
            <a:off x="4437027" y="2419438"/>
            <a:ext cx="173951" cy="50396"/>
          </a:xfrm>
          <a:custGeom>
            <a:avLst/>
            <a:gdLst>
              <a:gd name="T0" fmla="*/ 23 w 45"/>
              <a:gd name="T1" fmla="*/ 13 h 13"/>
              <a:gd name="T2" fmla="*/ 0 w 45"/>
              <a:gd name="T3" fmla="*/ 7 h 13"/>
              <a:gd name="T4" fmla="*/ 0 w 45"/>
              <a:gd name="T5" fmla="*/ 4 h 13"/>
              <a:gd name="T6" fmla="*/ 19 w 45"/>
              <a:gd name="T7" fmla="*/ 0 h 13"/>
              <a:gd name="T8" fmla="*/ 41 w 45"/>
              <a:gd name="T9" fmla="*/ 1 h 13"/>
              <a:gd name="T10" fmla="*/ 45 w 45"/>
              <a:gd name="T11" fmla="*/ 6 h 13"/>
              <a:gd name="T12" fmla="*/ 44 w 45"/>
              <a:gd name="T13" fmla="*/ 9 h 13"/>
              <a:gd name="T14" fmla="*/ 23 w 45"/>
              <a:gd name="T15" fmla="*/ 13 h 13"/>
              <a:gd name="T16" fmla="*/ 19 w 45"/>
              <a:gd name="T17" fmla="*/ 3 h 13"/>
              <a:gd name="T18" fmla="*/ 3 w 45"/>
              <a:gd name="T19" fmla="*/ 6 h 13"/>
              <a:gd name="T20" fmla="*/ 23 w 45"/>
              <a:gd name="T21" fmla="*/ 10 h 13"/>
              <a:gd name="T22" fmla="*/ 42 w 45"/>
              <a:gd name="T23" fmla="*/ 7 h 13"/>
              <a:gd name="T24" fmla="*/ 42 w 45"/>
              <a:gd name="T25" fmla="*/ 6 h 13"/>
              <a:gd name="T26" fmla="*/ 41 w 45"/>
              <a:gd name="T27" fmla="*/ 4 h 13"/>
              <a:gd name="T28" fmla="*/ 19 w 45"/>
              <a:gd name="T29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" h="13">
                <a:moveTo>
                  <a:pt x="23" y="13"/>
                </a:moveTo>
                <a:cubicBezTo>
                  <a:pt x="18" y="13"/>
                  <a:pt x="2" y="13"/>
                  <a:pt x="0" y="7"/>
                </a:cubicBezTo>
                <a:cubicBezTo>
                  <a:pt x="0" y="6"/>
                  <a:pt x="0" y="5"/>
                  <a:pt x="0" y="4"/>
                </a:cubicBezTo>
                <a:cubicBezTo>
                  <a:pt x="1" y="3"/>
                  <a:pt x="4" y="0"/>
                  <a:pt x="19" y="0"/>
                </a:cubicBezTo>
                <a:cubicBezTo>
                  <a:pt x="25" y="0"/>
                  <a:pt x="32" y="1"/>
                  <a:pt x="41" y="1"/>
                </a:cubicBezTo>
                <a:cubicBezTo>
                  <a:pt x="43" y="2"/>
                  <a:pt x="45" y="3"/>
                  <a:pt x="45" y="6"/>
                </a:cubicBezTo>
                <a:cubicBezTo>
                  <a:pt x="45" y="7"/>
                  <a:pt x="45" y="8"/>
                  <a:pt x="44" y="9"/>
                </a:cubicBezTo>
                <a:cubicBezTo>
                  <a:pt x="41" y="12"/>
                  <a:pt x="31" y="13"/>
                  <a:pt x="23" y="13"/>
                </a:cubicBezTo>
                <a:close/>
                <a:moveTo>
                  <a:pt x="19" y="3"/>
                </a:moveTo>
                <a:cubicBezTo>
                  <a:pt x="4" y="3"/>
                  <a:pt x="3" y="6"/>
                  <a:pt x="3" y="6"/>
                </a:cubicBezTo>
                <a:cubicBezTo>
                  <a:pt x="3" y="8"/>
                  <a:pt x="11" y="10"/>
                  <a:pt x="23" y="10"/>
                </a:cubicBezTo>
                <a:cubicBezTo>
                  <a:pt x="32" y="10"/>
                  <a:pt x="40" y="9"/>
                  <a:pt x="42" y="7"/>
                </a:cubicBezTo>
                <a:cubicBezTo>
                  <a:pt x="42" y="7"/>
                  <a:pt x="42" y="6"/>
                  <a:pt x="42" y="6"/>
                </a:cubicBezTo>
                <a:cubicBezTo>
                  <a:pt x="42" y="5"/>
                  <a:pt x="41" y="5"/>
                  <a:pt x="41" y="4"/>
                </a:cubicBezTo>
                <a:cubicBezTo>
                  <a:pt x="32" y="4"/>
                  <a:pt x="25" y="3"/>
                  <a:pt x="19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ïşlîḑe">
            <a:extLst>
              <a:ext uri="{FF2B5EF4-FFF2-40B4-BE49-F238E27FC236}">
                <a16:creationId xmlns:a16="http://schemas.microsoft.com/office/drawing/2014/main" id="{3EE2C312-CF48-483A-9E66-43DB0E7BB172}"/>
              </a:ext>
            </a:extLst>
          </p:cNvPr>
          <p:cNvSpPr/>
          <p:nvPr/>
        </p:nvSpPr>
        <p:spPr bwMode="auto">
          <a:xfrm>
            <a:off x="4437027" y="2458454"/>
            <a:ext cx="173951" cy="50396"/>
          </a:xfrm>
          <a:custGeom>
            <a:avLst/>
            <a:gdLst>
              <a:gd name="T0" fmla="*/ 23 w 45"/>
              <a:gd name="T1" fmla="*/ 13 h 13"/>
              <a:gd name="T2" fmla="*/ 0 w 45"/>
              <a:gd name="T3" fmla="*/ 6 h 13"/>
              <a:gd name="T4" fmla="*/ 0 w 45"/>
              <a:gd name="T5" fmla="*/ 4 h 13"/>
              <a:gd name="T6" fmla="*/ 19 w 45"/>
              <a:gd name="T7" fmla="*/ 0 h 13"/>
              <a:gd name="T8" fmla="*/ 41 w 45"/>
              <a:gd name="T9" fmla="*/ 1 h 13"/>
              <a:gd name="T10" fmla="*/ 45 w 45"/>
              <a:gd name="T11" fmla="*/ 6 h 13"/>
              <a:gd name="T12" fmla="*/ 44 w 45"/>
              <a:gd name="T13" fmla="*/ 8 h 13"/>
              <a:gd name="T14" fmla="*/ 23 w 45"/>
              <a:gd name="T15" fmla="*/ 13 h 13"/>
              <a:gd name="T16" fmla="*/ 19 w 45"/>
              <a:gd name="T17" fmla="*/ 3 h 13"/>
              <a:gd name="T18" fmla="*/ 3 w 45"/>
              <a:gd name="T19" fmla="*/ 5 h 13"/>
              <a:gd name="T20" fmla="*/ 23 w 45"/>
              <a:gd name="T21" fmla="*/ 10 h 13"/>
              <a:gd name="T22" fmla="*/ 42 w 45"/>
              <a:gd name="T23" fmla="*/ 6 h 13"/>
              <a:gd name="T24" fmla="*/ 42 w 45"/>
              <a:gd name="T25" fmla="*/ 6 h 13"/>
              <a:gd name="T26" fmla="*/ 41 w 45"/>
              <a:gd name="T27" fmla="*/ 4 h 13"/>
              <a:gd name="T28" fmla="*/ 19 w 45"/>
              <a:gd name="T29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" h="13">
                <a:moveTo>
                  <a:pt x="23" y="13"/>
                </a:moveTo>
                <a:cubicBezTo>
                  <a:pt x="18" y="13"/>
                  <a:pt x="2" y="12"/>
                  <a:pt x="0" y="6"/>
                </a:cubicBezTo>
                <a:cubicBezTo>
                  <a:pt x="0" y="6"/>
                  <a:pt x="0" y="5"/>
                  <a:pt x="0" y="4"/>
                </a:cubicBezTo>
                <a:cubicBezTo>
                  <a:pt x="1" y="2"/>
                  <a:pt x="4" y="0"/>
                  <a:pt x="19" y="0"/>
                </a:cubicBezTo>
                <a:cubicBezTo>
                  <a:pt x="25" y="0"/>
                  <a:pt x="32" y="0"/>
                  <a:pt x="41" y="1"/>
                </a:cubicBezTo>
                <a:cubicBezTo>
                  <a:pt x="43" y="1"/>
                  <a:pt x="45" y="3"/>
                  <a:pt x="45" y="6"/>
                </a:cubicBezTo>
                <a:cubicBezTo>
                  <a:pt x="45" y="7"/>
                  <a:pt x="45" y="8"/>
                  <a:pt x="44" y="8"/>
                </a:cubicBezTo>
                <a:cubicBezTo>
                  <a:pt x="41" y="12"/>
                  <a:pt x="31" y="13"/>
                  <a:pt x="23" y="13"/>
                </a:cubicBezTo>
                <a:close/>
                <a:moveTo>
                  <a:pt x="19" y="3"/>
                </a:moveTo>
                <a:cubicBezTo>
                  <a:pt x="4" y="3"/>
                  <a:pt x="3" y="5"/>
                  <a:pt x="3" y="5"/>
                </a:cubicBezTo>
                <a:cubicBezTo>
                  <a:pt x="3" y="7"/>
                  <a:pt x="11" y="10"/>
                  <a:pt x="23" y="10"/>
                </a:cubicBezTo>
                <a:cubicBezTo>
                  <a:pt x="32" y="10"/>
                  <a:pt x="40" y="8"/>
                  <a:pt x="42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2" y="4"/>
                  <a:pt x="41" y="4"/>
                  <a:pt x="41" y="4"/>
                </a:cubicBezTo>
                <a:cubicBezTo>
                  <a:pt x="32" y="3"/>
                  <a:pt x="25" y="3"/>
                  <a:pt x="19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íşļîdè">
            <a:extLst>
              <a:ext uri="{FF2B5EF4-FFF2-40B4-BE49-F238E27FC236}">
                <a16:creationId xmlns:a16="http://schemas.microsoft.com/office/drawing/2014/main" id="{3E18B5A8-74B4-455B-8268-5F6D89824BA6}"/>
              </a:ext>
            </a:extLst>
          </p:cNvPr>
          <p:cNvSpPr/>
          <p:nvPr/>
        </p:nvSpPr>
        <p:spPr bwMode="auto">
          <a:xfrm>
            <a:off x="4437027" y="2497471"/>
            <a:ext cx="173951" cy="45520"/>
          </a:xfrm>
          <a:custGeom>
            <a:avLst/>
            <a:gdLst>
              <a:gd name="T0" fmla="*/ 23 w 45"/>
              <a:gd name="T1" fmla="*/ 12 h 12"/>
              <a:gd name="T2" fmla="*/ 0 w 45"/>
              <a:gd name="T3" fmla="*/ 6 h 12"/>
              <a:gd name="T4" fmla="*/ 0 w 45"/>
              <a:gd name="T5" fmla="*/ 4 h 12"/>
              <a:gd name="T6" fmla="*/ 19 w 45"/>
              <a:gd name="T7" fmla="*/ 0 h 12"/>
              <a:gd name="T8" fmla="*/ 41 w 45"/>
              <a:gd name="T9" fmla="*/ 1 h 12"/>
              <a:gd name="T10" fmla="*/ 45 w 45"/>
              <a:gd name="T11" fmla="*/ 6 h 12"/>
              <a:gd name="T12" fmla="*/ 44 w 45"/>
              <a:gd name="T13" fmla="*/ 8 h 12"/>
              <a:gd name="T14" fmla="*/ 23 w 45"/>
              <a:gd name="T15" fmla="*/ 12 h 12"/>
              <a:gd name="T16" fmla="*/ 19 w 45"/>
              <a:gd name="T17" fmla="*/ 3 h 12"/>
              <a:gd name="T18" fmla="*/ 3 w 45"/>
              <a:gd name="T19" fmla="*/ 5 h 12"/>
              <a:gd name="T20" fmla="*/ 23 w 45"/>
              <a:gd name="T21" fmla="*/ 9 h 12"/>
              <a:gd name="T22" fmla="*/ 42 w 45"/>
              <a:gd name="T23" fmla="*/ 6 h 12"/>
              <a:gd name="T24" fmla="*/ 42 w 45"/>
              <a:gd name="T25" fmla="*/ 6 h 12"/>
              <a:gd name="T26" fmla="*/ 41 w 45"/>
              <a:gd name="T27" fmla="*/ 4 h 12"/>
              <a:gd name="T28" fmla="*/ 19 w 45"/>
              <a:gd name="T29" fmla="*/ 3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" h="12">
                <a:moveTo>
                  <a:pt x="23" y="12"/>
                </a:moveTo>
                <a:cubicBezTo>
                  <a:pt x="18" y="12"/>
                  <a:pt x="2" y="12"/>
                  <a:pt x="0" y="6"/>
                </a:cubicBezTo>
                <a:cubicBezTo>
                  <a:pt x="0" y="6"/>
                  <a:pt x="0" y="5"/>
                  <a:pt x="0" y="4"/>
                </a:cubicBezTo>
                <a:cubicBezTo>
                  <a:pt x="1" y="2"/>
                  <a:pt x="4" y="0"/>
                  <a:pt x="19" y="0"/>
                </a:cubicBezTo>
                <a:cubicBezTo>
                  <a:pt x="25" y="0"/>
                  <a:pt x="32" y="0"/>
                  <a:pt x="41" y="1"/>
                </a:cubicBezTo>
                <a:cubicBezTo>
                  <a:pt x="43" y="1"/>
                  <a:pt x="45" y="2"/>
                  <a:pt x="45" y="6"/>
                </a:cubicBezTo>
                <a:cubicBezTo>
                  <a:pt x="45" y="6"/>
                  <a:pt x="45" y="7"/>
                  <a:pt x="44" y="8"/>
                </a:cubicBezTo>
                <a:cubicBezTo>
                  <a:pt x="41" y="11"/>
                  <a:pt x="31" y="12"/>
                  <a:pt x="23" y="12"/>
                </a:cubicBezTo>
                <a:close/>
                <a:moveTo>
                  <a:pt x="19" y="3"/>
                </a:moveTo>
                <a:cubicBezTo>
                  <a:pt x="4" y="3"/>
                  <a:pt x="3" y="5"/>
                  <a:pt x="3" y="5"/>
                </a:cubicBezTo>
                <a:cubicBezTo>
                  <a:pt x="3" y="7"/>
                  <a:pt x="11" y="9"/>
                  <a:pt x="23" y="9"/>
                </a:cubicBezTo>
                <a:cubicBezTo>
                  <a:pt x="32" y="9"/>
                  <a:pt x="40" y="8"/>
                  <a:pt x="42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2" y="4"/>
                  <a:pt x="41" y="4"/>
                  <a:pt x="41" y="4"/>
                </a:cubicBezTo>
                <a:cubicBezTo>
                  <a:pt x="32" y="3"/>
                  <a:pt x="25" y="3"/>
                  <a:pt x="19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iṡlîḋè">
            <a:extLst>
              <a:ext uri="{FF2B5EF4-FFF2-40B4-BE49-F238E27FC236}">
                <a16:creationId xmlns:a16="http://schemas.microsoft.com/office/drawing/2014/main" id="{66E6069B-1848-43D0-B802-7DF16BA291A0}"/>
              </a:ext>
            </a:extLst>
          </p:cNvPr>
          <p:cNvSpPr/>
          <p:nvPr/>
        </p:nvSpPr>
        <p:spPr bwMode="auto">
          <a:xfrm>
            <a:off x="4495552" y="2534862"/>
            <a:ext cx="73157" cy="50396"/>
          </a:xfrm>
          <a:custGeom>
            <a:avLst/>
            <a:gdLst>
              <a:gd name="T0" fmla="*/ 9 w 19"/>
              <a:gd name="T1" fmla="*/ 13 h 13"/>
              <a:gd name="T2" fmla="*/ 9 w 19"/>
              <a:gd name="T3" fmla="*/ 13 h 13"/>
              <a:gd name="T4" fmla="*/ 0 w 19"/>
              <a:gd name="T5" fmla="*/ 1 h 13"/>
              <a:gd name="T6" fmla="*/ 3 w 19"/>
              <a:gd name="T7" fmla="*/ 0 h 13"/>
              <a:gd name="T8" fmla="*/ 9 w 19"/>
              <a:gd name="T9" fmla="*/ 10 h 13"/>
              <a:gd name="T10" fmla="*/ 9 w 19"/>
              <a:gd name="T11" fmla="*/ 10 h 13"/>
              <a:gd name="T12" fmla="*/ 16 w 19"/>
              <a:gd name="T13" fmla="*/ 0 h 13"/>
              <a:gd name="T14" fmla="*/ 19 w 19"/>
              <a:gd name="T15" fmla="*/ 1 h 13"/>
              <a:gd name="T16" fmla="*/ 9 w 19"/>
              <a:gd name="T1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13">
                <a:moveTo>
                  <a:pt x="9" y="13"/>
                </a:moveTo>
                <a:cubicBezTo>
                  <a:pt x="9" y="13"/>
                  <a:pt x="9" y="13"/>
                  <a:pt x="9" y="13"/>
                </a:cubicBezTo>
                <a:cubicBezTo>
                  <a:pt x="4" y="12"/>
                  <a:pt x="0" y="2"/>
                  <a:pt x="0" y="1"/>
                </a:cubicBezTo>
                <a:cubicBezTo>
                  <a:pt x="3" y="0"/>
                  <a:pt x="3" y="0"/>
                  <a:pt x="3" y="0"/>
                </a:cubicBezTo>
                <a:cubicBezTo>
                  <a:pt x="4" y="4"/>
                  <a:pt x="7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0"/>
                  <a:pt x="13" y="9"/>
                  <a:pt x="16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6" y="9"/>
                  <a:pt x="13" y="13"/>
                  <a:pt x="9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ïS1ïdê">
            <a:extLst>
              <a:ext uri="{FF2B5EF4-FFF2-40B4-BE49-F238E27FC236}">
                <a16:creationId xmlns:a16="http://schemas.microsoft.com/office/drawing/2014/main" id="{2B67E3B5-EAA3-4768-BD46-3AE358D4C657}"/>
              </a:ext>
            </a:extLst>
          </p:cNvPr>
          <p:cNvSpPr/>
          <p:nvPr/>
        </p:nvSpPr>
        <p:spPr bwMode="auto">
          <a:xfrm>
            <a:off x="4321602" y="1938227"/>
            <a:ext cx="92665" cy="100794"/>
          </a:xfrm>
          <a:custGeom>
            <a:avLst/>
            <a:gdLst>
              <a:gd name="T0" fmla="*/ 21 w 24"/>
              <a:gd name="T1" fmla="*/ 26 h 26"/>
              <a:gd name="T2" fmla="*/ 0 w 24"/>
              <a:gd name="T3" fmla="*/ 3 h 26"/>
              <a:gd name="T4" fmla="*/ 1 w 24"/>
              <a:gd name="T5" fmla="*/ 0 h 26"/>
              <a:gd name="T6" fmla="*/ 24 w 24"/>
              <a:gd name="T7" fmla="*/ 24 h 26"/>
              <a:gd name="T8" fmla="*/ 21 w 24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6">
                <a:moveTo>
                  <a:pt x="21" y="26"/>
                </a:moveTo>
                <a:cubicBezTo>
                  <a:pt x="21" y="26"/>
                  <a:pt x="11" y="5"/>
                  <a:pt x="0" y="3"/>
                </a:cubicBezTo>
                <a:cubicBezTo>
                  <a:pt x="1" y="0"/>
                  <a:pt x="1" y="0"/>
                  <a:pt x="1" y="0"/>
                </a:cubicBezTo>
                <a:cubicBezTo>
                  <a:pt x="13" y="2"/>
                  <a:pt x="23" y="24"/>
                  <a:pt x="24" y="24"/>
                </a:cubicBezTo>
                <a:lnTo>
                  <a:pt x="21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íṧḻiďe">
            <a:extLst>
              <a:ext uri="{FF2B5EF4-FFF2-40B4-BE49-F238E27FC236}">
                <a16:creationId xmlns:a16="http://schemas.microsoft.com/office/drawing/2014/main" id="{60E4A56D-1772-4A72-B598-35035032D566}"/>
              </a:ext>
            </a:extLst>
          </p:cNvPr>
          <p:cNvSpPr/>
          <p:nvPr/>
        </p:nvSpPr>
        <p:spPr bwMode="auto">
          <a:xfrm>
            <a:off x="4448408" y="1934976"/>
            <a:ext cx="30889" cy="84536"/>
          </a:xfrm>
          <a:custGeom>
            <a:avLst/>
            <a:gdLst>
              <a:gd name="T0" fmla="*/ 5 w 8"/>
              <a:gd name="T1" fmla="*/ 22 h 22"/>
              <a:gd name="T2" fmla="*/ 0 w 8"/>
              <a:gd name="T3" fmla="*/ 4 h 22"/>
              <a:gd name="T4" fmla="*/ 1 w 8"/>
              <a:gd name="T5" fmla="*/ 4 h 22"/>
              <a:gd name="T6" fmla="*/ 1 w 8"/>
              <a:gd name="T7" fmla="*/ 1 h 22"/>
              <a:gd name="T8" fmla="*/ 8 w 8"/>
              <a:gd name="T9" fmla="*/ 21 h 22"/>
              <a:gd name="T10" fmla="*/ 5 w 8"/>
              <a:gd name="T11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22">
                <a:moveTo>
                  <a:pt x="5" y="22"/>
                </a:moveTo>
                <a:cubicBezTo>
                  <a:pt x="3" y="14"/>
                  <a:pt x="1" y="5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4" y="0"/>
                  <a:pt x="8" y="21"/>
                </a:cubicBezTo>
                <a:lnTo>
                  <a:pt x="5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îṣḷîdè">
            <a:extLst>
              <a:ext uri="{FF2B5EF4-FFF2-40B4-BE49-F238E27FC236}">
                <a16:creationId xmlns:a16="http://schemas.microsoft.com/office/drawing/2014/main" id="{B67856D8-21FA-438E-AB23-60E335D24194}"/>
              </a:ext>
            </a:extLst>
          </p:cNvPr>
          <p:cNvSpPr/>
          <p:nvPr/>
        </p:nvSpPr>
        <p:spPr bwMode="auto">
          <a:xfrm>
            <a:off x="4521564" y="1889456"/>
            <a:ext cx="30889" cy="130057"/>
          </a:xfrm>
          <a:custGeom>
            <a:avLst/>
            <a:gdLst>
              <a:gd name="T0" fmla="*/ 3 w 8"/>
              <a:gd name="T1" fmla="*/ 34 h 34"/>
              <a:gd name="T2" fmla="*/ 6 w 8"/>
              <a:gd name="T3" fmla="*/ 0 h 34"/>
              <a:gd name="T4" fmla="*/ 8 w 8"/>
              <a:gd name="T5" fmla="*/ 1 h 34"/>
              <a:gd name="T6" fmla="*/ 6 w 8"/>
              <a:gd name="T7" fmla="*/ 33 h 34"/>
              <a:gd name="T8" fmla="*/ 3 w 8"/>
              <a:gd name="T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34">
                <a:moveTo>
                  <a:pt x="3" y="34"/>
                </a:moveTo>
                <a:cubicBezTo>
                  <a:pt x="3" y="31"/>
                  <a:pt x="0" y="6"/>
                  <a:pt x="6" y="0"/>
                </a:cubicBezTo>
                <a:cubicBezTo>
                  <a:pt x="8" y="1"/>
                  <a:pt x="8" y="1"/>
                  <a:pt x="8" y="1"/>
                </a:cubicBezTo>
                <a:cubicBezTo>
                  <a:pt x="4" y="6"/>
                  <a:pt x="5" y="26"/>
                  <a:pt x="6" y="33"/>
                </a:cubicBezTo>
                <a:lnTo>
                  <a:pt x="3" y="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ïs1íḋê">
            <a:extLst>
              <a:ext uri="{FF2B5EF4-FFF2-40B4-BE49-F238E27FC236}">
                <a16:creationId xmlns:a16="http://schemas.microsoft.com/office/drawing/2014/main" id="{635B5063-0772-4028-ABBE-4AF53298E8C2}"/>
              </a:ext>
            </a:extLst>
          </p:cNvPr>
          <p:cNvSpPr/>
          <p:nvPr/>
        </p:nvSpPr>
        <p:spPr bwMode="auto">
          <a:xfrm>
            <a:off x="4583340" y="1957736"/>
            <a:ext cx="35766" cy="69905"/>
          </a:xfrm>
          <a:custGeom>
            <a:avLst/>
            <a:gdLst>
              <a:gd name="T0" fmla="*/ 3 w 9"/>
              <a:gd name="T1" fmla="*/ 18 h 18"/>
              <a:gd name="T2" fmla="*/ 0 w 9"/>
              <a:gd name="T3" fmla="*/ 18 h 18"/>
              <a:gd name="T4" fmla="*/ 8 w 9"/>
              <a:gd name="T5" fmla="*/ 0 h 18"/>
              <a:gd name="T6" fmla="*/ 9 w 9"/>
              <a:gd name="T7" fmla="*/ 3 h 18"/>
              <a:gd name="T8" fmla="*/ 3 w 9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8">
                <a:moveTo>
                  <a:pt x="3" y="18"/>
                </a:moveTo>
                <a:cubicBezTo>
                  <a:pt x="0" y="18"/>
                  <a:pt x="0" y="18"/>
                  <a:pt x="0" y="18"/>
                </a:cubicBezTo>
                <a:cubicBezTo>
                  <a:pt x="1" y="15"/>
                  <a:pt x="3" y="1"/>
                  <a:pt x="8" y="0"/>
                </a:cubicBezTo>
                <a:cubicBezTo>
                  <a:pt x="9" y="3"/>
                  <a:pt x="9" y="3"/>
                  <a:pt x="9" y="3"/>
                </a:cubicBezTo>
                <a:cubicBezTo>
                  <a:pt x="6" y="4"/>
                  <a:pt x="4" y="12"/>
                  <a:pt x="3" y="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iṥḻiḓè">
            <a:extLst>
              <a:ext uri="{FF2B5EF4-FFF2-40B4-BE49-F238E27FC236}">
                <a16:creationId xmlns:a16="http://schemas.microsoft.com/office/drawing/2014/main" id="{8770D0CF-9BDD-4A4A-842B-94148AB1CCF6}"/>
              </a:ext>
            </a:extLst>
          </p:cNvPr>
          <p:cNvSpPr/>
          <p:nvPr/>
        </p:nvSpPr>
        <p:spPr bwMode="auto">
          <a:xfrm>
            <a:off x="4638614" y="1985373"/>
            <a:ext cx="99169" cy="68280"/>
          </a:xfrm>
          <a:custGeom>
            <a:avLst/>
            <a:gdLst>
              <a:gd name="T0" fmla="*/ 3 w 26"/>
              <a:gd name="T1" fmla="*/ 18 h 18"/>
              <a:gd name="T2" fmla="*/ 0 w 26"/>
              <a:gd name="T3" fmla="*/ 16 h 18"/>
              <a:gd name="T4" fmla="*/ 26 w 26"/>
              <a:gd name="T5" fmla="*/ 1 h 18"/>
              <a:gd name="T6" fmla="*/ 25 w 26"/>
              <a:gd name="T7" fmla="*/ 4 h 18"/>
              <a:gd name="T8" fmla="*/ 3 w 26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8">
                <a:moveTo>
                  <a:pt x="3" y="18"/>
                </a:moveTo>
                <a:cubicBezTo>
                  <a:pt x="0" y="16"/>
                  <a:pt x="0" y="16"/>
                  <a:pt x="0" y="16"/>
                </a:cubicBezTo>
                <a:cubicBezTo>
                  <a:pt x="1" y="15"/>
                  <a:pt x="14" y="0"/>
                  <a:pt x="26" y="1"/>
                </a:cubicBezTo>
                <a:cubicBezTo>
                  <a:pt x="25" y="4"/>
                  <a:pt x="25" y="4"/>
                  <a:pt x="25" y="4"/>
                </a:cubicBezTo>
                <a:cubicBezTo>
                  <a:pt x="16" y="3"/>
                  <a:pt x="3" y="18"/>
                  <a:pt x="3" y="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iś1íḑê">
            <a:extLst>
              <a:ext uri="{FF2B5EF4-FFF2-40B4-BE49-F238E27FC236}">
                <a16:creationId xmlns:a16="http://schemas.microsoft.com/office/drawing/2014/main" id="{96CF8A11-0661-42AB-829F-F12F9D095C5F}"/>
              </a:ext>
            </a:extLst>
          </p:cNvPr>
          <p:cNvSpPr/>
          <p:nvPr/>
        </p:nvSpPr>
        <p:spPr bwMode="auto">
          <a:xfrm>
            <a:off x="4672755" y="2066658"/>
            <a:ext cx="45519" cy="22760"/>
          </a:xfrm>
          <a:custGeom>
            <a:avLst/>
            <a:gdLst>
              <a:gd name="T0" fmla="*/ 2 w 12"/>
              <a:gd name="T1" fmla="*/ 6 h 6"/>
              <a:gd name="T2" fmla="*/ 0 w 12"/>
              <a:gd name="T3" fmla="*/ 4 h 6"/>
              <a:gd name="T4" fmla="*/ 12 w 12"/>
              <a:gd name="T5" fmla="*/ 1 h 6"/>
              <a:gd name="T6" fmla="*/ 11 w 12"/>
              <a:gd name="T7" fmla="*/ 4 h 6"/>
              <a:gd name="T8" fmla="*/ 2 w 12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6">
                <a:moveTo>
                  <a:pt x="2" y="6"/>
                </a:moveTo>
                <a:cubicBezTo>
                  <a:pt x="0" y="4"/>
                  <a:pt x="0" y="4"/>
                  <a:pt x="0" y="4"/>
                </a:cubicBezTo>
                <a:cubicBezTo>
                  <a:pt x="1" y="4"/>
                  <a:pt x="6" y="0"/>
                  <a:pt x="12" y="1"/>
                </a:cubicBezTo>
                <a:cubicBezTo>
                  <a:pt x="11" y="4"/>
                  <a:pt x="11" y="4"/>
                  <a:pt x="11" y="4"/>
                </a:cubicBezTo>
                <a:cubicBezTo>
                  <a:pt x="7" y="4"/>
                  <a:pt x="2" y="6"/>
                  <a:pt x="2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ïšḷídê">
            <a:extLst>
              <a:ext uri="{FF2B5EF4-FFF2-40B4-BE49-F238E27FC236}">
                <a16:creationId xmlns:a16="http://schemas.microsoft.com/office/drawing/2014/main" id="{59EAE320-6647-4DF4-9953-F272B34F8749}"/>
              </a:ext>
            </a:extLst>
          </p:cNvPr>
          <p:cNvSpPr/>
          <p:nvPr/>
        </p:nvSpPr>
        <p:spPr bwMode="auto">
          <a:xfrm>
            <a:off x="4324853" y="2066658"/>
            <a:ext cx="47146" cy="22760"/>
          </a:xfrm>
          <a:custGeom>
            <a:avLst/>
            <a:gdLst>
              <a:gd name="T0" fmla="*/ 10 w 12"/>
              <a:gd name="T1" fmla="*/ 6 h 6"/>
              <a:gd name="T2" fmla="*/ 0 w 12"/>
              <a:gd name="T3" fmla="*/ 3 h 6"/>
              <a:gd name="T4" fmla="*/ 0 w 12"/>
              <a:gd name="T5" fmla="*/ 0 h 6"/>
              <a:gd name="T6" fmla="*/ 12 w 12"/>
              <a:gd name="T7" fmla="*/ 4 h 6"/>
              <a:gd name="T8" fmla="*/ 10 w 12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6">
                <a:moveTo>
                  <a:pt x="10" y="6"/>
                </a:moveTo>
                <a:cubicBezTo>
                  <a:pt x="9" y="6"/>
                  <a:pt x="6" y="3"/>
                  <a:pt x="0" y="3"/>
                </a:cubicBezTo>
                <a:cubicBezTo>
                  <a:pt x="0" y="0"/>
                  <a:pt x="0" y="0"/>
                  <a:pt x="0" y="0"/>
                </a:cubicBezTo>
                <a:cubicBezTo>
                  <a:pt x="7" y="0"/>
                  <a:pt x="11" y="4"/>
                  <a:pt x="12" y="4"/>
                </a:cubicBezTo>
                <a:lnTo>
                  <a:pt x="10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iSḻíďè">
            <a:extLst>
              <a:ext uri="{FF2B5EF4-FFF2-40B4-BE49-F238E27FC236}">
                <a16:creationId xmlns:a16="http://schemas.microsoft.com/office/drawing/2014/main" id="{5C27EA90-4DF0-4E01-9B8D-258637854B35}"/>
              </a:ext>
            </a:extLst>
          </p:cNvPr>
          <p:cNvSpPr/>
          <p:nvPr/>
        </p:nvSpPr>
        <p:spPr bwMode="auto">
          <a:xfrm>
            <a:off x="5695499" y="5345571"/>
            <a:ext cx="123554" cy="154441"/>
          </a:xfrm>
          <a:custGeom>
            <a:avLst/>
            <a:gdLst>
              <a:gd name="T0" fmla="*/ 29 w 32"/>
              <a:gd name="T1" fmla="*/ 2 h 40"/>
              <a:gd name="T2" fmla="*/ 26 w 32"/>
              <a:gd name="T3" fmla="*/ 1 h 40"/>
              <a:gd name="T4" fmla="*/ 22 w 32"/>
              <a:gd name="T5" fmla="*/ 0 h 40"/>
              <a:gd name="T6" fmla="*/ 4 w 32"/>
              <a:gd name="T7" fmla="*/ 14 h 40"/>
              <a:gd name="T8" fmla="*/ 11 w 32"/>
              <a:gd name="T9" fmla="*/ 39 h 40"/>
              <a:gd name="T10" fmla="*/ 14 w 32"/>
              <a:gd name="T11" fmla="*/ 40 h 40"/>
              <a:gd name="T12" fmla="*/ 15 w 32"/>
              <a:gd name="T13" fmla="*/ 40 h 40"/>
              <a:gd name="T14" fmla="*/ 18 w 32"/>
              <a:gd name="T15" fmla="*/ 40 h 40"/>
              <a:gd name="T16" fmla="*/ 15 w 32"/>
              <a:gd name="T17" fmla="*/ 38 h 40"/>
              <a:gd name="T18" fmla="*/ 12 w 32"/>
              <a:gd name="T19" fmla="*/ 37 h 40"/>
              <a:gd name="T20" fmla="*/ 12 w 32"/>
              <a:gd name="T21" fmla="*/ 37 h 40"/>
              <a:gd name="T22" fmla="*/ 6 w 32"/>
              <a:gd name="T23" fmla="*/ 15 h 40"/>
              <a:gd name="T24" fmla="*/ 22 w 32"/>
              <a:gd name="T25" fmla="*/ 2 h 40"/>
              <a:gd name="T26" fmla="*/ 26 w 32"/>
              <a:gd name="T27" fmla="*/ 2 h 40"/>
              <a:gd name="T28" fmla="*/ 28 w 32"/>
              <a:gd name="T29" fmla="*/ 4 h 40"/>
              <a:gd name="T30" fmla="*/ 32 w 32"/>
              <a:gd name="T31" fmla="*/ 5 h 40"/>
              <a:gd name="T32" fmla="*/ 29 w 32"/>
              <a:gd name="T33" fmla="*/ 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40">
                <a:moveTo>
                  <a:pt x="29" y="2"/>
                </a:moveTo>
                <a:cubicBezTo>
                  <a:pt x="28" y="2"/>
                  <a:pt x="27" y="1"/>
                  <a:pt x="26" y="1"/>
                </a:cubicBezTo>
                <a:cubicBezTo>
                  <a:pt x="25" y="0"/>
                  <a:pt x="23" y="0"/>
                  <a:pt x="22" y="0"/>
                </a:cubicBezTo>
                <a:cubicBezTo>
                  <a:pt x="15" y="0"/>
                  <a:pt x="8" y="5"/>
                  <a:pt x="4" y="14"/>
                </a:cubicBezTo>
                <a:cubicBezTo>
                  <a:pt x="0" y="25"/>
                  <a:pt x="3" y="36"/>
                  <a:pt x="11" y="39"/>
                </a:cubicBezTo>
                <a:cubicBezTo>
                  <a:pt x="12" y="39"/>
                  <a:pt x="13" y="40"/>
                  <a:pt x="14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6" y="40"/>
                  <a:pt x="17" y="40"/>
                  <a:pt x="18" y="40"/>
                </a:cubicBezTo>
                <a:cubicBezTo>
                  <a:pt x="17" y="39"/>
                  <a:pt x="16" y="39"/>
                  <a:pt x="15" y="38"/>
                </a:cubicBezTo>
                <a:cubicBezTo>
                  <a:pt x="14" y="38"/>
                  <a:pt x="13" y="38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5" y="34"/>
                  <a:pt x="2" y="24"/>
                  <a:pt x="6" y="15"/>
                </a:cubicBezTo>
                <a:cubicBezTo>
                  <a:pt x="9" y="7"/>
                  <a:pt x="16" y="2"/>
                  <a:pt x="22" y="2"/>
                </a:cubicBezTo>
                <a:cubicBezTo>
                  <a:pt x="23" y="2"/>
                  <a:pt x="24" y="2"/>
                  <a:pt x="26" y="2"/>
                </a:cubicBezTo>
                <a:cubicBezTo>
                  <a:pt x="27" y="3"/>
                  <a:pt x="28" y="4"/>
                  <a:pt x="28" y="4"/>
                </a:cubicBezTo>
                <a:cubicBezTo>
                  <a:pt x="30" y="4"/>
                  <a:pt x="31" y="5"/>
                  <a:pt x="32" y="5"/>
                </a:cubicBezTo>
                <a:cubicBezTo>
                  <a:pt x="31" y="4"/>
                  <a:pt x="30" y="3"/>
                  <a:pt x="29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îṥľïḓe">
            <a:extLst>
              <a:ext uri="{FF2B5EF4-FFF2-40B4-BE49-F238E27FC236}">
                <a16:creationId xmlns:a16="http://schemas.microsoft.com/office/drawing/2014/main" id="{193B38FC-C707-4DE3-B0BF-CBE607FAB70B}"/>
              </a:ext>
            </a:extLst>
          </p:cNvPr>
          <p:cNvSpPr/>
          <p:nvPr/>
        </p:nvSpPr>
        <p:spPr bwMode="auto">
          <a:xfrm>
            <a:off x="5726388" y="5353701"/>
            <a:ext cx="138186" cy="154441"/>
          </a:xfrm>
          <a:custGeom>
            <a:avLst/>
            <a:gdLst>
              <a:gd name="T0" fmla="*/ 25 w 36"/>
              <a:gd name="T1" fmla="*/ 1 h 40"/>
              <a:gd name="T2" fmla="*/ 21 w 36"/>
              <a:gd name="T3" fmla="*/ 0 h 40"/>
              <a:gd name="T4" fmla="*/ 20 w 36"/>
              <a:gd name="T5" fmla="*/ 0 h 40"/>
              <a:gd name="T6" fmla="*/ 18 w 36"/>
              <a:gd name="T7" fmla="*/ 0 h 40"/>
              <a:gd name="T8" fmla="*/ 3 w 36"/>
              <a:gd name="T9" fmla="*/ 15 h 40"/>
              <a:gd name="T10" fmla="*/ 4 w 36"/>
              <a:gd name="T11" fmla="*/ 35 h 40"/>
              <a:gd name="T12" fmla="*/ 6 w 36"/>
              <a:gd name="T13" fmla="*/ 38 h 40"/>
              <a:gd name="T14" fmla="*/ 9 w 36"/>
              <a:gd name="T15" fmla="*/ 40 h 40"/>
              <a:gd name="T16" fmla="*/ 14 w 36"/>
              <a:gd name="T17" fmla="*/ 40 h 40"/>
              <a:gd name="T18" fmla="*/ 31 w 36"/>
              <a:gd name="T19" fmla="*/ 26 h 40"/>
              <a:gd name="T20" fmla="*/ 25 w 36"/>
              <a:gd name="T21" fmla="*/ 1 h 40"/>
              <a:gd name="T22" fmla="*/ 29 w 36"/>
              <a:gd name="T23" fmla="*/ 25 h 40"/>
              <a:gd name="T24" fmla="*/ 14 w 36"/>
              <a:gd name="T25" fmla="*/ 38 h 40"/>
              <a:gd name="T26" fmla="*/ 10 w 36"/>
              <a:gd name="T27" fmla="*/ 38 h 40"/>
              <a:gd name="T28" fmla="*/ 10 w 36"/>
              <a:gd name="T29" fmla="*/ 38 h 40"/>
              <a:gd name="T30" fmla="*/ 7 w 36"/>
              <a:gd name="T31" fmla="*/ 36 h 40"/>
              <a:gd name="T32" fmla="*/ 4 w 36"/>
              <a:gd name="T33" fmla="*/ 15 h 40"/>
              <a:gd name="T34" fmla="*/ 20 w 36"/>
              <a:gd name="T35" fmla="*/ 2 h 40"/>
              <a:gd name="T36" fmla="*/ 20 w 36"/>
              <a:gd name="T37" fmla="*/ 2 h 40"/>
              <a:gd name="T38" fmla="*/ 24 w 36"/>
              <a:gd name="T39" fmla="*/ 3 h 40"/>
              <a:gd name="T40" fmla="*/ 24 w 36"/>
              <a:gd name="T41" fmla="*/ 3 h 40"/>
              <a:gd name="T42" fmla="*/ 29 w 36"/>
              <a:gd name="T43" fmla="*/ 25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" h="40">
                <a:moveTo>
                  <a:pt x="25" y="1"/>
                </a:moveTo>
                <a:cubicBezTo>
                  <a:pt x="24" y="1"/>
                  <a:pt x="22" y="0"/>
                  <a:pt x="21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1" y="2"/>
                  <a:pt x="6" y="7"/>
                  <a:pt x="3" y="15"/>
                </a:cubicBezTo>
                <a:cubicBezTo>
                  <a:pt x="0" y="22"/>
                  <a:pt x="0" y="30"/>
                  <a:pt x="4" y="35"/>
                </a:cubicBezTo>
                <a:cubicBezTo>
                  <a:pt x="4" y="36"/>
                  <a:pt x="5" y="37"/>
                  <a:pt x="6" y="38"/>
                </a:cubicBezTo>
                <a:cubicBezTo>
                  <a:pt x="7" y="39"/>
                  <a:pt x="8" y="39"/>
                  <a:pt x="9" y="40"/>
                </a:cubicBezTo>
                <a:cubicBezTo>
                  <a:pt x="11" y="40"/>
                  <a:pt x="12" y="40"/>
                  <a:pt x="14" y="40"/>
                </a:cubicBezTo>
                <a:cubicBezTo>
                  <a:pt x="21" y="40"/>
                  <a:pt x="28" y="35"/>
                  <a:pt x="31" y="26"/>
                </a:cubicBezTo>
                <a:cubicBezTo>
                  <a:pt x="36" y="15"/>
                  <a:pt x="33" y="4"/>
                  <a:pt x="25" y="1"/>
                </a:cubicBezTo>
                <a:close/>
                <a:moveTo>
                  <a:pt x="29" y="25"/>
                </a:moveTo>
                <a:cubicBezTo>
                  <a:pt x="26" y="33"/>
                  <a:pt x="20" y="38"/>
                  <a:pt x="14" y="38"/>
                </a:cubicBezTo>
                <a:cubicBezTo>
                  <a:pt x="12" y="38"/>
                  <a:pt x="11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7"/>
                  <a:pt x="8" y="37"/>
                  <a:pt x="7" y="36"/>
                </a:cubicBezTo>
                <a:cubicBezTo>
                  <a:pt x="3" y="32"/>
                  <a:pt x="1" y="23"/>
                  <a:pt x="4" y="15"/>
                </a:cubicBezTo>
                <a:cubicBezTo>
                  <a:pt x="8" y="8"/>
                  <a:pt x="14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2" y="2"/>
                  <a:pt x="23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31" y="6"/>
                  <a:pt x="33" y="16"/>
                  <a:pt x="29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íṡḷiḓé">
            <a:extLst>
              <a:ext uri="{FF2B5EF4-FFF2-40B4-BE49-F238E27FC236}">
                <a16:creationId xmlns:a16="http://schemas.microsoft.com/office/drawing/2014/main" id="{458E68B4-11C3-4A28-903C-F526BBC8553D}"/>
              </a:ext>
            </a:extLst>
          </p:cNvPr>
          <p:cNvSpPr/>
          <p:nvPr/>
        </p:nvSpPr>
        <p:spPr bwMode="auto">
          <a:xfrm>
            <a:off x="5846690" y="5595930"/>
            <a:ext cx="123554" cy="154441"/>
          </a:xfrm>
          <a:custGeom>
            <a:avLst/>
            <a:gdLst>
              <a:gd name="T0" fmla="*/ 29 w 32"/>
              <a:gd name="T1" fmla="*/ 2 h 40"/>
              <a:gd name="T2" fmla="*/ 26 w 32"/>
              <a:gd name="T3" fmla="*/ 1 h 40"/>
              <a:gd name="T4" fmla="*/ 22 w 32"/>
              <a:gd name="T5" fmla="*/ 0 h 40"/>
              <a:gd name="T6" fmla="*/ 4 w 32"/>
              <a:gd name="T7" fmla="*/ 14 h 40"/>
              <a:gd name="T8" fmla="*/ 11 w 32"/>
              <a:gd name="T9" fmla="*/ 39 h 40"/>
              <a:gd name="T10" fmla="*/ 14 w 32"/>
              <a:gd name="T11" fmla="*/ 40 h 40"/>
              <a:gd name="T12" fmla="*/ 15 w 32"/>
              <a:gd name="T13" fmla="*/ 40 h 40"/>
              <a:gd name="T14" fmla="*/ 18 w 32"/>
              <a:gd name="T15" fmla="*/ 40 h 40"/>
              <a:gd name="T16" fmla="*/ 15 w 32"/>
              <a:gd name="T17" fmla="*/ 38 h 40"/>
              <a:gd name="T18" fmla="*/ 12 w 32"/>
              <a:gd name="T19" fmla="*/ 37 h 40"/>
              <a:gd name="T20" fmla="*/ 12 w 32"/>
              <a:gd name="T21" fmla="*/ 37 h 40"/>
              <a:gd name="T22" fmla="*/ 6 w 32"/>
              <a:gd name="T23" fmla="*/ 15 h 40"/>
              <a:gd name="T24" fmla="*/ 22 w 32"/>
              <a:gd name="T25" fmla="*/ 2 h 40"/>
              <a:gd name="T26" fmla="*/ 25 w 32"/>
              <a:gd name="T27" fmla="*/ 3 h 40"/>
              <a:gd name="T28" fmla="*/ 28 w 32"/>
              <a:gd name="T29" fmla="*/ 4 h 40"/>
              <a:gd name="T30" fmla="*/ 32 w 32"/>
              <a:gd name="T31" fmla="*/ 5 h 40"/>
              <a:gd name="T32" fmla="*/ 29 w 32"/>
              <a:gd name="T33" fmla="*/ 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40">
                <a:moveTo>
                  <a:pt x="29" y="2"/>
                </a:moveTo>
                <a:cubicBezTo>
                  <a:pt x="28" y="2"/>
                  <a:pt x="27" y="1"/>
                  <a:pt x="26" y="1"/>
                </a:cubicBezTo>
                <a:cubicBezTo>
                  <a:pt x="25" y="0"/>
                  <a:pt x="23" y="0"/>
                  <a:pt x="22" y="0"/>
                </a:cubicBezTo>
                <a:cubicBezTo>
                  <a:pt x="15" y="0"/>
                  <a:pt x="8" y="6"/>
                  <a:pt x="4" y="14"/>
                </a:cubicBezTo>
                <a:cubicBezTo>
                  <a:pt x="0" y="25"/>
                  <a:pt x="3" y="36"/>
                  <a:pt x="11" y="39"/>
                </a:cubicBezTo>
                <a:cubicBezTo>
                  <a:pt x="12" y="40"/>
                  <a:pt x="13" y="40"/>
                  <a:pt x="14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6" y="40"/>
                  <a:pt x="17" y="40"/>
                  <a:pt x="18" y="40"/>
                </a:cubicBezTo>
                <a:cubicBezTo>
                  <a:pt x="17" y="39"/>
                  <a:pt x="16" y="39"/>
                  <a:pt x="15" y="38"/>
                </a:cubicBezTo>
                <a:cubicBezTo>
                  <a:pt x="14" y="38"/>
                  <a:pt x="13" y="38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5" y="34"/>
                  <a:pt x="2" y="24"/>
                  <a:pt x="6" y="15"/>
                </a:cubicBezTo>
                <a:cubicBezTo>
                  <a:pt x="9" y="7"/>
                  <a:pt x="16" y="2"/>
                  <a:pt x="22" y="2"/>
                </a:cubicBezTo>
                <a:cubicBezTo>
                  <a:pt x="23" y="2"/>
                  <a:pt x="24" y="2"/>
                  <a:pt x="25" y="3"/>
                </a:cubicBezTo>
                <a:cubicBezTo>
                  <a:pt x="27" y="3"/>
                  <a:pt x="27" y="4"/>
                  <a:pt x="28" y="4"/>
                </a:cubicBezTo>
                <a:cubicBezTo>
                  <a:pt x="30" y="4"/>
                  <a:pt x="31" y="5"/>
                  <a:pt x="32" y="5"/>
                </a:cubicBezTo>
                <a:cubicBezTo>
                  <a:pt x="31" y="4"/>
                  <a:pt x="30" y="3"/>
                  <a:pt x="29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i$1îdé">
            <a:extLst>
              <a:ext uri="{FF2B5EF4-FFF2-40B4-BE49-F238E27FC236}">
                <a16:creationId xmlns:a16="http://schemas.microsoft.com/office/drawing/2014/main" id="{C39E61A7-838B-4302-ACE0-73066647D0FB}"/>
              </a:ext>
            </a:extLst>
          </p:cNvPr>
          <p:cNvSpPr/>
          <p:nvPr/>
        </p:nvSpPr>
        <p:spPr bwMode="auto">
          <a:xfrm>
            <a:off x="5872702" y="5604060"/>
            <a:ext cx="139811" cy="154441"/>
          </a:xfrm>
          <a:custGeom>
            <a:avLst/>
            <a:gdLst>
              <a:gd name="T0" fmla="*/ 26 w 36"/>
              <a:gd name="T1" fmla="*/ 1 h 40"/>
              <a:gd name="T2" fmla="*/ 22 w 36"/>
              <a:gd name="T3" fmla="*/ 0 h 40"/>
              <a:gd name="T4" fmla="*/ 21 w 36"/>
              <a:gd name="T5" fmla="*/ 0 h 40"/>
              <a:gd name="T6" fmla="*/ 18 w 36"/>
              <a:gd name="T7" fmla="*/ 1 h 40"/>
              <a:gd name="T8" fmla="*/ 3 w 36"/>
              <a:gd name="T9" fmla="*/ 15 h 40"/>
              <a:gd name="T10" fmla="*/ 5 w 36"/>
              <a:gd name="T11" fmla="*/ 35 h 40"/>
              <a:gd name="T12" fmla="*/ 7 w 36"/>
              <a:gd name="T13" fmla="*/ 38 h 40"/>
              <a:gd name="T14" fmla="*/ 10 w 36"/>
              <a:gd name="T15" fmla="*/ 40 h 40"/>
              <a:gd name="T16" fmla="*/ 15 w 36"/>
              <a:gd name="T17" fmla="*/ 40 h 40"/>
              <a:gd name="T18" fmla="*/ 32 w 36"/>
              <a:gd name="T19" fmla="*/ 26 h 40"/>
              <a:gd name="T20" fmla="*/ 26 w 36"/>
              <a:gd name="T21" fmla="*/ 1 h 40"/>
              <a:gd name="T22" fmla="*/ 30 w 36"/>
              <a:gd name="T23" fmla="*/ 25 h 40"/>
              <a:gd name="T24" fmla="*/ 15 w 36"/>
              <a:gd name="T25" fmla="*/ 38 h 40"/>
              <a:gd name="T26" fmla="*/ 11 w 36"/>
              <a:gd name="T27" fmla="*/ 38 h 40"/>
              <a:gd name="T28" fmla="*/ 11 w 36"/>
              <a:gd name="T29" fmla="*/ 38 h 40"/>
              <a:gd name="T30" fmla="*/ 8 w 36"/>
              <a:gd name="T31" fmla="*/ 36 h 40"/>
              <a:gd name="T32" fmla="*/ 5 w 36"/>
              <a:gd name="T33" fmla="*/ 15 h 40"/>
              <a:gd name="T34" fmla="*/ 21 w 36"/>
              <a:gd name="T35" fmla="*/ 2 h 40"/>
              <a:gd name="T36" fmla="*/ 21 w 36"/>
              <a:gd name="T37" fmla="*/ 2 h 40"/>
              <a:gd name="T38" fmla="*/ 25 w 36"/>
              <a:gd name="T39" fmla="*/ 3 h 40"/>
              <a:gd name="T40" fmla="*/ 25 w 36"/>
              <a:gd name="T41" fmla="*/ 3 h 40"/>
              <a:gd name="T42" fmla="*/ 30 w 36"/>
              <a:gd name="T43" fmla="*/ 25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" h="40">
                <a:moveTo>
                  <a:pt x="26" y="1"/>
                </a:move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1" y="0"/>
                  <a:pt x="21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2" y="2"/>
                  <a:pt x="6" y="7"/>
                  <a:pt x="3" y="15"/>
                </a:cubicBezTo>
                <a:cubicBezTo>
                  <a:pt x="0" y="22"/>
                  <a:pt x="1" y="30"/>
                  <a:pt x="5" y="35"/>
                </a:cubicBezTo>
                <a:cubicBezTo>
                  <a:pt x="5" y="36"/>
                  <a:pt x="6" y="37"/>
                  <a:pt x="7" y="38"/>
                </a:cubicBezTo>
                <a:cubicBezTo>
                  <a:pt x="8" y="39"/>
                  <a:pt x="9" y="39"/>
                  <a:pt x="10" y="40"/>
                </a:cubicBezTo>
                <a:cubicBezTo>
                  <a:pt x="12" y="40"/>
                  <a:pt x="13" y="40"/>
                  <a:pt x="15" y="40"/>
                </a:cubicBezTo>
                <a:cubicBezTo>
                  <a:pt x="22" y="40"/>
                  <a:pt x="29" y="35"/>
                  <a:pt x="32" y="26"/>
                </a:cubicBezTo>
                <a:cubicBezTo>
                  <a:pt x="36" y="16"/>
                  <a:pt x="33" y="4"/>
                  <a:pt x="26" y="1"/>
                </a:cubicBezTo>
                <a:close/>
                <a:moveTo>
                  <a:pt x="30" y="25"/>
                </a:moveTo>
                <a:cubicBezTo>
                  <a:pt x="27" y="33"/>
                  <a:pt x="21" y="38"/>
                  <a:pt x="15" y="38"/>
                </a:cubicBezTo>
                <a:cubicBezTo>
                  <a:pt x="13" y="38"/>
                  <a:pt x="12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9" y="37"/>
                  <a:pt x="8" y="36"/>
                </a:cubicBezTo>
                <a:cubicBezTo>
                  <a:pt x="3" y="32"/>
                  <a:pt x="2" y="23"/>
                  <a:pt x="5" y="15"/>
                </a:cubicBezTo>
                <a:cubicBezTo>
                  <a:pt x="8" y="8"/>
                  <a:pt x="15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3" y="2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32" y="6"/>
                  <a:pt x="34" y="16"/>
                  <a:pt x="30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i$ḻïḓe">
            <a:extLst>
              <a:ext uri="{FF2B5EF4-FFF2-40B4-BE49-F238E27FC236}">
                <a16:creationId xmlns:a16="http://schemas.microsoft.com/office/drawing/2014/main" id="{2815BBDA-6855-4D76-A4BC-2343B06ABBAC}"/>
              </a:ext>
            </a:extLst>
          </p:cNvPr>
          <p:cNvSpPr/>
          <p:nvPr/>
        </p:nvSpPr>
        <p:spPr bwMode="auto">
          <a:xfrm>
            <a:off x="5723137" y="5353701"/>
            <a:ext cx="281248" cy="404800"/>
          </a:xfrm>
          <a:custGeom>
            <a:avLst/>
            <a:gdLst>
              <a:gd name="T0" fmla="*/ 125 w 173"/>
              <a:gd name="T1" fmla="*/ 0 h 249"/>
              <a:gd name="T2" fmla="*/ 2 w 173"/>
              <a:gd name="T3" fmla="*/ 244 h 249"/>
              <a:gd name="T4" fmla="*/ 0 w 173"/>
              <a:gd name="T5" fmla="*/ 249 h 249"/>
              <a:gd name="T6" fmla="*/ 0 w 173"/>
              <a:gd name="T7" fmla="*/ 249 h 249"/>
              <a:gd name="T8" fmla="*/ 47 w 173"/>
              <a:gd name="T9" fmla="*/ 249 h 249"/>
              <a:gd name="T10" fmla="*/ 173 w 173"/>
              <a:gd name="T11" fmla="*/ 0 h 249"/>
              <a:gd name="T12" fmla="*/ 125 w 173"/>
              <a:gd name="T13" fmla="*/ 0 h 249"/>
              <a:gd name="T14" fmla="*/ 45 w 173"/>
              <a:gd name="T15" fmla="*/ 244 h 249"/>
              <a:gd name="T16" fmla="*/ 7 w 173"/>
              <a:gd name="T17" fmla="*/ 244 h 249"/>
              <a:gd name="T18" fmla="*/ 128 w 173"/>
              <a:gd name="T19" fmla="*/ 5 h 249"/>
              <a:gd name="T20" fmla="*/ 166 w 173"/>
              <a:gd name="T21" fmla="*/ 5 h 249"/>
              <a:gd name="T22" fmla="*/ 130 w 173"/>
              <a:gd name="T23" fmla="*/ 73 h 249"/>
              <a:gd name="T24" fmla="*/ 45 w 173"/>
              <a:gd name="T25" fmla="*/ 24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3" h="249">
                <a:moveTo>
                  <a:pt x="125" y="0"/>
                </a:moveTo>
                <a:lnTo>
                  <a:pt x="2" y="244"/>
                </a:lnTo>
                <a:lnTo>
                  <a:pt x="0" y="249"/>
                </a:lnTo>
                <a:lnTo>
                  <a:pt x="0" y="249"/>
                </a:lnTo>
                <a:lnTo>
                  <a:pt x="47" y="249"/>
                </a:lnTo>
                <a:lnTo>
                  <a:pt x="173" y="0"/>
                </a:lnTo>
                <a:lnTo>
                  <a:pt x="125" y="0"/>
                </a:lnTo>
                <a:close/>
                <a:moveTo>
                  <a:pt x="45" y="244"/>
                </a:moveTo>
                <a:lnTo>
                  <a:pt x="7" y="244"/>
                </a:lnTo>
                <a:lnTo>
                  <a:pt x="128" y="5"/>
                </a:lnTo>
                <a:lnTo>
                  <a:pt x="166" y="5"/>
                </a:lnTo>
                <a:lnTo>
                  <a:pt x="130" y="73"/>
                </a:lnTo>
                <a:lnTo>
                  <a:pt x="45" y="2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îṣḻíḋe">
            <a:extLst>
              <a:ext uri="{FF2B5EF4-FFF2-40B4-BE49-F238E27FC236}">
                <a16:creationId xmlns:a16="http://schemas.microsoft.com/office/drawing/2014/main" id="{E7BCAFA8-62BA-4FF1-966E-542E0875CC91}"/>
              </a:ext>
            </a:extLst>
          </p:cNvPr>
          <p:cNvSpPr/>
          <p:nvPr/>
        </p:nvSpPr>
        <p:spPr bwMode="auto">
          <a:xfrm>
            <a:off x="5706879" y="5334192"/>
            <a:ext cx="297505" cy="424309"/>
          </a:xfrm>
          <a:custGeom>
            <a:avLst/>
            <a:gdLst>
              <a:gd name="T0" fmla="*/ 166 w 183"/>
              <a:gd name="T1" fmla="*/ 0 h 261"/>
              <a:gd name="T2" fmla="*/ 126 w 183"/>
              <a:gd name="T3" fmla="*/ 0 h 261"/>
              <a:gd name="T4" fmla="*/ 0 w 183"/>
              <a:gd name="T5" fmla="*/ 246 h 261"/>
              <a:gd name="T6" fmla="*/ 0 w 183"/>
              <a:gd name="T7" fmla="*/ 246 h 261"/>
              <a:gd name="T8" fmla="*/ 10 w 183"/>
              <a:gd name="T9" fmla="*/ 261 h 261"/>
              <a:gd name="T10" fmla="*/ 10 w 183"/>
              <a:gd name="T11" fmla="*/ 261 h 261"/>
              <a:gd name="T12" fmla="*/ 40 w 183"/>
              <a:gd name="T13" fmla="*/ 261 h 261"/>
              <a:gd name="T14" fmla="*/ 43 w 183"/>
              <a:gd name="T15" fmla="*/ 256 h 261"/>
              <a:gd name="T16" fmla="*/ 12 w 183"/>
              <a:gd name="T17" fmla="*/ 256 h 261"/>
              <a:gd name="T18" fmla="*/ 12 w 183"/>
              <a:gd name="T19" fmla="*/ 256 h 261"/>
              <a:gd name="T20" fmla="*/ 5 w 183"/>
              <a:gd name="T21" fmla="*/ 246 h 261"/>
              <a:gd name="T22" fmla="*/ 128 w 183"/>
              <a:gd name="T23" fmla="*/ 5 h 261"/>
              <a:gd name="T24" fmla="*/ 164 w 183"/>
              <a:gd name="T25" fmla="*/ 5 h 261"/>
              <a:gd name="T26" fmla="*/ 173 w 183"/>
              <a:gd name="T27" fmla="*/ 12 h 261"/>
              <a:gd name="T28" fmla="*/ 176 w 183"/>
              <a:gd name="T29" fmla="*/ 14 h 261"/>
              <a:gd name="T30" fmla="*/ 173 w 183"/>
              <a:gd name="T31" fmla="*/ 17 h 261"/>
              <a:gd name="T32" fmla="*/ 176 w 183"/>
              <a:gd name="T33" fmla="*/ 17 h 261"/>
              <a:gd name="T34" fmla="*/ 140 w 183"/>
              <a:gd name="T35" fmla="*/ 85 h 261"/>
              <a:gd name="T36" fmla="*/ 183 w 183"/>
              <a:gd name="T37" fmla="*/ 12 h 261"/>
              <a:gd name="T38" fmla="*/ 183 w 183"/>
              <a:gd name="T39" fmla="*/ 12 h 261"/>
              <a:gd name="T40" fmla="*/ 166 w 183"/>
              <a:gd name="T41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3" h="261">
                <a:moveTo>
                  <a:pt x="166" y="0"/>
                </a:moveTo>
                <a:lnTo>
                  <a:pt x="126" y="0"/>
                </a:lnTo>
                <a:lnTo>
                  <a:pt x="0" y="246"/>
                </a:lnTo>
                <a:lnTo>
                  <a:pt x="0" y="246"/>
                </a:lnTo>
                <a:lnTo>
                  <a:pt x="10" y="261"/>
                </a:lnTo>
                <a:lnTo>
                  <a:pt x="10" y="261"/>
                </a:lnTo>
                <a:lnTo>
                  <a:pt x="40" y="261"/>
                </a:lnTo>
                <a:lnTo>
                  <a:pt x="43" y="256"/>
                </a:lnTo>
                <a:lnTo>
                  <a:pt x="12" y="256"/>
                </a:lnTo>
                <a:lnTo>
                  <a:pt x="12" y="256"/>
                </a:lnTo>
                <a:lnTo>
                  <a:pt x="5" y="246"/>
                </a:lnTo>
                <a:lnTo>
                  <a:pt x="128" y="5"/>
                </a:lnTo>
                <a:lnTo>
                  <a:pt x="164" y="5"/>
                </a:lnTo>
                <a:lnTo>
                  <a:pt x="173" y="12"/>
                </a:lnTo>
                <a:lnTo>
                  <a:pt x="176" y="14"/>
                </a:lnTo>
                <a:lnTo>
                  <a:pt x="173" y="17"/>
                </a:lnTo>
                <a:lnTo>
                  <a:pt x="176" y="17"/>
                </a:lnTo>
                <a:lnTo>
                  <a:pt x="140" y="85"/>
                </a:lnTo>
                <a:lnTo>
                  <a:pt x="183" y="12"/>
                </a:lnTo>
                <a:lnTo>
                  <a:pt x="183" y="12"/>
                </a:lnTo>
                <a:lnTo>
                  <a:pt x="16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ïŝļíḑe">
            <a:extLst>
              <a:ext uri="{FF2B5EF4-FFF2-40B4-BE49-F238E27FC236}">
                <a16:creationId xmlns:a16="http://schemas.microsoft.com/office/drawing/2014/main" id="{FF9F13CF-B343-4D67-9523-59EF4220C414}"/>
              </a:ext>
            </a:extLst>
          </p:cNvPr>
          <p:cNvSpPr/>
          <p:nvPr/>
        </p:nvSpPr>
        <p:spPr bwMode="auto">
          <a:xfrm>
            <a:off x="4363870" y="3817385"/>
            <a:ext cx="331645" cy="331645"/>
          </a:xfrm>
          <a:custGeom>
            <a:avLst/>
            <a:gdLst>
              <a:gd name="T0" fmla="*/ 43 w 86"/>
              <a:gd name="T1" fmla="*/ 86 h 86"/>
              <a:gd name="T2" fmla="*/ 0 w 86"/>
              <a:gd name="T3" fmla="*/ 43 h 86"/>
              <a:gd name="T4" fmla="*/ 43 w 86"/>
              <a:gd name="T5" fmla="*/ 0 h 86"/>
              <a:gd name="T6" fmla="*/ 86 w 86"/>
              <a:gd name="T7" fmla="*/ 43 h 86"/>
              <a:gd name="T8" fmla="*/ 43 w 86"/>
              <a:gd name="T9" fmla="*/ 86 h 86"/>
              <a:gd name="T10" fmla="*/ 43 w 86"/>
              <a:gd name="T11" fmla="*/ 3 h 86"/>
              <a:gd name="T12" fmla="*/ 3 w 86"/>
              <a:gd name="T13" fmla="*/ 43 h 86"/>
              <a:gd name="T14" fmla="*/ 43 w 86"/>
              <a:gd name="T15" fmla="*/ 83 h 86"/>
              <a:gd name="T16" fmla="*/ 83 w 86"/>
              <a:gd name="T17" fmla="*/ 43 h 86"/>
              <a:gd name="T18" fmla="*/ 43 w 86"/>
              <a:gd name="T19" fmla="*/ 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" h="86">
                <a:moveTo>
                  <a:pt x="43" y="86"/>
                </a:moveTo>
                <a:cubicBezTo>
                  <a:pt x="19" y="86"/>
                  <a:pt x="0" y="67"/>
                  <a:pt x="0" y="43"/>
                </a:cubicBezTo>
                <a:cubicBezTo>
                  <a:pt x="0" y="20"/>
                  <a:pt x="19" y="0"/>
                  <a:pt x="43" y="0"/>
                </a:cubicBezTo>
                <a:cubicBezTo>
                  <a:pt x="67" y="0"/>
                  <a:pt x="86" y="20"/>
                  <a:pt x="86" y="43"/>
                </a:cubicBezTo>
                <a:cubicBezTo>
                  <a:pt x="86" y="67"/>
                  <a:pt x="67" y="86"/>
                  <a:pt x="43" y="86"/>
                </a:cubicBezTo>
                <a:close/>
                <a:moveTo>
                  <a:pt x="43" y="3"/>
                </a:moveTo>
                <a:cubicBezTo>
                  <a:pt x="21" y="3"/>
                  <a:pt x="3" y="21"/>
                  <a:pt x="3" y="43"/>
                </a:cubicBezTo>
                <a:cubicBezTo>
                  <a:pt x="3" y="65"/>
                  <a:pt x="21" y="83"/>
                  <a:pt x="43" y="83"/>
                </a:cubicBezTo>
                <a:cubicBezTo>
                  <a:pt x="65" y="83"/>
                  <a:pt x="83" y="65"/>
                  <a:pt x="83" y="43"/>
                </a:cubicBezTo>
                <a:cubicBezTo>
                  <a:pt x="83" y="21"/>
                  <a:pt x="65" y="3"/>
                  <a:pt x="43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iśļïde">
            <a:extLst>
              <a:ext uri="{FF2B5EF4-FFF2-40B4-BE49-F238E27FC236}">
                <a16:creationId xmlns:a16="http://schemas.microsoft.com/office/drawing/2014/main" id="{236E7160-F3CB-470A-A812-6E435B68E52F}"/>
              </a:ext>
            </a:extLst>
          </p:cNvPr>
          <p:cNvSpPr/>
          <p:nvPr/>
        </p:nvSpPr>
        <p:spPr bwMode="auto">
          <a:xfrm>
            <a:off x="4398011" y="3851524"/>
            <a:ext cx="263364" cy="266616"/>
          </a:xfrm>
          <a:custGeom>
            <a:avLst/>
            <a:gdLst>
              <a:gd name="T0" fmla="*/ 34 w 68"/>
              <a:gd name="T1" fmla="*/ 69 h 69"/>
              <a:gd name="T2" fmla="*/ 0 w 68"/>
              <a:gd name="T3" fmla="*/ 34 h 69"/>
              <a:gd name="T4" fmla="*/ 34 w 68"/>
              <a:gd name="T5" fmla="*/ 0 h 69"/>
              <a:gd name="T6" fmla="*/ 68 w 68"/>
              <a:gd name="T7" fmla="*/ 34 h 69"/>
              <a:gd name="T8" fmla="*/ 34 w 68"/>
              <a:gd name="T9" fmla="*/ 69 h 69"/>
              <a:gd name="T10" fmla="*/ 34 w 68"/>
              <a:gd name="T11" fmla="*/ 3 h 69"/>
              <a:gd name="T12" fmla="*/ 3 w 68"/>
              <a:gd name="T13" fmla="*/ 34 h 69"/>
              <a:gd name="T14" fmla="*/ 34 w 68"/>
              <a:gd name="T15" fmla="*/ 66 h 69"/>
              <a:gd name="T16" fmla="*/ 65 w 68"/>
              <a:gd name="T17" fmla="*/ 34 h 69"/>
              <a:gd name="T18" fmla="*/ 34 w 68"/>
              <a:gd name="T19" fmla="*/ 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" h="69">
                <a:moveTo>
                  <a:pt x="34" y="69"/>
                </a:moveTo>
                <a:cubicBezTo>
                  <a:pt x="15" y="69"/>
                  <a:pt x="0" y="53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ubicBezTo>
                  <a:pt x="68" y="53"/>
                  <a:pt x="53" y="69"/>
                  <a:pt x="34" y="69"/>
                </a:cubicBezTo>
                <a:close/>
                <a:moveTo>
                  <a:pt x="34" y="3"/>
                </a:moveTo>
                <a:cubicBezTo>
                  <a:pt x="17" y="3"/>
                  <a:pt x="3" y="17"/>
                  <a:pt x="3" y="34"/>
                </a:cubicBezTo>
                <a:cubicBezTo>
                  <a:pt x="3" y="51"/>
                  <a:pt x="17" y="66"/>
                  <a:pt x="34" y="66"/>
                </a:cubicBezTo>
                <a:cubicBezTo>
                  <a:pt x="51" y="66"/>
                  <a:pt x="65" y="51"/>
                  <a:pt x="65" y="34"/>
                </a:cubicBezTo>
                <a:cubicBezTo>
                  <a:pt x="65" y="17"/>
                  <a:pt x="51" y="3"/>
                  <a:pt x="34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iṣ1iḋê">
            <a:extLst>
              <a:ext uri="{FF2B5EF4-FFF2-40B4-BE49-F238E27FC236}">
                <a16:creationId xmlns:a16="http://schemas.microsoft.com/office/drawing/2014/main" id="{35655CE2-D48F-4200-9EF6-519526AADE92}"/>
              </a:ext>
            </a:extLst>
          </p:cNvPr>
          <p:cNvSpPr/>
          <p:nvPr/>
        </p:nvSpPr>
        <p:spPr bwMode="auto">
          <a:xfrm>
            <a:off x="4271206" y="4106761"/>
            <a:ext cx="204839" cy="211342"/>
          </a:xfrm>
          <a:custGeom>
            <a:avLst/>
            <a:gdLst>
              <a:gd name="T0" fmla="*/ 8 w 53"/>
              <a:gd name="T1" fmla="*/ 55 h 55"/>
              <a:gd name="T2" fmla="*/ 8 w 53"/>
              <a:gd name="T3" fmla="*/ 55 h 55"/>
              <a:gd name="T4" fmla="*/ 4 w 53"/>
              <a:gd name="T5" fmla="*/ 53 h 55"/>
              <a:gd name="T6" fmla="*/ 40 w 53"/>
              <a:gd name="T7" fmla="*/ 0 h 55"/>
              <a:gd name="T8" fmla="*/ 42 w 53"/>
              <a:gd name="T9" fmla="*/ 2 h 55"/>
              <a:gd name="T10" fmla="*/ 6 w 53"/>
              <a:gd name="T11" fmla="*/ 51 h 55"/>
              <a:gd name="T12" fmla="*/ 8 w 53"/>
              <a:gd name="T13" fmla="*/ 52 h 55"/>
              <a:gd name="T14" fmla="*/ 50 w 53"/>
              <a:gd name="T15" fmla="*/ 6 h 55"/>
              <a:gd name="T16" fmla="*/ 53 w 53"/>
              <a:gd name="T17" fmla="*/ 8 h 55"/>
              <a:gd name="T18" fmla="*/ 8 w 53"/>
              <a:gd name="T19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55">
                <a:moveTo>
                  <a:pt x="8" y="55"/>
                </a:moveTo>
                <a:cubicBezTo>
                  <a:pt x="8" y="55"/>
                  <a:pt x="8" y="55"/>
                  <a:pt x="8" y="55"/>
                </a:cubicBezTo>
                <a:cubicBezTo>
                  <a:pt x="6" y="55"/>
                  <a:pt x="5" y="54"/>
                  <a:pt x="4" y="53"/>
                </a:cubicBezTo>
                <a:cubicBezTo>
                  <a:pt x="0" y="45"/>
                  <a:pt x="31" y="10"/>
                  <a:pt x="40" y="0"/>
                </a:cubicBezTo>
                <a:cubicBezTo>
                  <a:pt x="42" y="2"/>
                  <a:pt x="42" y="2"/>
                  <a:pt x="42" y="2"/>
                </a:cubicBezTo>
                <a:cubicBezTo>
                  <a:pt x="23" y="23"/>
                  <a:pt x="4" y="47"/>
                  <a:pt x="6" y="51"/>
                </a:cubicBezTo>
                <a:cubicBezTo>
                  <a:pt x="7" y="52"/>
                  <a:pt x="7" y="52"/>
                  <a:pt x="8" y="52"/>
                </a:cubicBezTo>
                <a:cubicBezTo>
                  <a:pt x="15" y="52"/>
                  <a:pt x="32" y="38"/>
                  <a:pt x="50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35" y="39"/>
                  <a:pt x="17" y="55"/>
                  <a:pt x="8" y="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îṣḻíḍê">
            <a:extLst>
              <a:ext uri="{FF2B5EF4-FFF2-40B4-BE49-F238E27FC236}">
                <a16:creationId xmlns:a16="http://schemas.microsoft.com/office/drawing/2014/main" id="{476505BD-599A-4AA2-9A77-B2E5146740DB}"/>
              </a:ext>
            </a:extLst>
          </p:cNvPr>
          <p:cNvSpPr/>
          <p:nvPr/>
        </p:nvSpPr>
        <p:spPr bwMode="auto">
          <a:xfrm>
            <a:off x="4576838" y="3893794"/>
            <a:ext cx="53648" cy="84536"/>
          </a:xfrm>
          <a:custGeom>
            <a:avLst/>
            <a:gdLst>
              <a:gd name="T0" fmla="*/ 11 w 14"/>
              <a:gd name="T1" fmla="*/ 22 h 22"/>
              <a:gd name="T2" fmla="*/ 0 w 14"/>
              <a:gd name="T3" fmla="*/ 3 h 22"/>
              <a:gd name="T4" fmla="*/ 1 w 14"/>
              <a:gd name="T5" fmla="*/ 0 h 22"/>
              <a:gd name="T6" fmla="*/ 14 w 14"/>
              <a:gd name="T7" fmla="*/ 21 h 22"/>
              <a:gd name="T8" fmla="*/ 11 w 14"/>
              <a:gd name="T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22">
                <a:moveTo>
                  <a:pt x="11" y="22"/>
                </a:moveTo>
                <a:cubicBezTo>
                  <a:pt x="9" y="7"/>
                  <a:pt x="0" y="3"/>
                  <a:pt x="0" y="3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12" y="5"/>
                  <a:pt x="14" y="21"/>
                </a:cubicBezTo>
                <a:lnTo>
                  <a:pt x="11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íšḷiḋe">
            <a:extLst>
              <a:ext uri="{FF2B5EF4-FFF2-40B4-BE49-F238E27FC236}">
                <a16:creationId xmlns:a16="http://schemas.microsoft.com/office/drawing/2014/main" id="{30D3D4A3-45B4-4A73-A4B4-79C7FAF28DA5}"/>
              </a:ext>
            </a:extLst>
          </p:cNvPr>
          <p:cNvSpPr/>
          <p:nvPr/>
        </p:nvSpPr>
        <p:spPr bwMode="auto">
          <a:xfrm>
            <a:off x="5035246" y="1558695"/>
            <a:ext cx="347902" cy="346275"/>
          </a:xfrm>
          <a:custGeom>
            <a:avLst/>
            <a:gdLst>
              <a:gd name="T0" fmla="*/ 45 w 90"/>
              <a:gd name="T1" fmla="*/ 90 h 90"/>
              <a:gd name="T2" fmla="*/ 0 w 90"/>
              <a:gd name="T3" fmla="*/ 45 h 90"/>
              <a:gd name="T4" fmla="*/ 45 w 90"/>
              <a:gd name="T5" fmla="*/ 0 h 90"/>
              <a:gd name="T6" fmla="*/ 90 w 90"/>
              <a:gd name="T7" fmla="*/ 45 h 90"/>
              <a:gd name="T8" fmla="*/ 45 w 90"/>
              <a:gd name="T9" fmla="*/ 90 h 90"/>
              <a:gd name="T10" fmla="*/ 45 w 90"/>
              <a:gd name="T11" fmla="*/ 3 h 90"/>
              <a:gd name="T12" fmla="*/ 3 w 90"/>
              <a:gd name="T13" fmla="*/ 45 h 90"/>
              <a:gd name="T14" fmla="*/ 45 w 90"/>
              <a:gd name="T15" fmla="*/ 87 h 90"/>
              <a:gd name="T16" fmla="*/ 87 w 90"/>
              <a:gd name="T17" fmla="*/ 45 h 90"/>
              <a:gd name="T18" fmla="*/ 45 w 90"/>
              <a:gd name="T19" fmla="*/ 3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" h="90">
                <a:moveTo>
                  <a:pt x="45" y="90"/>
                </a:moveTo>
                <a:cubicBezTo>
                  <a:pt x="20" y="90"/>
                  <a:pt x="0" y="70"/>
                  <a:pt x="0" y="45"/>
                </a:cubicBezTo>
                <a:cubicBezTo>
                  <a:pt x="0" y="21"/>
                  <a:pt x="20" y="0"/>
                  <a:pt x="45" y="0"/>
                </a:cubicBezTo>
                <a:cubicBezTo>
                  <a:pt x="70" y="0"/>
                  <a:pt x="90" y="21"/>
                  <a:pt x="90" y="45"/>
                </a:cubicBezTo>
                <a:cubicBezTo>
                  <a:pt x="90" y="70"/>
                  <a:pt x="70" y="90"/>
                  <a:pt x="45" y="90"/>
                </a:cubicBezTo>
                <a:close/>
                <a:moveTo>
                  <a:pt x="45" y="3"/>
                </a:moveTo>
                <a:cubicBezTo>
                  <a:pt x="22" y="3"/>
                  <a:pt x="3" y="22"/>
                  <a:pt x="3" y="45"/>
                </a:cubicBezTo>
                <a:cubicBezTo>
                  <a:pt x="3" y="69"/>
                  <a:pt x="22" y="87"/>
                  <a:pt x="45" y="87"/>
                </a:cubicBezTo>
                <a:cubicBezTo>
                  <a:pt x="68" y="87"/>
                  <a:pt x="87" y="69"/>
                  <a:pt x="87" y="45"/>
                </a:cubicBezTo>
                <a:cubicBezTo>
                  <a:pt x="87" y="22"/>
                  <a:pt x="68" y="3"/>
                  <a:pt x="45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íS1îḋe">
            <a:extLst>
              <a:ext uri="{FF2B5EF4-FFF2-40B4-BE49-F238E27FC236}">
                <a16:creationId xmlns:a16="http://schemas.microsoft.com/office/drawing/2014/main" id="{5354E841-E389-4FB6-89BD-AE75E6C4AF6C}"/>
              </a:ext>
            </a:extLst>
          </p:cNvPr>
          <p:cNvSpPr/>
          <p:nvPr/>
        </p:nvSpPr>
        <p:spPr bwMode="auto">
          <a:xfrm>
            <a:off x="5071012" y="1597713"/>
            <a:ext cx="277997" cy="273119"/>
          </a:xfrm>
          <a:custGeom>
            <a:avLst/>
            <a:gdLst>
              <a:gd name="T0" fmla="*/ 36 w 72"/>
              <a:gd name="T1" fmla="*/ 71 h 71"/>
              <a:gd name="T2" fmla="*/ 0 w 72"/>
              <a:gd name="T3" fmla="*/ 35 h 71"/>
              <a:gd name="T4" fmla="*/ 36 w 72"/>
              <a:gd name="T5" fmla="*/ 0 h 71"/>
              <a:gd name="T6" fmla="*/ 72 w 72"/>
              <a:gd name="T7" fmla="*/ 35 h 71"/>
              <a:gd name="T8" fmla="*/ 36 w 72"/>
              <a:gd name="T9" fmla="*/ 71 h 71"/>
              <a:gd name="T10" fmla="*/ 36 w 72"/>
              <a:gd name="T11" fmla="*/ 3 h 71"/>
              <a:gd name="T12" fmla="*/ 3 w 72"/>
              <a:gd name="T13" fmla="*/ 35 h 71"/>
              <a:gd name="T14" fmla="*/ 36 w 72"/>
              <a:gd name="T15" fmla="*/ 68 h 71"/>
              <a:gd name="T16" fmla="*/ 69 w 72"/>
              <a:gd name="T17" fmla="*/ 35 h 71"/>
              <a:gd name="T18" fmla="*/ 36 w 72"/>
              <a:gd name="T19" fmla="*/ 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2" h="71">
                <a:moveTo>
                  <a:pt x="36" y="71"/>
                </a:moveTo>
                <a:cubicBezTo>
                  <a:pt x="16" y="71"/>
                  <a:pt x="0" y="55"/>
                  <a:pt x="0" y="35"/>
                </a:cubicBezTo>
                <a:cubicBezTo>
                  <a:pt x="0" y="16"/>
                  <a:pt x="16" y="0"/>
                  <a:pt x="36" y="0"/>
                </a:cubicBezTo>
                <a:cubicBezTo>
                  <a:pt x="56" y="0"/>
                  <a:pt x="72" y="16"/>
                  <a:pt x="72" y="35"/>
                </a:cubicBezTo>
                <a:cubicBezTo>
                  <a:pt x="72" y="55"/>
                  <a:pt x="56" y="71"/>
                  <a:pt x="36" y="71"/>
                </a:cubicBezTo>
                <a:close/>
                <a:moveTo>
                  <a:pt x="36" y="3"/>
                </a:moveTo>
                <a:cubicBezTo>
                  <a:pt x="18" y="3"/>
                  <a:pt x="3" y="17"/>
                  <a:pt x="3" y="35"/>
                </a:cubicBezTo>
                <a:cubicBezTo>
                  <a:pt x="3" y="53"/>
                  <a:pt x="18" y="68"/>
                  <a:pt x="36" y="68"/>
                </a:cubicBezTo>
                <a:cubicBezTo>
                  <a:pt x="54" y="68"/>
                  <a:pt x="69" y="53"/>
                  <a:pt x="69" y="35"/>
                </a:cubicBezTo>
                <a:cubicBezTo>
                  <a:pt x="69" y="17"/>
                  <a:pt x="54" y="3"/>
                  <a:pt x="36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iṣļïḍê">
            <a:extLst>
              <a:ext uri="{FF2B5EF4-FFF2-40B4-BE49-F238E27FC236}">
                <a16:creationId xmlns:a16="http://schemas.microsoft.com/office/drawing/2014/main" id="{86FA8B6D-788C-4179-9F52-16A823CC430C}"/>
              </a:ext>
            </a:extLst>
          </p:cNvPr>
          <p:cNvSpPr/>
          <p:nvPr/>
        </p:nvSpPr>
        <p:spPr bwMode="auto">
          <a:xfrm>
            <a:off x="5186436" y="1713138"/>
            <a:ext cx="42268" cy="42268"/>
          </a:xfrm>
          <a:custGeom>
            <a:avLst/>
            <a:gdLst>
              <a:gd name="T0" fmla="*/ 6 w 11"/>
              <a:gd name="T1" fmla="*/ 11 h 11"/>
              <a:gd name="T2" fmla="*/ 0 w 11"/>
              <a:gd name="T3" fmla="*/ 5 h 11"/>
              <a:gd name="T4" fmla="*/ 6 w 11"/>
              <a:gd name="T5" fmla="*/ 0 h 11"/>
              <a:gd name="T6" fmla="*/ 11 w 11"/>
              <a:gd name="T7" fmla="*/ 5 h 11"/>
              <a:gd name="T8" fmla="*/ 6 w 11"/>
              <a:gd name="T9" fmla="*/ 11 h 11"/>
              <a:gd name="T10" fmla="*/ 6 w 11"/>
              <a:gd name="T11" fmla="*/ 3 h 11"/>
              <a:gd name="T12" fmla="*/ 3 w 11"/>
              <a:gd name="T13" fmla="*/ 5 h 11"/>
              <a:gd name="T14" fmla="*/ 6 w 11"/>
              <a:gd name="T15" fmla="*/ 8 h 11"/>
              <a:gd name="T16" fmla="*/ 8 w 11"/>
              <a:gd name="T17" fmla="*/ 5 h 11"/>
              <a:gd name="T18" fmla="*/ 6 w 11"/>
              <a:gd name="T19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11"/>
                </a:moveTo>
                <a:cubicBezTo>
                  <a:pt x="3" y="11"/>
                  <a:pt x="0" y="9"/>
                  <a:pt x="0" y="5"/>
                </a:cubicBezTo>
                <a:cubicBezTo>
                  <a:pt x="0" y="2"/>
                  <a:pt x="3" y="0"/>
                  <a:pt x="6" y="0"/>
                </a:cubicBezTo>
                <a:cubicBezTo>
                  <a:pt x="9" y="0"/>
                  <a:pt x="11" y="2"/>
                  <a:pt x="11" y="5"/>
                </a:cubicBezTo>
                <a:cubicBezTo>
                  <a:pt x="11" y="9"/>
                  <a:pt x="9" y="11"/>
                  <a:pt x="6" y="11"/>
                </a:cubicBezTo>
                <a:close/>
                <a:moveTo>
                  <a:pt x="6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"/>
                  <a:pt x="4" y="8"/>
                  <a:pt x="6" y="8"/>
                </a:cubicBezTo>
                <a:cubicBezTo>
                  <a:pt x="7" y="8"/>
                  <a:pt x="8" y="7"/>
                  <a:pt x="8" y="5"/>
                </a:cubicBezTo>
                <a:cubicBezTo>
                  <a:pt x="8" y="4"/>
                  <a:pt x="7" y="3"/>
                  <a:pt x="6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is1îḑe">
            <a:extLst>
              <a:ext uri="{FF2B5EF4-FFF2-40B4-BE49-F238E27FC236}">
                <a16:creationId xmlns:a16="http://schemas.microsoft.com/office/drawing/2014/main" id="{28BA9821-8457-4141-9AB5-4AAB17C6061A}"/>
              </a:ext>
            </a:extLst>
          </p:cNvPr>
          <p:cNvSpPr/>
          <p:nvPr/>
        </p:nvSpPr>
        <p:spPr bwMode="auto">
          <a:xfrm>
            <a:off x="5194565" y="1623724"/>
            <a:ext cx="30889" cy="100794"/>
          </a:xfrm>
          <a:custGeom>
            <a:avLst/>
            <a:gdLst>
              <a:gd name="T0" fmla="*/ 5 w 8"/>
              <a:gd name="T1" fmla="*/ 26 h 26"/>
              <a:gd name="T2" fmla="*/ 4 w 8"/>
              <a:gd name="T3" fmla="*/ 6 h 26"/>
              <a:gd name="T4" fmla="*/ 3 w 8"/>
              <a:gd name="T5" fmla="*/ 24 h 26"/>
              <a:gd name="T6" fmla="*/ 0 w 8"/>
              <a:gd name="T7" fmla="*/ 24 h 26"/>
              <a:gd name="T8" fmla="*/ 3 w 8"/>
              <a:gd name="T9" fmla="*/ 1 h 26"/>
              <a:gd name="T10" fmla="*/ 5 w 8"/>
              <a:gd name="T11" fmla="*/ 1 h 26"/>
              <a:gd name="T12" fmla="*/ 8 w 8"/>
              <a:gd name="T13" fmla="*/ 26 h 26"/>
              <a:gd name="T14" fmla="*/ 5 w 8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26">
                <a:moveTo>
                  <a:pt x="5" y="26"/>
                </a:moveTo>
                <a:cubicBezTo>
                  <a:pt x="5" y="18"/>
                  <a:pt x="5" y="10"/>
                  <a:pt x="4" y="6"/>
                </a:cubicBezTo>
                <a:cubicBezTo>
                  <a:pt x="3" y="10"/>
                  <a:pt x="3" y="17"/>
                  <a:pt x="3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5"/>
                  <a:pt x="0" y="3"/>
                  <a:pt x="3" y="1"/>
                </a:cubicBezTo>
                <a:cubicBezTo>
                  <a:pt x="4" y="0"/>
                  <a:pt x="4" y="0"/>
                  <a:pt x="5" y="1"/>
                </a:cubicBezTo>
                <a:cubicBezTo>
                  <a:pt x="6" y="1"/>
                  <a:pt x="8" y="2"/>
                  <a:pt x="8" y="26"/>
                </a:cubicBezTo>
                <a:lnTo>
                  <a:pt x="5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ïṡľïḑé">
            <a:extLst>
              <a:ext uri="{FF2B5EF4-FFF2-40B4-BE49-F238E27FC236}">
                <a16:creationId xmlns:a16="http://schemas.microsoft.com/office/drawing/2014/main" id="{FF7617A3-6585-4FDA-A8FA-A7DD1AC6057D}"/>
              </a:ext>
            </a:extLst>
          </p:cNvPr>
          <p:cNvSpPr/>
          <p:nvPr/>
        </p:nvSpPr>
        <p:spPr bwMode="auto">
          <a:xfrm>
            <a:off x="5101899" y="1716390"/>
            <a:ext cx="95917" cy="45519"/>
          </a:xfrm>
          <a:custGeom>
            <a:avLst/>
            <a:gdLst>
              <a:gd name="T0" fmla="*/ 5 w 25"/>
              <a:gd name="T1" fmla="*/ 12 h 12"/>
              <a:gd name="T2" fmla="*/ 1 w 25"/>
              <a:gd name="T3" fmla="*/ 11 h 12"/>
              <a:gd name="T4" fmla="*/ 0 w 25"/>
              <a:gd name="T5" fmla="*/ 9 h 12"/>
              <a:gd name="T6" fmla="*/ 24 w 25"/>
              <a:gd name="T7" fmla="*/ 0 h 12"/>
              <a:gd name="T8" fmla="*/ 25 w 25"/>
              <a:gd name="T9" fmla="*/ 3 h 12"/>
              <a:gd name="T10" fmla="*/ 6 w 25"/>
              <a:gd name="T11" fmla="*/ 9 h 12"/>
              <a:gd name="T12" fmla="*/ 24 w 25"/>
              <a:gd name="T13" fmla="*/ 6 h 12"/>
              <a:gd name="T14" fmla="*/ 24 w 25"/>
              <a:gd name="T15" fmla="*/ 8 h 12"/>
              <a:gd name="T16" fmla="*/ 5 w 25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12">
                <a:moveTo>
                  <a:pt x="5" y="12"/>
                </a:moveTo>
                <a:cubicBezTo>
                  <a:pt x="3" y="12"/>
                  <a:pt x="2" y="11"/>
                  <a:pt x="1" y="11"/>
                </a:cubicBezTo>
                <a:cubicBezTo>
                  <a:pt x="0" y="10"/>
                  <a:pt x="0" y="9"/>
                  <a:pt x="0" y="9"/>
                </a:cubicBezTo>
                <a:cubicBezTo>
                  <a:pt x="1" y="8"/>
                  <a:pt x="1" y="6"/>
                  <a:pt x="24" y="0"/>
                </a:cubicBezTo>
                <a:cubicBezTo>
                  <a:pt x="25" y="3"/>
                  <a:pt x="25" y="3"/>
                  <a:pt x="25" y="3"/>
                </a:cubicBezTo>
                <a:cubicBezTo>
                  <a:pt x="18" y="5"/>
                  <a:pt x="10" y="7"/>
                  <a:pt x="6" y="9"/>
                </a:cubicBezTo>
                <a:cubicBezTo>
                  <a:pt x="10" y="8"/>
                  <a:pt x="17" y="7"/>
                  <a:pt x="24" y="6"/>
                </a:cubicBezTo>
                <a:cubicBezTo>
                  <a:pt x="24" y="8"/>
                  <a:pt x="24" y="8"/>
                  <a:pt x="24" y="8"/>
                </a:cubicBezTo>
                <a:cubicBezTo>
                  <a:pt x="18" y="10"/>
                  <a:pt x="10" y="12"/>
                  <a:pt x="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íŝľîdé">
            <a:extLst>
              <a:ext uri="{FF2B5EF4-FFF2-40B4-BE49-F238E27FC236}">
                <a16:creationId xmlns:a16="http://schemas.microsoft.com/office/drawing/2014/main" id="{59AC5151-4253-4E7B-9B8C-9DE2776B7E6B}"/>
              </a:ext>
            </a:extLst>
          </p:cNvPr>
          <p:cNvSpPr/>
          <p:nvPr/>
        </p:nvSpPr>
        <p:spPr bwMode="auto">
          <a:xfrm>
            <a:off x="5726130" y="1700555"/>
            <a:ext cx="11380" cy="385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íš1íḓê">
            <a:extLst>
              <a:ext uri="{FF2B5EF4-FFF2-40B4-BE49-F238E27FC236}">
                <a16:creationId xmlns:a16="http://schemas.microsoft.com/office/drawing/2014/main" id="{B93F0666-8A64-4FE8-83B6-99F0A87905E8}"/>
              </a:ext>
            </a:extLst>
          </p:cNvPr>
          <p:cNvSpPr/>
          <p:nvPr/>
        </p:nvSpPr>
        <p:spPr bwMode="auto">
          <a:xfrm>
            <a:off x="5695242" y="1672918"/>
            <a:ext cx="61776" cy="84536"/>
          </a:xfrm>
          <a:custGeom>
            <a:avLst/>
            <a:gdLst>
              <a:gd name="T0" fmla="*/ 7 w 38"/>
              <a:gd name="T1" fmla="*/ 52 h 52"/>
              <a:gd name="T2" fmla="*/ 0 w 38"/>
              <a:gd name="T3" fmla="*/ 48 h 52"/>
              <a:gd name="T4" fmla="*/ 21 w 38"/>
              <a:gd name="T5" fmla="*/ 0 h 52"/>
              <a:gd name="T6" fmla="*/ 38 w 38"/>
              <a:gd name="T7" fmla="*/ 45 h 52"/>
              <a:gd name="T8" fmla="*/ 31 w 38"/>
              <a:gd name="T9" fmla="*/ 48 h 52"/>
              <a:gd name="T10" fmla="*/ 21 w 38"/>
              <a:gd name="T11" fmla="*/ 19 h 52"/>
              <a:gd name="T12" fmla="*/ 7 w 38"/>
              <a:gd name="T13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52">
                <a:moveTo>
                  <a:pt x="7" y="52"/>
                </a:moveTo>
                <a:lnTo>
                  <a:pt x="0" y="48"/>
                </a:lnTo>
                <a:lnTo>
                  <a:pt x="21" y="0"/>
                </a:lnTo>
                <a:lnTo>
                  <a:pt x="38" y="45"/>
                </a:lnTo>
                <a:lnTo>
                  <a:pt x="31" y="48"/>
                </a:lnTo>
                <a:lnTo>
                  <a:pt x="21" y="19"/>
                </a:lnTo>
                <a:lnTo>
                  <a:pt x="7" y="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iṩľiḋé">
            <a:extLst>
              <a:ext uri="{FF2B5EF4-FFF2-40B4-BE49-F238E27FC236}">
                <a16:creationId xmlns:a16="http://schemas.microsoft.com/office/drawing/2014/main" id="{DA43179C-4071-4B3C-AC18-236D3D0D392D}"/>
              </a:ext>
            </a:extLst>
          </p:cNvPr>
          <p:cNvSpPr/>
          <p:nvPr/>
        </p:nvSpPr>
        <p:spPr bwMode="auto">
          <a:xfrm>
            <a:off x="5726130" y="2072842"/>
            <a:ext cx="378790" cy="130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íŝlidè">
            <a:extLst>
              <a:ext uri="{FF2B5EF4-FFF2-40B4-BE49-F238E27FC236}">
                <a16:creationId xmlns:a16="http://schemas.microsoft.com/office/drawing/2014/main" id="{4B7455DD-33B4-483F-98B9-7C23E52269E5}"/>
              </a:ext>
            </a:extLst>
          </p:cNvPr>
          <p:cNvSpPr/>
          <p:nvPr/>
        </p:nvSpPr>
        <p:spPr bwMode="auto">
          <a:xfrm>
            <a:off x="6049645" y="2046831"/>
            <a:ext cx="81285" cy="61776"/>
          </a:xfrm>
          <a:custGeom>
            <a:avLst/>
            <a:gdLst>
              <a:gd name="T0" fmla="*/ 5 w 50"/>
              <a:gd name="T1" fmla="*/ 38 h 38"/>
              <a:gd name="T2" fmla="*/ 3 w 50"/>
              <a:gd name="T3" fmla="*/ 31 h 38"/>
              <a:gd name="T4" fmla="*/ 31 w 50"/>
              <a:gd name="T5" fmla="*/ 21 h 38"/>
              <a:gd name="T6" fmla="*/ 0 w 50"/>
              <a:gd name="T7" fmla="*/ 7 h 38"/>
              <a:gd name="T8" fmla="*/ 3 w 50"/>
              <a:gd name="T9" fmla="*/ 0 h 38"/>
              <a:gd name="T10" fmla="*/ 50 w 50"/>
              <a:gd name="T11" fmla="*/ 21 h 38"/>
              <a:gd name="T12" fmla="*/ 5 w 50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38">
                <a:moveTo>
                  <a:pt x="5" y="38"/>
                </a:moveTo>
                <a:lnTo>
                  <a:pt x="3" y="31"/>
                </a:lnTo>
                <a:lnTo>
                  <a:pt x="31" y="21"/>
                </a:lnTo>
                <a:lnTo>
                  <a:pt x="0" y="7"/>
                </a:lnTo>
                <a:lnTo>
                  <a:pt x="3" y="0"/>
                </a:lnTo>
                <a:lnTo>
                  <a:pt x="50" y="21"/>
                </a:lnTo>
                <a:lnTo>
                  <a:pt x="5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îṣlîḋê">
            <a:extLst>
              <a:ext uri="{FF2B5EF4-FFF2-40B4-BE49-F238E27FC236}">
                <a16:creationId xmlns:a16="http://schemas.microsoft.com/office/drawing/2014/main" id="{23B1CB67-ACF3-49CD-B612-A824CBF2FE4F}"/>
              </a:ext>
            </a:extLst>
          </p:cNvPr>
          <p:cNvSpPr/>
          <p:nvPr/>
        </p:nvSpPr>
        <p:spPr bwMode="auto">
          <a:xfrm>
            <a:off x="5726130" y="1846868"/>
            <a:ext cx="312136" cy="234102"/>
          </a:xfrm>
          <a:custGeom>
            <a:avLst/>
            <a:gdLst>
              <a:gd name="T0" fmla="*/ 78 w 81"/>
              <a:gd name="T1" fmla="*/ 61 h 61"/>
              <a:gd name="T2" fmla="*/ 63 w 81"/>
              <a:gd name="T3" fmla="*/ 5 h 61"/>
              <a:gd name="T4" fmla="*/ 55 w 81"/>
              <a:gd name="T5" fmla="*/ 4 h 61"/>
              <a:gd name="T6" fmla="*/ 48 w 81"/>
              <a:gd name="T7" fmla="*/ 23 h 61"/>
              <a:gd name="T8" fmla="*/ 39 w 81"/>
              <a:gd name="T9" fmla="*/ 44 h 61"/>
              <a:gd name="T10" fmla="*/ 23 w 81"/>
              <a:gd name="T11" fmla="*/ 37 h 61"/>
              <a:gd name="T12" fmla="*/ 15 w 81"/>
              <a:gd name="T13" fmla="*/ 28 h 61"/>
              <a:gd name="T14" fmla="*/ 13 w 81"/>
              <a:gd name="T15" fmla="*/ 29 h 61"/>
              <a:gd name="T16" fmla="*/ 3 w 81"/>
              <a:gd name="T17" fmla="*/ 59 h 61"/>
              <a:gd name="T18" fmla="*/ 0 w 81"/>
              <a:gd name="T19" fmla="*/ 58 h 61"/>
              <a:gd name="T20" fmla="*/ 11 w 81"/>
              <a:gd name="T21" fmla="*/ 26 h 61"/>
              <a:gd name="T22" fmla="*/ 16 w 81"/>
              <a:gd name="T23" fmla="*/ 26 h 61"/>
              <a:gd name="T24" fmla="*/ 26 w 81"/>
              <a:gd name="T25" fmla="*/ 35 h 61"/>
              <a:gd name="T26" fmla="*/ 38 w 81"/>
              <a:gd name="T27" fmla="*/ 41 h 61"/>
              <a:gd name="T28" fmla="*/ 45 w 81"/>
              <a:gd name="T29" fmla="*/ 23 h 61"/>
              <a:gd name="T30" fmla="*/ 54 w 81"/>
              <a:gd name="T31" fmla="*/ 2 h 61"/>
              <a:gd name="T32" fmla="*/ 64 w 81"/>
              <a:gd name="T33" fmla="*/ 3 h 61"/>
              <a:gd name="T34" fmla="*/ 81 w 81"/>
              <a:gd name="T35" fmla="*/ 61 h 61"/>
              <a:gd name="T36" fmla="*/ 78 w 81"/>
              <a:gd name="T37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1" h="61">
                <a:moveTo>
                  <a:pt x="78" y="61"/>
                </a:moveTo>
                <a:cubicBezTo>
                  <a:pt x="78" y="47"/>
                  <a:pt x="75" y="11"/>
                  <a:pt x="63" y="5"/>
                </a:cubicBezTo>
                <a:cubicBezTo>
                  <a:pt x="60" y="4"/>
                  <a:pt x="57" y="3"/>
                  <a:pt x="55" y="4"/>
                </a:cubicBezTo>
                <a:cubicBezTo>
                  <a:pt x="51" y="7"/>
                  <a:pt x="50" y="15"/>
                  <a:pt x="48" y="23"/>
                </a:cubicBezTo>
                <a:cubicBezTo>
                  <a:pt x="47" y="33"/>
                  <a:pt x="45" y="41"/>
                  <a:pt x="39" y="44"/>
                </a:cubicBezTo>
                <a:cubicBezTo>
                  <a:pt x="31" y="48"/>
                  <a:pt x="27" y="42"/>
                  <a:pt x="23" y="37"/>
                </a:cubicBezTo>
                <a:cubicBezTo>
                  <a:pt x="21" y="33"/>
                  <a:pt x="19" y="30"/>
                  <a:pt x="15" y="28"/>
                </a:cubicBezTo>
                <a:cubicBezTo>
                  <a:pt x="14" y="28"/>
                  <a:pt x="13" y="28"/>
                  <a:pt x="13" y="29"/>
                </a:cubicBezTo>
                <a:cubicBezTo>
                  <a:pt x="7" y="32"/>
                  <a:pt x="4" y="51"/>
                  <a:pt x="3" y="59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5"/>
                  <a:pt x="3" y="30"/>
                  <a:pt x="11" y="26"/>
                </a:cubicBezTo>
                <a:cubicBezTo>
                  <a:pt x="13" y="25"/>
                  <a:pt x="14" y="25"/>
                  <a:pt x="16" y="26"/>
                </a:cubicBezTo>
                <a:cubicBezTo>
                  <a:pt x="21" y="28"/>
                  <a:pt x="23" y="32"/>
                  <a:pt x="26" y="35"/>
                </a:cubicBezTo>
                <a:cubicBezTo>
                  <a:pt x="30" y="41"/>
                  <a:pt x="32" y="44"/>
                  <a:pt x="38" y="41"/>
                </a:cubicBezTo>
                <a:cubicBezTo>
                  <a:pt x="42" y="39"/>
                  <a:pt x="44" y="31"/>
                  <a:pt x="45" y="23"/>
                </a:cubicBezTo>
                <a:cubicBezTo>
                  <a:pt x="47" y="13"/>
                  <a:pt x="48" y="5"/>
                  <a:pt x="54" y="2"/>
                </a:cubicBezTo>
                <a:cubicBezTo>
                  <a:pt x="57" y="0"/>
                  <a:pt x="60" y="1"/>
                  <a:pt x="64" y="3"/>
                </a:cubicBezTo>
                <a:cubicBezTo>
                  <a:pt x="80" y="10"/>
                  <a:pt x="81" y="59"/>
                  <a:pt x="81" y="61"/>
                </a:cubicBezTo>
                <a:lnTo>
                  <a:pt x="78" y="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îśľíḍè">
            <a:extLst>
              <a:ext uri="{FF2B5EF4-FFF2-40B4-BE49-F238E27FC236}">
                <a16:creationId xmlns:a16="http://schemas.microsoft.com/office/drawing/2014/main" id="{3046FAFD-F6B0-4742-9F27-28F4D6C0F2BA}"/>
              </a:ext>
            </a:extLst>
          </p:cNvPr>
          <p:cNvSpPr/>
          <p:nvPr/>
        </p:nvSpPr>
        <p:spPr bwMode="auto">
          <a:xfrm>
            <a:off x="6711555" y="3034892"/>
            <a:ext cx="289376" cy="287751"/>
          </a:xfrm>
          <a:custGeom>
            <a:avLst/>
            <a:gdLst>
              <a:gd name="T0" fmla="*/ 72 w 75"/>
              <a:gd name="T1" fmla="*/ 72 h 75"/>
              <a:gd name="T2" fmla="*/ 3 w 75"/>
              <a:gd name="T3" fmla="*/ 72 h 75"/>
              <a:gd name="T4" fmla="*/ 3 w 75"/>
              <a:gd name="T5" fmla="*/ 3 h 75"/>
              <a:gd name="T6" fmla="*/ 16 w 75"/>
              <a:gd name="T7" fmla="*/ 3 h 75"/>
              <a:gd name="T8" fmla="*/ 15 w 75"/>
              <a:gd name="T9" fmla="*/ 0 h 75"/>
              <a:gd name="T10" fmla="*/ 0 w 75"/>
              <a:gd name="T11" fmla="*/ 0 h 75"/>
              <a:gd name="T12" fmla="*/ 0 w 75"/>
              <a:gd name="T13" fmla="*/ 75 h 75"/>
              <a:gd name="T14" fmla="*/ 75 w 75"/>
              <a:gd name="T15" fmla="*/ 75 h 75"/>
              <a:gd name="T16" fmla="*/ 75 w 75"/>
              <a:gd name="T17" fmla="*/ 27 h 75"/>
              <a:gd name="T18" fmla="*/ 72 w 75"/>
              <a:gd name="T19" fmla="*/ 29 h 75"/>
              <a:gd name="T20" fmla="*/ 72 w 75"/>
              <a:gd name="T21" fmla="*/ 72 h 75"/>
              <a:gd name="T22" fmla="*/ 28 w 75"/>
              <a:gd name="T23" fmla="*/ 0 h 75"/>
              <a:gd name="T24" fmla="*/ 29 w 75"/>
              <a:gd name="T25" fmla="*/ 3 h 75"/>
              <a:gd name="T26" fmla="*/ 72 w 75"/>
              <a:gd name="T27" fmla="*/ 3 h 75"/>
              <a:gd name="T28" fmla="*/ 72 w 75"/>
              <a:gd name="T29" fmla="*/ 13 h 75"/>
              <a:gd name="T30" fmla="*/ 75 w 75"/>
              <a:gd name="T31" fmla="*/ 11 h 75"/>
              <a:gd name="T32" fmla="*/ 75 w 75"/>
              <a:gd name="T33" fmla="*/ 0 h 75"/>
              <a:gd name="T34" fmla="*/ 28 w 75"/>
              <a:gd name="T35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5" h="75">
                <a:moveTo>
                  <a:pt x="72" y="72"/>
                </a:moveTo>
                <a:cubicBezTo>
                  <a:pt x="3" y="72"/>
                  <a:pt x="3" y="72"/>
                  <a:pt x="3" y="72"/>
                </a:cubicBezTo>
                <a:cubicBezTo>
                  <a:pt x="3" y="3"/>
                  <a:pt x="3" y="3"/>
                  <a:pt x="3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2"/>
                  <a:pt x="15" y="1"/>
                  <a:pt x="1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5"/>
                  <a:pt x="0" y="75"/>
                  <a:pt x="0" y="75"/>
                </a:cubicBezTo>
                <a:cubicBezTo>
                  <a:pt x="75" y="75"/>
                  <a:pt x="75" y="75"/>
                  <a:pt x="75" y="75"/>
                </a:cubicBezTo>
                <a:cubicBezTo>
                  <a:pt x="75" y="27"/>
                  <a:pt x="75" y="27"/>
                  <a:pt x="75" y="27"/>
                </a:cubicBezTo>
                <a:cubicBezTo>
                  <a:pt x="74" y="28"/>
                  <a:pt x="73" y="29"/>
                  <a:pt x="72" y="29"/>
                </a:cubicBezTo>
                <a:lnTo>
                  <a:pt x="72" y="72"/>
                </a:lnTo>
                <a:close/>
                <a:moveTo>
                  <a:pt x="28" y="0"/>
                </a:moveTo>
                <a:cubicBezTo>
                  <a:pt x="28" y="1"/>
                  <a:pt x="29" y="2"/>
                  <a:pt x="29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13"/>
                  <a:pt x="72" y="13"/>
                  <a:pt x="72" y="13"/>
                </a:cubicBezTo>
                <a:cubicBezTo>
                  <a:pt x="73" y="13"/>
                  <a:pt x="74" y="12"/>
                  <a:pt x="75" y="11"/>
                </a:cubicBezTo>
                <a:cubicBezTo>
                  <a:pt x="75" y="0"/>
                  <a:pt x="75" y="0"/>
                  <a:pt x="75" y="0"/>
                </a:cubicBezTo>
                <a:lnTo>
                  <a:pt x="2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îśļïḑé">
            <a:extLst>
              <a:ext uri="{FF2B5EF4-FFF2-40B4-BE49-F238E27FC236}">
                <a16:creationId xmlns:a16="http://schemas.microsoft.com/office/drawing/2014/main" id="{686EA66D-BE03-4D3A-AE3F-AD5FD8AAB986}"/>
              </a:ext>
            </a:extLst>
          </p:cNvPr>
          <p:cNvSpPr/>
          <p:nvPr/>
        </p:nvSpPr>
        <p:spPr bwMode="auto">
          <a:xfrm>
            <a:off x="6745695" y="2973115"/>
            <a:ext cx="356031" cy="264991"/>
          </a:xfrm>
          <a:custGeom>
            <a:avLst/>
            <a:gdLst>
              <a:gd name="T0" fmla="*/ 91 w 92"/>
              <a:gd name="T1" fmla="*/ 22 h 69"/>
              <a:gd name="T2" fmla="*/ 83 w 92"/>
              <a:gd name="T3" fmla="*/ 17 h 69"/>
              <a:gd name="T4" fmla="*/ 66 w 92"/>
              <a:gd name="T5" fmla="*/ 24 h 69"/>
              <a:gd name="T6" fmla="*/ 63 w 92"/>
              <a:gd name="T7" fmla="*/ 26 h 69"/>
              <a:gd name="T8" fmla="*/ 44 w 92"/>
              <a:gd name="T9" fmla="*/ 39 h 69"/>
              <a:gd name="T10" fmla="*/ 35 w 92"/>
              <a:gd name="T11" fmla="*/ 46 h 69"/>
              <a:gd name="T12" fmla="*/ 29 w 92"/>
              <a:gd name="T13" fmla="*/ 31 h 69"/>
              <a:gd name="T14" fmla="*/ 23 w 92"/>
              <a:gd name="T15" fmla="*/ 19 h 69"/>
              <a:gd name="T16" fmla="*/ 22 w 92"/>
              <a:gd name="T17" fmla="*/ 16 h 69"/>
              <a:gd name="T18" fmla="*/ 8 w 92"/>
              <a:gd name="T19" fmla="*/ 0 h 69"/>
              <a:gd name="T20" fmla="*/ 0 w 92"/>
              <a:gd name="T21" fmla="*/ 7 h 69"/>
              <a:gd name="T22" fmla="*/ 0 w 92"/>
              <a:gd name="T23" fmla="*/ 8 h 69"/>
              <a:gd name="T24" fmla="*/ 0 w 92"/>
              <a:gd name="T25" fmla="*/ 8 h 69"/>
              <a:gd name="T26" fmla="*/ 2 w 92"/>
              <a:gd name="T27" fmla="*/ 16 h 69"/>
              <a:gd name="T28" fmla="*/ 3 w 92"/>
              <a:gd name="T29" fmla="*/ 19 h 69"/>
              <a:gd name="T30" fmla="*/ 28 w 92"/>
              <a:gd name="T31" fmla="*/ 69 h 69"/>
              <a:gd name="T32" fmla="*/ 63 w 92"/>
              <a:gd name="T33" fmla="*/ 49 h 69"/>
              <a:gd name="T34" fmla="*/ 66 w 92"/>
              <a:gd name="T35" fmla="*/ 47 h 69"/>
              <a:gd name="T36" fmla="*/ 90 w 92"/>
              <a:gd name="T37" fmla="*/ 26 h 69"/>
              <a:gd name="T38" fmla="*/ 91 w 92"/>
              <a:gd name="T39" fmla="*/ 22 h 69"/>
              <a:gd name="T40" fmla="*/ 85 w 92"/>
              <a:gd name="T41" fmla="*/ 27 h 69"/>
              <a:gd name="T42" fmla="*/ 66 w 92"/>
              <a:gd name="T43" fmla="*/ 43 h 69"/>
              <a:gd name="T44" fmla="*/ 63 w 92"/>
              <a:gd name="T45" fmla="*/ 45 h 69"/>
              <a:gd name="T46" fmla="*/ 28 w 92"/>
              <a:gd name="T47" fmla="*/ 66 h 69"/>
              <a:gd name="T48" fmla="*/ 7 w 92"/>
              <a:gd name="T49" fmla="*/ 19 h 69"/>
              <a:gd name="T50" fmla="*/ 6 w 92"/>
              <a:gd name="T51" fmla="*/ 16 h 69"/>
              <a:gd name="T52" fmla="*/ 3 w 92"/>
              <a:gd name="T53" fmla="*/ 8 h 69"/>
              <a:gd name="T54" fmla="*/ 8 w 92"/>
              <a:gd name="T55" fmla="*/ 3 h 69"/>
              <a:gd name="T56" fmla="*/ 19 w 92"/>
              <a:gd name="T57" fmla="*/ 16 h 69"/>
              <a:gd name="T58" fmla="*/ 20 w 92"/>
              <a:gd name="T59" fmla="*/ 19 h 69"/>
              <a:gd name="T60" fmla="*/ 26 w 92"/>
              <a:gd name="T61" fmla="*/ 33 h 69"/>
              <a:gd name="T62" fmla="*/ 35 w 92"/>
              <a:gd name="T63" fmla="*/ 49 h 69"/>
              <a:gd name="T64" fmla="*/ 36 w 92"/>
              <a:gd name="T65" fmla="*/ 49 h 69"/>
              <a:gd name="T66" fmla="*/ 46 w 92"/>
              <a:gd name="T67" fmla="*/ 41 h 69"/>
              <a:gd name="T68" fmla="*/ 63 w 92"/>
              <a:gd name="T69" fmla="*/ 29 h 69"/>
              <a:gd name="T70" fmla="*/ 66 w 92"/>
              <a:gd name="T71" fmla="*/ 27 h 69"/>
              <a:gd name="T72" fmla="*/ 83 w 92"/>
              <a:gd name="T73" fmla="*/ 20 h 69"/>
              <a:gd name="T74" fmla="*/ 88 w 92"/>
              <a:gd name="T75" fmla="*/ 23 h 69"/>
              <a:gd name="T76" fmla="*/ 85 w 92"/>
              <a:gd name="T77" fmla="*/ 2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69">
                <a:moveTo>
                  <a:pt x="91" y="22"/>
                </a:moveTo>
                <a:cubicBezTo>
                  <a:pt x="89" y="19"/>
                  <a:pt x="87" y="17"/>
                  <a:pt x="83" y="17"/>
                </a:cubicBezTo>
                <a:cubicBezTo>
                  <a:pt x="78" y="17"/>
                  <a:pt x="72" y="20"/>
                  <a:pt x="66" y="24"/>
                </a:cubicBezTo>
                <a:cubicBezTo>
                  <a:pt x="65" y="24"/>
                  <a:pt x="64" y="25"/>
                  <a:pt x="63" y="26"/>
                </a:cubicBezTo>
                <a:cubicBezTo>
                  <a:pt x="56" y="30"/>
                  <a:pt x="50" y="35"/>
                  <a:pt x="44" y="39"/>
                </a:cubicBezTo>
                <a:cubicBezTo>
                  <a:pt x="41" y="42"/>
                  <a:pt x="37" y="45"/>
                  <a:pt x="35" y="46"/>
                </a:cubicBezTo>
                <a:cubicBezTo>
                  <a:pt x="34" y="44"/>
                  <a:pt x="31" y="37"/>
                  <a:pt x="29" y="31"/>
                </a:cubicBezTo>
                <a:cubicBezTo>
                  <a:pt x="27" y="27"/>
                  <a:pt x="25" y="23"/>
                  <a:pt x="23" y="19"/>
                </a:cubicBezTo>
                <a:cubicBezTo>
                  <a:pt x="23" y="18"/>
                  <a:pt x="23" y="17"/>
                  <a:pt x="22" y="16"/>
                </a:cubicBezTo>
                <a:cubicBezTo>
                  <a:pt x="17" y="6"/>
                  <a:pt x="13" y="0"/>
                  <a:pt x="8" y="0"/>
                </a:cubicBezTo>
                <a:cubicBezTo>
                  <a:pt x="5" y="0"/>
                  <a:pt x="2" y="2"/>
                  <a:pt x="0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3"/>
                  <a:pt x="2" y="16"/>
                </a:cubicBezTo>
                <a:cubicBezTo>
                  <a:pt x="3" y="17"/>
                  <a:pt x="3" y="18"/>
                  <a:pt x="3" y="19"/>
                </a:cubicBezTo>
                <a:cubicBezTo>
                  <a:pt x="10" y="38"/>
                  <a:pt x="21" y="69"/>
                  <a:pt x="28" y="69"/>
                </a:cubicBezTo>
                <a:cubicBezTo>
                  <a:pt x="32" y="69"/>
                  <a:pt x="48" y="59"/>
                  <a:pt x="63" y="49"/>
                </a:cubicBezTo>
                <a:cubicBezTo>
                  <a:pt x="64" y="48"/>
                  <a:pt x="65" y="48"/>
                  <a:pt x="66" y="47"/>
                </a:cubicBezTo>
                <a:cubicBezTo>
                  <a:pt x="77" y="39"/>
                  <a:pt x="88" y="30"/>
                  <a:pt x="90" y="26"/>
                </a:cubicBezTo>
                <a:cubicBezTo>
                  <a:pt x="91" y="25"/>
                  <a:pt x="92" y="23"/>
                  <a:pt x="91" y="22"/>
                </a:cubicBezTo>
                <a:close/>
                <a:moveTo>
                  <a:pt x="85" y="27"/>
                </a:moveTo>
                <a:cubicBezTo>
                  <a:pt x="81" y="32"/>
                  <a:pt x="74" y="37"/>
                  <a:pt x="66" y="43"/>
                </a:cubicBezTo>
                <a:cubicBezTo>
                  <a:pt x="65" y="44"/>
                  <a:pt x="64" y="45"/>
                  <a:pt x="63" y="45"/>
                </a:cubicBezTo>
                <a:cubicBezTo>
                  <a:pt x="48" y="56"/>
                  <a:pt x="31" y="66"/>
                  <a:pt x="28" y="66"/>
                </a:cubicBezTo>
                <a:cubicBezTo>
                  <a:pt x="24" y="66"/>
                  <a:pt x="15" y="43"/>
                  <a:pt x="7" y="19"/>
                </a:cubicBezTo>
                <a:cubicBezTo>
                  <a:pt x="6" y="18"/>
                  <a:pt x="6" y="17"/>
                  <a:pt x="6" y="16"/>
                </a:cubicBezTo>
                <a:cubicBezTo>
                  <a:pt x="5" y="13"/>
                  <a:pt x="4" y="11"/>
                  <a:pt x="3" y="8"/>
                </a:cubicBezTo>
                <a:cubicBezTo>
                  <a:pt x="4" y="6"/>
                  <a:pt x="6" y="3"/>
                  <a:pt x="8" y="3"/>
                </a:cubicBezTo>
                <a:cubicBezTo>
                  <a:pt x="11" y="3"/>
                  <a:pt x="15" y="9"/>
                  <a:pt x="19" y="16"/>
                </a:cubicBezTo>
                <a:cubicBezTo>
                  <a:pt x="19" y="17"/>
                  <a:pt x="20" y="18"/>
                  <a:pt x="20" y="19"/>
                </a:cubicBezTo>
                <a:cubicBezTo>
                  <a:pt x="22" y="24"/>
                  <a:pt x="24" y="28"/>
                  <a:pt x="26" y="33"/>
                </a:cubicBezTo>
                <a:cubicBezTo>
                  <a:pt x="31" y="45"/>
                  <a:pt x="33" y="49"/>
                  <a:pt x="35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7" y="48"/>
                  <a:pt x="40" y="46"/>
                  <a:pt x="46" y="41"/>
                </a:cubicBezTo>
                <a:cubicBezTo>
                  <a:pt x="51" y="38"/>
                  <a:pt x="57" y="33"/>
                  <a:pt x="63" y="29"/>
                </a:cubicBezTo>
                <a:cubicBezTo>
                  <a:pt x="64" y="29"/>
                  <a:pt x="65" y="28"/>
                  <a:pt x="66" y="27"/>
                </a:cubicBezTo>
                <a:cubicBezTo>
                  <a:pt x="72" y="23"/>
                  <a:pt x="79" y="20"/>
                  <a:pt x="83" y="20"/>
                </a:cubicBezTo>
                <a:cubicBezTo>
                  <a:pt x="86" y="20"/>
                  <a:pt x="87" y="21"/>
                  <a:pt x="88" y="23"/>
                </a:cubicBezTo>
                <a:cubicBezTo>
                  <a:pt x="88" y="23"/>
                  <a:pt x="88" y="24"/>
                  <a:pt x="85" y="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ïṣľiḑe">
            <a:extLst>
              <a:ext uri="{FF2B5EF4-FFF2-40B4-BE49-F238E27FC236}">
                <a16:creationId xmlns:a16="http://schemas.microsoft.com/office/drawing/2014/main" id="{FDF2DABE-66EE-4B77-BD75-40E7E0D064EB}"/>
              </a:ext>
            </a:extLst>
          </p:cNvPr>
          <p:cNvSpPr/>
          <p:nvPr/>
        </p:nvSpPr>
        <p:spPr bwMode="auto">
          <a:xfrm>
            <a:off x="6448190" y="3601998"/>
            <a:ext cx="347902" cy="230851"/>
          </a:xfrm>
          <a:custGeom>
            <a:avLst/>
            <a:gdLst>
              <a:gd name="T0" fmla="*/ 5 w 90"/>
              <a:gd name="T1" fmla="*/ 60 h 60"/>
              <a:gd name="T2" fmla="*/ 10 w 90"/>
              <a:gd name="T3" fmla="*/ 43 h 60"/>
              <a:gd name="T4" fmla="*/ 0 w 90"/>
              <a:gd name="T5" fmla="*/ 26 h 60"/>
              <a:gd name="T6" fmla="*/ 45 w 90"/>
              <a:gd name="T7" fmla="*/ 0 h 60"/>
              <a:gd name="T8" fmla="*/ 90 w 90"/>
              <a:gd name="T9" fmla="*/ 26 h 60"/>
              <a:gd name="T10" fmla="*/ 45 w 90"/>
              <a:gd name="T11" fmla="*/ 52 h 60"/>
              <a:gd name="T12" fmla="*/ 35 w 90"/>
              <a:gd name="T13" fmla="*/ 52 h 60"/>
              <a:gd name="T14" fmla="*/ 5 w 90"/>
              <a:gd name="T15" fmla="*/ 60 h 60"/>
              <a:gd name="T16" fmla="*/ 45 w 90"/>
              <a:gd name="T17" fmla="*/ 3 h 60"/>
              <a:gd name="T18" fmla="*/ 3 w 90"/>
              <a:gd name="T19" fmla="*/ 26 h 60"/>
              <a:gd name="T20" fmla="*/ 13 w 90"/>
              <a:gd name="T21" fmla="*/ 41 h 60"/>
              <a:gd name="T22" fmla="*/ 13 w 90"/>
              <a:gd name="T23" fmla="*/ 42 h 60"/>
              <a:gd name="T24" fmla="*/ 9 w 90"/>
              <a:gd name="T25" fmla="*/ 56 h 60"/>
              <a:gd name="T26" fmla="*/ 32 w 90"/>
              <a:gd name="T27" fmla="*/ 49 h 60"/>
              <a:gd name="T28" fmla="*/ 31 w 90"/>
              <a:gd name="T29" fmla="*/ 48 h 60"/>
              <a:gd name="T30" fmla="*/ 35 w 90"/>
              <a:gd name="T31" fmla="*/ 49 h 60"/>
              <a:gd name="T32" fmla="*/ 45 w 90"/>
              <a:gd name="T33" fmla="*/ 49 h 60"/>
              <a:gd name="T34" fmla="*/ 87 w 90"/>
              <a:gd name="T35" fmla="*/ 26 h 60"/>
              <a:gd name="T36" fmla="*/ 45 w 90"/>
              <a:gd name="T37" fmla="*/ 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0" h="60">
                <a:moveTo>
                  <a:pt x="5" y="60"/>
                </a:moveTo>
                <a:cubicBezTo>
                  <a:pt x="10" y="43"/>
                  <a:pt x="10" y="43"/>
                  <a:pt x="10" y="43"/>
                </a:cubicBezTo>
                <a:cubicBezTo>
                  <a:pt x="3" y="38"/>
                  <a:pt x="0" y="32"/>
                  <a:pt x="0" y="26"/>
                </a:cubicBezTo>
                <a:cubicBezTo>
                  <a:pt x="0" y="12"/>
                  <a:pt x="20" y="0"/>
                  <a:pt x="45" y="0"/>
                </a:cubicBezTo>
                <a:cubicBezTo>
                  <a:pt x="70" y="0"/>
                  <a:pt x="90" y="12"/>
                  <a:pt x="90" y="26"/>
                </a:cubicBezTo>
                <a:cubicBezTo>
                  <a:pt x="90" y="41"/>
                  <a:pt x="70" y="52"/>
                  <a:pt x="45" y="52"/>
                </a:cubicBezTo>
                <a:cubicBezTo>
                  <a:pt x="42" y="52"/>
                  <a:pt x="38" y="52"/>
                  <a:pt x="35" y="52"/>
                </a:cubicBezTo>
                <a:lnTo>
                  <a:pt x="5" y="60"/>
                </a:lnTo>
                <a:close/>
                <a:moveTo>
                  <a:pt x="45" y="3"/>
                </a:moveTo>
                <a:cubicBezTo>
                  <a:pt x="22" y="3"/>
                  <a:pt x="3" y="13"/>
                  <a:pt x="3" y="26"/>
                </a:cubicBezTo>
                <a:cubicBezTo>
                  <a:pt x="3" y="31"/>
                  <a:pt x="6" y="37"/>
                  <a:pt x="13" y="41"/>
                </a:cubicBezTo>
                <a:cubicBezTo>
                  <a:pt x="13" y="42"/>
                  <a:pt x="13" y="42"/>
                  <a:pt x="13" y="42"/>
                </a:cubicBezTo>
                <a:cubicBezTo>
                  <a:pt x="9" y="56"/>
                  <a:pt x="9" y="56"/>
                  <a:pt x="9" y="56"/>
                </a:cubicBezTo>
                <a:cubicBezTo>
                  <a:pt x="32" y="49"/>
                  <a:pt x="32" y="49"/>
                  <a:pt x="32" y="49"/>
                </a:cubicBezTo>
                <a:cubicBezTo>
                  <a:pt x="31" y="48"/>
                  <a:pt x="31" y="48"/>
                  <a:pt x="31" y="48"/>
                </a:cubicBezTo>
                <a:cubicBezTo>
                  <a:pt x="35" y="49"/>
                  <a:pt x="35" y="49"/>
                  <a:pt x="35" y="49"/>
                </a:cubicBezTo>
                <a:cubicBezTo>
                  <a:pt x="38" y="49"/>
                  <a:pt x="42" y="49"/>
                  <a:pt x="45" y="49"/>
                </a:cubicBezTo>
                <a:cubicBezTo>
                  <a:pt x="68" y="49"/>
                  <a:pt x="87" y="39"/>
                  <a:pt x="87" y="26"/>
                </a:cubicBezTo>
                <a:cubicBezTo>
                  <a:pt x="87" y="13"/>
                  <a:pt x="68" y="3"/>
                  <a:pt x="45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îš1ïḑê">
            <a:extLst>
              <a:ext uri="{FF2B5EF4-FFF2-40B4-BE49-F238E27FC236}">
                <a16:creationId xmlns:a16="http://schemas.microsoft.com/office/drawing/2014/main" id="{2B95F1F5-7194-451A-BE65-EF1B94609117}"/>
              </a:ext>
            </a:extLst>
          </p:cNvPr>
          <p:cNvSpPr/>
          <p:nvPr/>
        </p:nvSpPr>
        <p:spPr bwMode="auto">
          <a:xfrm>
            <a:off x="6560364" y="3697915"/>
            <a:ext cx="346277" cy="234102"/>
          </a:xfrm>
          <a:custGeom>
            <a:avLst/>
            <a:gdLst>
              <a:gd name="T0" fmla="*/ 5 w 90"/>
              <a:gd name="T1" fmla="*/ 61 h 61"/>
              <a:gd name="T2" fmla="*/ 10 w 90"/>
              <a:gd name="T3" fmla="*/ 44 h 61"/>
              <a:gd name="T4" fmla="*/ 0 w 90"/>
              <a:gd name="T5" fmla="*/ 27 h 61"/>
              <a:gd name="T6" fmla="*/ 45 w 90"/>
              <a:gd name="T7" fmla="*/ 0 h 61"/>
              <a:gd name="T8" fmla="*/ 90 w 90"/>
              <a:gd name="T9" fmla="*/ 27 h 61"/>
              <a:gd name="T10" fmla="*/ 45 w 90"/>
              <a:gd name="T11" fmla="*/ 53 h 61"/>
              <a:gd name="T12" fmla="*/ 35 w 90"/>
              <a:gd name="T13" fmla="*/ 53 h 61"/>
              <a:gd name="T14" fmla="*/ 5 w 90"/>
              <a:gd name="T15" fmla="*/ 61 h 61"/>
              <a:gd name="T16" fmla="*/ 45 w 90"/>
              <a:gd name="T17" fmla="*/ 3 h 61"/>
              <a:gd name="T18" fmla="*/ 3 w 90"/>
              <a:gd name="T19" fmla="*/ 27 h 61"/>
              <a:gd name="T20" fmla="*/ 12 w 90"/>
              <a:gd name="T21" fmla="*/ 42 h 61"/>
              <a:gd name="T22" fmla="*/ 13 w 90"/>
              <a:gd name="T23" fmla="*/ 42 h 61"/>
              <a:gd name="T24" fmla="*/ 9 w 90"/>
              <a:gd name="T25" fmla="*/ 57 h 61"/>
              <a:gd name="T26" fmla="*/ 32 w 90"/>
              <a:gd name="T27" fmla="*/ 50 h 61"/>
              <a:gd name="T28" fmla="*/ 30 w 90"/>
              <a:gd name="T29" fmla="*/ 49 h 61"/>
              <a:gd name="T30" fmla="*/ 35 w 90"/>
              <a:gd name="T31" fmla="*/ 49 h 61"/>
              <a:gd name="T32" fmla="*/ 45 w 90"/>
              <a:gd name="T33" fmla="*/ 50 h 61"/>
              <a:gd name="T34" fmla="*/ 87 w 90"/>
              <a:gd name="T35" fmla="*/ 27 h 61"/>
              <a:gd name="T36" fmla="*/ 45 w 90"/>
              <a:gd name="T37" fmla="*/ 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0" h="61">
                <a:moveTo>
                  <a:pt x="5" y="61"/>
                </a:moveTo>
                <a:cubicBezTo>
                  <a:pt x="10" y="44"/>
                  <a:pt x="10" y="44"/>
                  <a:pt x="10" y="44"/>
                </a:cubicBezTo>
                <a:cubicBezTo>
                  <a:pt x="3" y="39"/>
                  <a:pt x="0" y="33"/>
                  <a:pt x="0" y="27"/>
                </a:cubicBezTo>
                <a:cubicBezTo>
                  <a:pt x="0" y="12"/>
                  <a:pt x="20" y="0"/>
                  <a:pt x="45" y="0"/>
                </a:cubicBezTo>
                <a:cubicBezTo>
                  <a:pt x="70" y="0"/>
                  <a:pt x="90" y="12"/>
                  <a:pt x="90" y="27"/>
                </a:cubicBezTo>
                <a:cubicBezTo>
                  <a:pt x="90" y="41"/>
                  <a:pt x="70" y="53"/>
                  <a:pt x="45" y="53"/>
                </a:cubicBezTo>
                <a:cubicBezTo>
                  <a:pt x="42" y="53"/>
                  <a:pt x="38" y="53"/>
                  <a:pt x="35" y="53"/>
                </a:cubicBezTo>
                <a:lnTo>
                  <a:pt x="5" y="61"/>
                </a:lnTo>
                <a:close/>
                <a:moveTo>
                  <a:pt x="45" y="3"/>
                </a:moveTo>
                <a:cubicBezTo>
                  <a:pt x="22" y="3"/>
                  <a:pt x="3" y="14"/>
                  <a:pt x="3" y="27"/>
                </a:cubicBezTo>
                <a:cubicBezTo>
                  <a:pt x="3" y="32"/>
                  <a:pt x="6" y="37"/>
                  <a:pt x="12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9" y="57"/>
                  <a:pt x="9" y="57"/>
                  <a:pt x="9" y="57"/>
                </a:cubicBezTo>
                <a:cubicBezTo>
                  <a:pt x="32" y="50"/>
                  <a:pt x="32" y="50"/>
                  <a:pt x="32" y="50"/>
                </a:cubicBezTo>
                <a:cubicBezTo>
                  <a:pt x="30" y="49"/>
                  <a:pt x="30" y="49"/>
                  <a:pt x="30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8" y="50"/>
                  <a:pt x="42" y="50"/>
                  <a:pt x="45" y="50"/>
                </a:cubicBezTo>
                <a:cubicBezTo>
                  <a:pt x="68" y="50"/>
                  <a:pt x="87" y="40"/>
                  <a:pt x="87" y="27"/>
                </a:cubicBezTo>
                <a:cubicBezTo>
                  <a:pt x="87" y="14"/>
                  <a:pt x="68" y="3"/>
                  <a:pt x="45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$ļidè">
            <a:extLst>
              <a:ext uri="{FF2B5EF4-FFF2-40B4-BE49-F238E27FC236}">
                <a16:creationId xmlns:a16="http://schemas.microsoft.com/office/drawing/2014/main" id="{4E04A73C-AB76-4E2C-979E-18E4240FE711}"/>
              </a:ext>
            </a:extLst>
          </p:cNvPr>
          <p:cNvSpPr/>
          <p:nvPr/>
        </p:nvSpPr>
        <p:spPr bwMode="auto">
          <a:xfrm>
            <a:off x="6273130" y="4186440"/>
            <a:ext cx="56901" cy="323516"/>
          </a:xfrm>
          <a:custGeom>
            <a:avLst/>
            <a:gdLst>
              <a:gd name="T0" fmla="*/ 8 w 15"/>
              <a:gd name="T1" fmla="*/ 84 h 84"/>
              <a:gd name="T2" fmla="*/ 0 w 15"/>
              <a:gd name="T3" fmla="*/ 76 h 84"/>
              <a:gd name="T4" fmla="*/ 0 w 15"/>
              <a:gd name="T5" fmla="*/ 8 h 84"/>
              <a:gd name="T6" fmla="*/ 8 w 15"/>
              <a:gd name="T7" fmla="*/ 0 h 84"/>
              <a:gd name="T8" fmla="*/ 15 w 15"/>
              <a:gd name="T9" fmla="*/ 8 h 84"/>
              <a:gd name="T10" fmla="*/ 15 w 15"/>
              <a:gd name="T11" fmla="*/ 76 h 84"/>
              <a:gd name="T12" fmla="*/ 8 w 15"/>
              <a:gd name="T13" fmla="*/ 84 h 84"/>
              <a:gd name="T14" fmla="*/ 8 w 15"/>
              <a:gd name="T15" fmla="*/ 3 h 84"/>
              <a:gd name="T16" fmla="*/ 3 w 15"/>
              <a:gd name="T17" fmla="*/ 8 h 84"/>
              <a:gd name="T18" fmla="*/ 3 w 15"/>
              <a:gd name="T19" fmla="*/ 76 h 84"/>
              <a:gd name="T20" fmla="*/ 8 w 15"/>
              <a:gd name="T21" fmla="*/ 81 h 84"/>
              <a:gd name="T22" fmla="*/ 12 w 15"/>
              <a:gd name="T23" fmla="*/ 76 h 84"/>
              <a:gd name="T24" fmla="*/ 12 w 15"/>
              <a:gd name="T25" fmla="*/ 8 h 84"/>
              <a:gd name="T26" fmla="*/ 8 w 15"/>
              <a:gd name="T27" fmla="*/ 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84">
                <a:moveTo>
                  <a:pt x="8" y="84"/>
                </a:moveTo>
                <a:cubicBezTo>
                  <a:pt x="4" y="84"/>
                  <a:pt x="0" y="80"/>
                  <a:pt x="0" y="76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2" y="0"/>
                  <a:pt x="15" y="3"/>
                  <a:pt x="15" y="8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80"/>
                  <a:pt x="12" y="84"/>
                  <a:pt x="8" y="84"/>
                </a:cubicBezTo>
                <a:close/>
                <a:moveTo>
                  <a:pt x="8" y="3"/>
                </a:moveTo>
                <a:cubicBezTo>
                  <a:pt x="5" y="3"/>
                  <a:pt x="3" y="5"/>
                  <a:pt x="3" y="8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9"/>
                  <a:pt x="5" y="81"/>
                  <a:pt x="8" y="81"/>
                </a:cubicBezTo>
                <a:cubicBezTo>
                  <a:pt x="10" y="81"/>
                  <a:pt x="12" y="79"/>
                  <a:pt x="12" y="76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5"/>
                  <a:pt x="10" y="3"/>
                  <a:pt x="8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íšļiďè">
            <a:extLst>
              <a:ext uri="{FF2B5EF4-FFF2-40B4-BE49-F238E27FC236}">
                <a16:creationId xmlns:a16="http://schemas.microsoft.com/office/drawing/2014/main" id="{DF4297A6-5F9D-410F-996C-B55754007DE8}"/>
              </a:ext>
            </a:extLst>
          </p:cNvPr>
          <p:cNvSpPr/>
          <p:nvPr/>
        </p:nvSpPr>
        <p:spPr bwMode="auto">
          <a:xfrm>
            <a:off x="6357666" y="4256346"/>
            <a:ext cx="56901" cy="253610"/>
          </a:xfrm>
          <a:custGeom>
            <a:avLst/>
            <a:gdLst>
              <a:gd name="T0" fmla="*/ 7 w 15"/>
              <a:gd name="T1" fmla="*/ 66 h 66"/>
              <a:gd name="T2" fmla="*/ 0 w 15"/>
              <a:gd name="T3" fmla="*/ 58 h 66"/>
              <a:gd name="T4" fmla="*/ 0 w 15"/>
              <a:gd name="T5" fmla="*/ 8 h 66"/>
              <a:gd name="T6" fmla="*/ 7 w 15"/>
              <a:gd name="T7" fmla="*/ 0 h 66"/>
              <a:gd name="T8" fmla="*/ 15 w 15"/>
              <a:gd name="T9" fmla="*/ 8 h 66"/>
              <a:gd name="T10" fmla="*/ 15 w 15"/>
              <a:gd name="T11" fmla="*/ 58 h 66"/>
              <a:gd name="T12" fmla="*/ 7 w 15"/>
              <a:gd name="T13" fmla="*/ 66 h 66"/>
              <a:gd name="T14" fmla="*/ 7 w 15"/>
              <a:gd name="T15" fmla="*/ 3 h 66"/>
              <a:gd name="T16" fmla="*/ 3 w 15"/>
              <a:gd name="T17" fmla="*/ 8 h 66"/>
              <a:gd name="T18" fmla="*/ 3 w 15"/>
              <a:gd name="T19" fmla="*/ 58 h 66"/>
              <a:gd name="T20" fmla="*/ 7 w 15"/>
              <a:gd name="T21" fmla="*/ 63 h 66"/>
              <a:gd name="T22" fmla="*/ 12 w 15"/>
              <a:gd name="T23" fmla="*/ 58 h 66"/>
              <a:gd name="T24" fmla="*/ 12 w 15"/>
              <a:gd name="T25" fmla="*/ 8 h 66"/>
              <a:gd name="T26" fmla="*/ 7 w 15"/>
              <a:gd name="T27" fmla="*/ 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66">
                <a:moveTo>
                  <a:pt x="7" y="66"/>
                </a:moveTo>
                <a:cubicBezTo>
                  <a:pt x="3" y="66"/>
                  <a:pt x="0" y="62"/>
                  <a:pt x="0" y="5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7" y="0"/>
                </a:cubicBezTo>
                <a:cubicBezTo>
                  <a:pt x="11" y="0"/>
                  <a:pt x="15" y="3"/>
                  <a:pt x="15" y="8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62"/>
                  <a:pt x="11" y="66"/>
                  <a:pt x="7" y="66"/>
                </a:cubicBezTo>
                <a:close/>
                <a:moveTo>
                  <a:pt x="7" y="3"/>
                </a:moveTo>
                <a:cubicBezTo>
                  <a:pt x="5" y="3"/>
                  <a:pt x="3" y="5"/>
                  <a:pt x="3" y="8"/>
                </a:cubicBezTo>
                <a:cubicBezTo>
                  <a:pt x="3" y="58"/>
                  <a:pt x="3" y="58"/>
                  <a:pt x="3" y="58"/>
                </a:cubicBezTo>
                <a:cubicBezTo>
                  <a:pt x="3" y="61"/>
                  <a:pt x="5" y="63"/>
                  <a:pt x="7" y="63"/>
                </a:cubicBezTo>
                <a:cubicBezTo>
                  <a:pt x="10" y="63"/>
                  <a:pt x="12" y="61"/>
                  <a:pt x="12" y="5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5"/>
                  <a:pt x="10" y="3"/>
                  <a:pt x="7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îŝ1iḍê">
            <a:extLst>
              <a:ext uri="{FF2B5EF4-FFF2-40B4-BE49-F238E27FC236}">
                <a16:creationId xmlns:a16="http://schemas.microsoft.com/office/drawing/2014/main" id="{20D768CF-C0AF-49CF-8CC7-F8ADA390E64D}"/>
              </a:ext>
            </a:extLst>
          </p:cNvPr>
          <p:cNvSpPr/>
          <p:nvPr/>
        </p:nvSpPr>
        <p:spPr bwMode="auto">
          <a:xfrm>
            <a:off x="6183716" y="4371771"/>
            <a:ext cx="53648" cy="138185"/>
          </a:xfrm>
          <a:custGeom>
            <a:avLst/>
            <a:gdLst>
              <a:gd name="T0" fmla="*/ 7 w 14"/>
              <a:gd name="T1" fmla="*/ 36 h 36"/>
              <a:gd name="T2" fmla="*/ 0 w 14"/>
              <a:gd name="T3" fmla="*/ 28 h 36"/>
              <a:gd name="T4" fmla="*/ 0 w 14"/>
              <a:gd name="T5" fmla="*/ 7 h 36"/>
              <a:gd name="T6" fmla="*/ 7 w 14"/>
              <a:gd name="T7" fmla="*/ 0 h 36"/>
              <a:gd name="T8" fmla="*/ 14 w 14"/>
              <a:gd name="T9" fmla="*/ 7 h 36"/>
              <a:gd name="T10" fmla="*/ 14 w 14"/>
              <a:gd name="T11" fmla="*/ 28 h 36"/>
              <a:gd name="T12" fmla="*/ 7 w 14"/>
              <a:gd name="T13" fmla="*/ 36 h 36"/>
              <a:gd name="T14" fmla="*/ 7 w 14"/>
              <a:gd name="T15" fmla="*/ 3 h 36"/>
              <a:gd name="T16" fmla="*/ 3 w 14"/>
              <a:gd name="T17" fmla="*/ 7 h 36"/>
              <a:gd name="T18" fmla="*/ 3 w 14"/>
              <a:gd name="T19" fmla="*/ 28 h 36"/>
              <a:gd name="T20" fmla="*/ 7 w 14"/>
              <a:gd name="T21" fmla="*/ 33 h 36"/>
              <a:gd name="T22" fmla="*/ 11 w 14"/>
              <a:gd name="T23" fmla="*/ 28 h 36"/>
              <a:gd name="T24" fmla="*/ 11 w 14"/>
              <a:gd name="T25" fmla="*/ 7 h 36"/>
              <a:gd name="T26" fmla="*/ 7 w 14"/>
              <a:gd name="T27" fmla="*/ 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36">
                <a:moveTo>
                  <a:pt x="7" y="36"/>
                </a:moveTo>
                <a:cubicBezTo>
                  <a:pt x="3" y="36"/>
                  <a:pt x="0" y="32"/>
                  <a:pt x="0" y="28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1" y="0"/>
                  <a:pt x="14" y="3"/>
                  <a:pt x="14" y="7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32"/>
                  <a:pt x="11" y="36"/>
                  <a:pt x="7" y="36"/>
                </a:cubicBezTo>
                <a:close/>
                <a:moveTo>
                  <a:pt x="7" y="3"/>
                </a:moveTo>
                <a:cubicBezTo>
                  <a:pt x="5" y="3"/>
                  <a:pt x="3" y="5"/>
                  <a:pt x="3" y="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31"/>
                  <a:pt x="5" y="33"/>
                  <a:pt x="7" y="33"/>
                </a:cubicBezTo>
                <a:cubicBezTo>
                  <a:pt x="9" y="33"/>
                  <a:pt x="11" y="31"/>
                  <a:pt x="11" y="2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5"/>
                  <a:pt x="9" y="3"/>
                  <a:pt x="7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iṩ1îḋè">
            <a:extLst>
              <a:ext uri="{FF2B5EF4-FFF2-40B4-BE49-F238E27FC236}">
                <a16:creationId xmlns:a16="http://schemas.microsoft.com/office/drawing/2014/main" id="{81814475-90A5-4C8F-934E-CA9D1FDE0585}"/>
              </a:ext>
            </a:extLst>
          </p:cNvPr>
          <p:cNvSpPr/>
          <p:nvPr/>
        </p:nvSpPr>
        <p:spPr bwMode="auto">
          <a:xfrm>
            <a:off x="6183716" y="4087272"/>
            <a:ext cx="292627" cy="121928"/>
          </a:xfrm>
          <a:custGeom>
            <a:avLst/>
            <a:gdLst>
              <a:gd name="T0" fmla="*/ 2 w 180"/>
              <a:gd name="T1" fmla="*/ 75 h 75"/>
              <a:gd name="T2" fmla="*/ 0 w 180"/>
              <a:gd name="T3" fmla="*/ 68 h 75"/>
              <a:gd name="T4" fmla="*/ 97 w 180"/>
              <a:gd name="T5" fmla="*/ 19 h 75"/>
              <a:gd name="T6" fmla="*/ 114 w 180"/>
              <a:gd name="T7" fmla="*/ 42 h 75"/>
              <a:gd name="T8" fmla="*/ 159 w 180"/>
              <a:gd name="T9" fmla="*/ 7 h 75"/>
              <a:gd name="T10" fmla="*/ 152 w 180"/>
              <a:gd name="T11" fmla="*/ 7 h 75"/>
              <a:gd name="T12" fmla="*/ 152 w 180"/>
              <a:gd name="T13" fmla="*/ 0 h 75"/>
              <a:gd name="T14" fmla="*/ 180 w 180"/>
              <a:gd name="T15" fmla="*/ 0 h 75"/>
              <a:gd name="T16" fmla="*/ 112 w 180"/>
              <a:gd name="T17" fmla="*/ 52 h 75"/>
              <a:gd name="T18" fmla="*/ 95 w 180"/>
              <a:gd name="T19" fmla="*/ 28 h 75"/>
              <a:gd name="T20" fmla="*/ 2 w 180"/>
              <a:gd name="T21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0" h="75">
                <a:moveTo>
                  <a:pt x="2" y="75"/>
                </a:moveTo>
                <a:lnTo>
                  <a:pt x="0" y="68"/>
                </a:lnTo>
                <a:lnTo>
                  <a:pt x="97" y="19"/>
                </a:lnTo>
                <a:lnTo>
                  <a:pt x="114" y="42"/>
                </a:lnTo>
                <a:lnTo>
                  <a:pt x="159" y="7"/>
                </a:lnTo>
                <a:lnTo>
                  <a:pt x="152" y="7"/>
                </a:lnTo>
                <a:lnTo>
                  <a:pt x="152" y="0"/>
                </a:lnTo>
                <a:lnTo>
                  <a:pt x="180" y="0"/>
                </a:lnTo>
                <a:lnTo>
                  <a:pt x="112" y="52"/>
                </a:lnTo>
                <a:lnTo>
                  <a:pt x="95" y="28"/>
                </a:lnTo>
                <a:lnTo>
                  <a:pt x="2" y="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ïṥ1iďè">
            <a:extLst>
              <a:ext uri="{FF2B5EF4-FFF2-40B4-BE49-F238E27FC236}">
                <a16:creationId xmlns:a16="http://schemas.microsoft.com/office/drawing/2014/main" id="{4E79F9B2-4906-414E-ACC4-7B00EB8DF616}"/>
              </a:ext>
            </a:extLst>
          </p:cNvPr>
          <p:cNvSpPr/>
          <p:nvPr/>
        </p:nvSpPr>
        <p:spPr bwMode="auto">
          <a:xfrm>
            <a:off x="6445455" y="4090523"/>
            <a:ext cx="24386" cy="30888"/>
          </a:xfrm>
          <a:custGeom>
            <a:avLst/>
            <a:gdLst>
              <a:gd name="T0" fmla="*/ 8 w 15"/>
              <a:gd name="T1" fmla="*/ 19 h 19"/>
              <a:gd name="T2" fmla="*/ 0 w 15"/>
              <a:gd name="T3" fmla="*/ 17 h 19"/>
              <a:gd name="T4" fmla="*/ 8 w 15"/>
              <a:gd name="T5" fmla="*/ 0 h 19"/>
              <a:gd name="T6" fmla="*/ 15 w 15"/>
              <a:gd name="T7" fmla="*/ 2 h 19"/>
              <a:gd name="T8" fmla="*/ 8 w 15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9">
                <a:moveTo>
                  <a:pt x="8" y="19"/>
                </a:moveTo>
                <a:lnTo>
                  <a:pt x="0" y="17"/>
                </a:lnTo>
                <a:lnTo>
                  <a:pt x="8" y="0"/>
                </a:lnTo>
                <a:lnTo>
                  <a:pt x="15" y="2"/>
                </a:lnTo>
                <a:lnTo>
                  <a:pt x="8" y="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îšḷîďe">
            <a:extLst>
              <a:ext uri="{FF2B5EF4-FFF2-40B4-BE49-F238E27FC236}">
                <a16:creationId xmlns:a16="http://schemas.microsoft.com/office/drawing/2014/main" id="{C9A4B73F-65E0-4443-9F91-E123A3D04838}"/>
              </a:ext>
            </a:extLst>
          </p:cNvPr>
          <p:cNvSpPr/>
          <p:nvPr/>
        </p:nvSpPr>
        <p:spPr bwMode="auto">
          <a:xfrm>
            <a:off x="6273130" y="2299259"/>
            <a:ext cx="502344" cy="474706"/>
          </a:xfrm>
          <a:custGeom>
            <a:avLst/>
            <a:gdLst>
              <a:gd name="T0" fmla="*/ 86 w 130"/>
              <a:gd name="T1" fmla="*/ 123 h 123"/>
              <a:gd name="T2" fmla="*/ 0 w 130"/>
              <a:gd name="T3" fmla="*/ 102 h 123"/>
              <a:gd name="T4" fmla="*/ 3 w 130"/>
              <a:gd name="T5" fmla="*/ 100 h 123"/>
              <a:gd name="T6" fmla="*/ 54 w 130"/>
              <a:gd name="T7" fmla="*/ 1 h 123"/>
              <a:gd name="T8" fmla="*/ 54 w 130"/>
              <a:gd name="T9" fmla="*/ 0 h 123"/>
              <a:gd name="T10" fmla="*/ 130 w 130"/>
              <a:gd name="T11" fmla="*/ 18 h 123"/>
              <a:gd name="T12" fmla="*/ 130 w 130"/>
              <a:gd name="T13" fmla="*/ 20 h 123"/>
              <a:gd name="T14" fmla="*/ 86 w 130"/>
              <a:gd name="T15" fmla="*/ 123 h 123"/>
              <a:gd name="T16" fmla="*/ 7 w 130"/>
              <a:gd name="T17" fmla="*/ 101 h 123"/>
              <a:gd name="T18" fmla="*/ 86 w 130"/>
              <a:gd name="T19" fmla="*/ 120 h 123"/>
              <a:gd name="T20" fmla="*/ 127 w 130"/>
              <a:gd name="T21" fmla="*/ 20 h 123"/>
              <a:gd name="T22" fmla="*/ 56 w 130"/>
              <a:gd name="T23" fmla="*/ 4 h 123"/>
              <a:gd name="T24" fmla="*/ 7 w 130"/>
              <a:gd name="T25" fmla="*/ 10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" h="123">
                <a:moveTo>
                  <a:pt x="86" y="123"/>
                </a:moveTo>
                <a:cubicBezTo>
                  <a:pt x="0" y="102"/>
                  <a:pt x="0" y="102"/>
                  <a:pt x="0" y="102"/>
                </a:cubicBezTo>
                <a:cubicBezTo>
                  <a:pt x="3" y="100"/>
                  <a:pt x="3" y="100"/>
                  <a:pt x="3" y="100"/>
                </a:cubicBezTo>
                <a:cubicBezTo>
                  <a:pt x="28" y="85"/>
                  <a:pt x="53" y="2"/>
                  <a:pt x="54" y="1"/>
                </a:cubicBezTo>
                <a:cubicBezTo>
                  <a:pt x="54" y="0"/>
                  <a:pt x="54" y="0"/>
                  <a:pt x="54" y="0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30" y="20"/>
                  <a:pt x="130" y="20"/>
                  <a:pt x="130" y="20"/>
                </a:cubicBezTo>
                <a:cubicBezTo>
                  <a:pt x="117" y="108"/>
                  <a:pt x="88" y="122"/>
                  <a:pt x="86" y="123"/>
                </a:cubicBezTo>
                <a:close/>
                <a:moveTo>
                  <a:pt x="7" y="101"/>
                </a:moveTo>
                <a:cubicBezTo>
                  <a:pt x="86" y="120"/>
                  <a:pt x="86" y="120"/>
                  <a:pt x="86" y="120"/>
                </a:cubicBezTo>
                <a:cubicBezTo>
                  <a:pt x="89" y="117"/>
                  <a:pt x="115" y="100"/>
                  <a:pt x="127" y="20"/>
                </a:cubicBezTo>
                <a:cubicBezTo>
                  <a:pt x="56" y="4"/>
                  <a:pt x="56" y="4"/>
                  <a:pt x="56" y="4"/>
                </a:cubicBezTo>
                <a:cubicBezTo>
                  <a:pt x="53" y="14"/>
                  <a:pt x="30" y="82"/>
                  <a:pt x="7" y="1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ṣliḍé">
            <a:extLst>
              <a:ext uri="{FF2B5EF4-FFF2-40B4-BE49-F238E27FC236}">
                <a16:creationId xmlns:a16="http://schemas.microsoft.com/office/drawing/2014/main" id="{5472DCE3-F2D7-4C7B-BEAD-03C678899C9A}"/>
              </a:ext>
            </a:extLst>
          </p:cNvPr>
          <p:cNvSpPr/>
          <p:nvPr/>
        </p:nvSpPr>
        <p:spPr bwMode="auto">
          <a:xfrm>
            <a:off x="6500730" y="2391923"/>
            <a:ext cx="198337" cy="58525"/>
          </a:xfrm>
          <a:custGeom>
            <a:avLst/>
            <a:gdLst>
              <a:gd name="T0" fmla="*/ 122 w 122"/>
              <a:gd name="T1" fmla="*/ 36 h 36"/>
              <a:gd name="T2" fmla="*/ 0 w 122"/>
              <a:gd name="T3" fmla="*/ 7 h 36"/>
              <a:gd name="T4" fmla="*/ 3 w 122"/>
              <a:gd name="T5" fmla="*/ 0 h 36"/>
              <a:gd name="T6" fmla="*/ 122 w 122"/>
              <a:gd name="T7" fmla="*/ 29 h 36"/>
              <a:gd name="T8" fmla="*/ 122 w 122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36">
                <a:moveTo>
                  <a:pt x="122" y="36"/>
                </a:moveTo>
                <a:lnTo>
                  <a:pt x="0" y="7"/>
                </a:lnTo>
                <a:lnTo>
                  <a:pt x="3" y="0"/>
                </a:lnTo>
                <a:lnTo>
                  <a:pt x="122" y="29"/>
                </a:lnTo>
                <a:lnTo>
                  <a:pt x="122" y="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ïŝḷiḑê">
            <a:extLst>
              <a:ext uri="{FF2B5EF4-FFF2-40B4-BE49-F238E27FC236}">
                <a16:creationId xmlns:a16="http://schemas.microsoft.com/office/drawing/2014/main" id="{508CCDBC-0E0D-4DAF-BC50-5AB3C35FCF1C}"/>
              </a:ext>
            </a:extLst>
          </p:cNvPr>
          <p:cNvSpPr/>
          <p:nvPr/>
        </p:nvSpPr>
        <p:spPr bwMode="auto">
          <a:xfrm>
            <a:off x="6494227" y="2434191"/>
            <a:ext cx="180455" cy="53647"/>
          </a:xfrm>
          <a:custGeom>
            <a:avLst/>
            <a:gdLst>
              <a:gd name="T0" fmla="*/ 111 w 111"/>
              <a:gd name="T1" fmla="*/ 33 h 33"/>
              <a:gd name="T2" fmla="*/ 0 w 111"/>
              <a:gd name="T3" fmla="*/ 7 h 33"/>
              <a:gd name="T4" fmla="*/ 0 w 111"/>
              <a:gd name="T5" fmla="*/ 0 h 33"/>
              <a:gd name="T6" fmla="*/ 111 w 111"/>
              <a:gd name="T7" fmla="*/ 26 h 33"/>
              <a:gd name="T8" fmla="*/ 111 w 111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33">
                <a:moveTo>
                  <a:pt x="111" y="33"/>
                </a:moveTo>
                <a:lnTo>
                  <a:pt x="0" y="7"/>
                </a:lnTo>
                <a:lnTo>
                  <a:pt x="0" y="0"/>
                </a:lnTo>
                <a:lnTo>
                  <a:pt x="111" y="26"/>
                </a:lnTo>
                <a:lnTo>
                  <a:pt x="111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iŝľíḑe">
            <a:extLst>
              <a:ext uri="{FF2B5EF4-FFF2-40B4-BE49-F238E27FC236}">
                <a16:creationId xmlns:a16="http://schemas.microsoft.com/office/drawing/2014/main" id="{F7A046A8-5DEA-4FAB-A0F8-DBA6CF524EB1}"/>
              </a:ext>
            </a:extLst>
          </p:cNvPr>
          <p:cNvSpPr/>
          <p:nvPr/>
        </p:nvSpPr>
        <p:spPr bwMode="auto">
          <a:xfrm>
            <a:off x="6482847" y="2481338"/>
            <a:ext cx="180455" cy="53647"/>
          </a:xfrm>
          <a:custGeom>
            <a:avLst/>
            <a:gdLst>
              <a:gd name="T0" fmla="*/ 111 w 111"/>
              <a:gd name="T1" fmla="*/ 33 h 33"/>
              <a:gd name="T2" fmla="*/ 0 w 111"/>
              <a:gd name="T3" fmla="*/ 7 h 33"/>
              <a:gd name="T4" fmla="*/ 0 w 111"/>
              <a:gd name="T5" fmla="*/ 0 h 33"/>
              <a:gd name="T6" fmla="*/ 111 w 111"/>
              <a:gd name="T7" fmla="*/ 26 h 33"/>
              <a:gd name="T8" fmla="*/ 111 w 111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33">
                <a:moveTo>
                  <a:pt x="111" y="33"/>
                </a:moveTo>
                <a:lnTo>
                  <a:pt x="0" y="7"/>
                </a:lnTo>
                <a:lnTo>
                  <a:pt x="0" y="0"/>
                </a:lnTo>
                <a:lnTo>
                  <a:pt x="111" y="26"/>
                </a:lnTo>
                <a:lnTo>
                  <a:pt x="111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îš1iḋé">
            <a:extLst>
              <a:ext uri="{FF2B5EF4-FFF2-40B4-BE49-F238E27FC236}">
                <a16:creationId xmlns:a16="http://schemas.microsoft.com/office/drawing/2014/main" id="{5692AE8A-FD96-4D7E-BEF5-BEE4D63DE5FE}"/>
              </a:ext>
            </a:extLst>
          </p:cNvPr>
          <p:cNvSpPr/>
          <p:nvPr/>
        </p:nvSpPr>
        <p:spPr bwMode="auto">
          <a:xfrm>
            <a:off x="6458460" y="2512226"/>
            <a:ext cx="182079" cy="53647"/>
          </a:xfrm>
          <a:custGeom>
            <a:avLst/>
            <a:gdLst>
              <a:gd name="T0" fmla="*/ 112 w 112"/>
              <a:gd name="T1" fmla="*/ 33 h 33"/>
              <a:gd name="T2" fmla="*/ 0 w 112"/>
              <a:gd name="T3" fmla="*/ 7 h 33"/>
              <a:gd name="T4" fmla="*/ 0 w 112"/>
              <a:gd name="T5" fmla="*/ 0 h 33"/>
              <a:gd name="T6" fmla="*/ 112 w 112"/>
              <a:gd name="T7" fmla="*/ 26 h 33"/>
              <a:gd name="T8" fmla="*/ 112 w 112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33">
                <a:moveTo>
                  <a:pt x="112" y="33"/>
                </a:moveTo>
                <a:lnTo>
                  <a:pt x="0" y="7"/>
                </a:lnTo>
                <a:lnTo>
                  <a:pt x="0" y="0"/>
                </a:lnTo>
                <a:lnTo>
                  <a:pt x="112" y="26"/>
                </a:lnTo>
                <a:lnTo>
                  <a:pt x="112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íṡḻíḍe">
            <a:extLst>
              <a:ext uri="{FF2B5EF4-FFF2-40B4-BE49-F238E27FC236}">
                <a16:creationId xmlns:a16="http://schemas.microsoft.com/office/drawing/2014/main" id="{E8D914CB-9C7C-4D9E-BE47-C949EFB2998B}"/>
              </a:ext>
            </a:extLst>
          </p:cNvPr>
          <p:cNvSpPr/>
          <p:nvPr/>
        </p:nvSpPr>
        <p:spPr bwMode="auto">
          <a:xfrm>
            <a:off x="6438951" y="2554494"/>
            <a:ext cx="185330" cy="53647"/>
          </a:xfrm>
          <a:custGeom>
            <a:avLst/>
            <a:gdLst>
              <a:gd name="T0" fmla="*/ 112 w 114"/>
              <a:gd name="T1" fmla="*/ 33 h 33"/>
              <a:gd name="T2" fmla="*/ 0 w 114"/>
              <a:gd name="T3" fmla="*/ 7 h 33"/>
              <a:gd name="T4" fmla="*/ 3 w 114"/>
              <a:gd name="T5" fmla="*/ 0 h 33"/>
              <a:gd name="T6" fmla="*/ 114 w 114"/>
              <a:gd name="T7" fmla="*/ 28 h 33"/>
              <a:gd name="T8" fmla="*/ 112 w 114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33">
                <a:moveTo>
                  <a:pt x="112" y="33"/>
                </a:moveTo>
                <a:lnTo>
                  <a:pt x="0" y="7"/>
                </a:lnTo>
                <a:lnTo>
                  <a:pt x="3" y="0"/>
                </a:lnTo>
                <a:lnTo>
                  <a:pt x="114" y="28"/>
                </a:lnTo>
                <a:lnTo>
                  <a:pt x="112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îSḷidê">
            <a:extLst>
              <a:ext uri="{FF2B5EF4-FFF2-40B4-BE49-F238E27FC236}">
                <a16:creationId xmlns:a16="http://schemas.microsoft.com/office/drawing/2014/main" id="{22549FBE-0506-4990-AE3E-E6C5D478A3A0}"/>
              </a:ext>
            </a:extLst>
          </p:cNvPr>
          <p:cNvSpPr/>
          <p:nvPr/>
        </p:nvSpPr>
        <p:spPr bwMode="auto">
          <a:xfrm>
            <a:off x="6655172" y="2307387"/>
            <a:ext cx="78034" cy="92665"/>
          </a:xfrm>
          <a:custGeom>
            <a:avLst/>
            <a:gdLst>
              <a:gd name="T0" fmla="*/ 0 w 48"/>
              <a:gd name="T1" fmla="*/ 38 h 57"/>
              <a:gd name="T2" fmla="*/ 29 w 48"/>
              <a:gd name="T3" fmla="*/ 0 h 57"/>
              <a:gd name="T4" fmla="*/ 48 w 48"/>
              <a:gd name="T5" fmla="*/ 12 h 57"/>
              <a:gd name="T6" fmla="*/ 12 w 48"/>
              <a:gd name="T7" fmla="*/ 57 h 57"/>
              <a:gd name="T8" fmla="*/ 0 w 48"/>
              <a:gd name="T9" fmla="*/ 3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57">
                <a:moveTo>
                  <a:pt x="0" y="38"/>
                </a:moveTo>
                <a:lnTo>
                  <a:pt x="29" y="0"/>
                </a:lnTo>
                <a:lnTo>
                  <a:pt x="48" y="12"/>
                </a:lnTo>
                <a:lnTo>
                  <a:pt x="12" y="57"/>
                </a:lnTo>
                <a:lnTo>
                  <a:pt x="0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îS1íḓé">
            <a:extLst>
              <a:ext uri="{FF2B5EF4-FFF2-40B4-BE49-F238E27FC236}">
                <a16:creationId xmlns:a16="http://schemas.microsoft.com/office/drawing/2014/main" id="{790CEFF8-17B9-46DF-9A89-DE00CF673EB7}"/>
              </a:ext>
            </a:extLst>
          </p:cNvPr>
          <p:cNvSpPr/>
          <p:nvPr/>
        </p:nvSpPr>
        <p:spPr bwMode="auto">
          <a:xfrm>
            <a:off x="6648668" y="2299259"/>
            <a:ext cx="95917" cy="108922"/>
          </a:xfrm>
          <a:custGeom>
            <a:avLst/>
            <a:gdLst>
              <a:gd name="T0" fmla="*/ 14 w 59"/>
              <a:gd name="T1" fmla="*/ 67 h 67"/>
              <a:gd name="T2" fmla="*/ 0 w 59"/>
              <a:gd name="T3" fmla="*/ 43 h 67"/>
              <a:gd name="T4" fmla="*/ 33 w 59"/>
              <a:gd name="T5" fmla="*/ 0 h 67"/>
              <a:gd name="T6" fmla="*/ 59 w 59"/>
              <a:gd name="T7" fmla="*/ 15 h 67"/>
              <a:gd name="T8" fmla="*/ 14 w 59"/>
              <a:gd name="T9" fmla="*/ 67 h 67"/>
              <a:gd name="T10" fmla="*/ 9 w 59"/>
              <a:gd name="T11" fmla="*/ 45 h 67"/>
              <a:gd name="T12" fmla="*/ 16 w 59"/>
              <a:gd name="T13" fmla="*/ 55 h 67"/>
              <a:gd name="T14" fmla="*/ 47 w 59"/>
              <a:gd name="T15" fmla="*/ 17 h 67"/>
              <a:gd name="T16" fmla="*/ 35 w 59"/>
              <a:gd name="T17" fmla="*/ 10 h 67"/>
              <a:gd name="T18" fmla="*/ 9 w 59"/>
              <a:gd name="T19" fmla="*/ 45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" h="67">
                <a:moveTo>
                  <a:pt x="14" y="67"/>
                </a:moveTo>
                <a:lnTo>
                  <a:pt x="0" y="43"/>
                </a:lnTo>
                <a:lnTo>
                  <a:pt x="33" y="0"/>
                </a:lnTo>
                <a:lnTo>
                  <a:pt x="59" y="15"/>
                </a:lnTo>
                <a:lnTo>
                  <a:pt x="14" y="67"/>
                </a:lnTo>
                <a:close/>
                <a:moveTo>
                  <a:pt x="9" y="45"/>
                </a:moveTo>
                <a:lnTo>
                  <a:pt x="16" y="55"/>
                </a:lnTo>
                <a:lnTo>
                  <a:pt x="47" y="17"/>
                </a:lnTo>
                <a:lnTo>
                  <a:pt x="35" y="10"/>
                </a:lnTo>
                <a:lnTo>
                  <a:pt x="9" y="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îṧḻide">
            <a:extLst>
              <a:ext uri="{FF2B5EF4-FFF2-40B4-BE49-F238E27FC236}">
                <a16:creationId xmlns:a16="http://schemas.microsoft.com/office/drawing/2014/main" id="{B881176D-E52B-4FEC-9E6F-B975EA83071D}"/>
              </a:ext>
            </a:extLst>
          </p:cNvPr>
          <p:cNvSpPr/>
          <p:nvPr/>
        </p:nvSpPr>
        <p:spPr bwMode="auto">
          <a:xfrm>
            <a:off x="6618593" y="4117075"/>
            <a:ext cx="393421" cy="261739"/>
          </a:xfrm>
          <a:custGeom>
            <a:avLst/>
            <a:gdLst>
              <a:gd name="T0" fmla="*/ 53 w 102"/>
              <a:gd name="T1" fmla="*/ 68 h 68"/>
              <a:gd name="T2" fmla="*/ 53 w 102"/>
              <a:gd name="T3" fmla="*/ 68 h 68"/>
              <a:gd name="T4" fmla="*/ 19 w 102"/>
              <a:gd name="T5" fmla="*/ 67 h 68"/>
              <a:gd name="T6" fmla="*/ 6 w 102"/>
              <a:gd name="T7" fmla="*/ 4 h 68"/>
              <a:gd name="T8" fmla="*/ 6 w 102"/>
              <a:gd name="T9" fmla="*/ 3 h 68"/>
              <a:gd name="T10" fmla="*/ 11 w 102"/>
              <a:gd name="T11" fmla="*/ 2 h 68"/>
              <a:gd name="T12" fmla="*/ 62 w 102"/>
              <a:gd name="T13" fmla="*/ 0 h 68"/>
              <a:gd name="T14" fmla="*/ 89 w 102"/>
              <a:gd name="T15" fmla="*/ 3 h 68"/>
              <a:gd name="T16" fmla="*/ 94 w 102"/>
              <a:gd name="T17" fmla="*/ 66 h 68"/>
              <a:gd name="T18" fmla="*/ 94 w 102"/>
              <a:gd name="T19" fmla="*/ 67 h 68"/>
              <a:gd name="T20" fmla="*/ 93 w 102"/>
              <a:gd name="T21" fmla="*/ 67 h 68"/>
              <a:gd name="T22" fmla="*/ 53 w 102"/>
              <a:gd name="T23" fmla="*/ 68 h 68"/>
              <a:gd name="T24" fmla="*/ 9 w 102"/>
              <a:gd name="T25" fmla="*/ 6 h 68"/>
              <a:gd name="T26" fmla="*/ 19 w 102"/>
              <a:gd name="T27" fmla="*/ 64 h 68"/>
              <a:gd name="T28" fmla="*/ 53 w 102"/>
              <a:gd name="T29" fmla="*/ 65 h 68"/>
              <a:gd name="T30" fmla="*/ 91 w 102"/>
              <a:gd name="T31" fmla="*/ 64 h 68"/>
              <a:gd name="T32" fmla="*/ 88 w 102"/>
              <a:gd name="T33" fmla="*/ 6 h 68"/>
              <a:gd name="T34" fmla="*/ 62 w 102"/>
              <a:gd name="T35" fmla="*/ 3 h 68"/>
              <a:gd name="T36" fmla="*/ 12 w 102"/>
              <a:gd name="T37" fmla="*/ 5 h 68"/>
              <a:gd name="T38" fmla="*/ 9 w 102"/>
              <a:gd name="T39" fmla="*/ 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2" h="68">
                <a:moveTo>
                  <a:pt x="53" y="68"/>
                </a:moveTo>
                <a:cubicBezTo>
                  <a:pt x="53" y="68"/>
                  <a:pt x="53" y="68"/>
                  <a:pt x="53" y="68"/>
                </a:cubicBezTo>
                <a:cubicBezTo>
                  <a:pt x="36" y="68"/>
                  <a:pt x="25" y="67"/>
                  <a:pt x="19" y="67"/>
                </a:cubicBezTo>
                <a:cubicBezTo>
                  <a:pt x="0" y="64"/>
                  <a:pt x="5" y="10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20" y="2"/>
                  <a:pt x="43" y="0"/>
                  <a:pt x="62" y="0"/>
                </a:cubicBezTo>
                <a:cubicBezTo>
                  <a:pt x="76" y="0"/>
                  <a:pt x="85" y="1"/>
                  <a:pt x="89" y="3"/>
                </a:cubicBezTo>
                <a:cubicBezTo>
                  <a:pt x="102" y="10"/>
                  <a:pt x="95" y="60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7"/>
                  <a:pt x="93" y="67"/>
                  <a:pt x="93" y="67"/>
                </a:cubicBezTo>
                <a:cubicBezTo>
                  <a:pt x="93" y="67"/>
                  <a:pt x="72" y="68"/>
                  <a:pt x="53" y="68"/>
                </a:cubicBezTo>
                <a:close/>
                <a:moveTo>
                  <a:pt x="9" y="6"/>
                </a:moveTo>
                <a:cubicBezTo>
                  <a:pt x="7" y="22"/>
                  <a:pt x="6" y="62"/>
                  <a:pt x="19" y="64"/>
                </a:cubicBezTo>
                <a:cubicBezTo>
                  <a:pt x="25" y="64"/>
                  <a:pt x="37" y="65"/>
                  <a:pt x="53" y="65"/>
                </a:cubicBezTo>
                <a:cubicBezTo>
                  <a:pt x="70" y="65"/>
                  <a:pt x="87" y="64"/>
                  <a:pt x="91" y="64"/>
                </a:cubicBezTo>
                <a:cubicBezTo>
                  <a:pt x="93" y="48"/>
                  <a:pt x="96" y="10"/>
                  <a:pt x="88" y="6"/>
                </a:cubicBezTo>
                <a:cubicBezTo>
                  <a:pt x="85" y="4"/>
                  <a:pt x="79" y="3"/>
                  <a:pt x="62" y="3"/>
                </a:cubicBezTo>
                <a:cubicBezTo>
                  <a:pt x="43" y="3"/>
                  <a:pt x="20" y="5"/>
                  <a:pt x="12" y="5"/>
                </a:cubicBezTo>
                <a:lnTo>
                  <a:pt x="9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ṩlîḓe">
            <a:extLst>
              <a:ext uri="{FF2B5EF4-FFF2-40B4-BE49-F238E27FC236}">
                <a16:creationId xmlns:a16="http://schemas.microsoft.com/office/drawing/2014/main" id="{E3DCD9F7-727B-4150-9775-68B4DA328075}"/>
              </a:ext>
            </a:extLst>
          </p:cNvPr>
          <p:cNvSpPr/>
          <p:nvPr/>
        </p:nvSpPr>
        <p:spPr bwMode="auto">
          <a:xfrm>
            <a:off x="6641353" y="4130081"/>
            <a:ext cx="320265" cy="126806"/>
          </a:xfrm>
          <a:custGeom>
            <a:avLst/>
            <a:gdLst>
              <a:gd name="T0" fmla="*/ 46 w 83"/>
              <a:gd name="T1" fmla="*/ 33 h 33"/>
              <a:gd name="T2" fmla="*/ 44 w 83"/>
              <a:gd name="T3" fmla="*/ 32 h 33"/>
              <a:gd name="T4" fmla="*/ 0 w 83"/>
              <a:gd name="T5" fmla="*/ 2 h 33"/>
              <a:gd name="T6" fmla="*/ 2 w 83"/>
              <a:gd name="T7" fmla="*/ 0 h 33"/>
              <a:gd name="T8" fmla="*/ 45 w 83"/>
              <a:gd name="T9" fmla="*/ 30 h 33"/>
              <a:gd name="T10" fmla="*/ 81 w 83"/>
              <a:gd name="T11" fmla="*/ 0 h 33"/>
              <a:gd name="T12" fmla="*/ 83 w 83"/>
              <a:gd name="T13" fmla="*/ 2 h 33"/>
              <a:gd name="T14" fmla="*/ 46 w 83"/>
              <a:gd name="T1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" h="33">
                <a:moveTo>
                  <a:pt x="46" y="33"/>
                </a:moveTo>
                <a:cubicBezTo>
                  <a:pt x="45" y="33"/>
                  <a:pt x="45" y="33"/>
                  <a:pt x="44" y="32"/>
                </a:cubicBezTo>
                <a:cubicBezTo>
                  <a:pt x="36" y="29"/>
                  <a:pt x="2" y="3"/>
                  <a:pt x="0" y="2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37" y="26"/>
                  <a:pt x="45" y="30"/>
                </a:cubicBezTo>
                <a:cubicBezTo>
                  <a:pt x="50" y="32"/>
                  <a:pt x="69" y="14"/>
                  <a:pt x="81" y="0"/>
                </a:cubicBezTo>
                <a:cubicBezTo>
                  <a:pt x="83" y="2"/>
                  <a:pt x="83" y="2"/>
                  <a:pt x="83" y="2"/>
                </a:cubicBezTo>
                <a:cubicBezTo>
                  <a:pt x="79" y="8"/>
                  <a:pt x="56" y="33"/>
                  <a:pt x="46" y="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ŝľîḓe">
            <a:extLst>
              <a:ext uri="{FF2B5EF4-FFF2-40B4-BE49-F238E27FC236}">
                <a16:creationId xmlns:a16="http://schemas.microsoft.com/office/drawing/2014/main" id="{FB601E1F-01B7-4533-88F5-1E954E22CA8C}"/>
              </a:ext>
            </a:extLst>
          </p:cNvPr>
          <p:cNvSpPr/>
          <p:nvPr/>
        </p:nvSpPr>
        <p:spPr bwMode="auto">
          <a:xfrm>
            <a:off x="6495039" y="4186981"/>
            <a:ext cx="95917" cy="11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ṣlïḍé">
            <a:extLst>
              <a:ext uri="{FF2B5EF4-FFF2-40B4-BE49-F238E27FC236}">
                <a16:creationId xmlns:a16="http://schemas.microsoft.com/office/drawing/2014/main" id="{4C0B45A9-2A7B-4FBF-B0E8-6A96D957CE58}"/>
              </a:ext>
            </a:extLst>
          </p:cNvPr>
          <p:cNvSpPr/>
          <p:nvPr/>
        </p:nvSpPr>
        <p:spPr bwMode="auto">
          <a:xfrm>
            <a:off x="6506420" y="4302406"/>
            <a:ext cx="100794" cy="11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Sļîḑé">
            <a:extLst>
              <a:ext uri="{FF2B5EF4-FFF2-40B4-BE49-F238E27FC236}">
                <a16:creationId xmlns:a16="http://schemas.microsoft.com/office/drawing/2014/main" id="{CBD4E474-42C4-4DD2-A911-4C7DE7B6A098}"/>
              </a:ext>
            </a:extLst>
          </p:cNvPr>
          <p:cNvSpPr/>
          <p:nvPr/>
        </p:nvSpPr>
        <p:spPr bwMode="auto">
          <a:xfrm>
            <a:off x="6451146" y="4245507"/>
            <a:ext cx="139811" cy="11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iślíḑè">
            <a:extLst>
              <a:ext uri="{FF2B5EF4-FFF2-40B4-BE49-F238E27FC236}">
                <a16:creationId xmlns:a16="http://schemas.microsoft.com/office/drawing/2014/main" id="{342D0557-6362-4247-8D7B-C089FFB297A4}"/>
              </a:ext>
            </a:extLst>
          </p:cNvPr>
          <p:cNvSpPr/>
          <p:nvPr/>
        </p:nvSpPr>
        <p:spPr bwMode="auto">
          <a:xfrm>
            <a:off x="6378174" y="4685847"/>
            <a:ext cx="170700" cy="169074"/>
          </a:xfrm>
          <a:custGeom>
            <a:avLst/>
            <a:gdLst>
              <a:gd name="T0" fmla="*/ 22 w 44"/>
              <a:gd name="T1" fmla="*/ 44 h 44"/>
              <a:gd name="T2" fmla="*/ 0 w 44"/>
              <a:gd name="T3" fmla="*/ 22 h 44"/>
              <a:gd name="T4" fmla="*/ 22 w 44"/>
              <a:gd name="T5" fmla="*/ 0 h 44"/>
              <a:gd name="T6" fmla="*/ 44 w 44"/>
              <a:gd name="T7" fmla="*/ 22 h 44"/>
              <a:gd name="T8" fmla="*/ 22 w 44"/>
              <a:gd name="T9" fmla="*/ 44 h 44"/>
              <a:gd name="T10" fmla="*/ 22 w 44"/>
              <a:gd name="T11" fmla="*/ 3 h 44"/>
              <a:gd name="T12" fmla="*/ 3 w 44"/>
              <a:gd name="T13" fmla="*/ 22 h 44"/>
              <a:gd name="T14" fmla="*/ 22 w 44"/>
              <a:gd name="T15" fmla="*/ 41 h 44"/>
              <a:gd name="T16" fmla="*/ 41 w 44"/>
              <a:gd name="T17" fmla="*/ 22 h 44"/>
              <a:gd name="T18" fmla="*/ 22 w 44"/>
              <a:gd name="T19" fmla="*/ 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" h="44">
                <a:moveTo>
                  <a:pt x="22" y="44"/>
                </a:moveTo>
                <a:cubicBezTo>
                  <a:pt x="10" y="44"/>
                  <a:pt x="0" y="34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4" y="0"/>
                  <a:pt x="44" y="10"/>
                  <a:pt x="44" y="22"/>
                </a:cubicBezTo>
                <a:cubicBezTo>
                  <a:pt x="44" y="34"/>
                  <a:pt x="34" y="44"/>
                  <a:pt x="22" y="44"/>
                </a:cubicBezTo>
                <a:close/>
                <a:moveTo>
                  <a:pt x="22" y="3"/>
                </a:moveTo>
                <a:cubicBezTo>
                  <a:pt x="11" y="3"/>
                  <a:pt x="3" y="12"/>
                  <a:pt x="3" y="22"/>
                </a:cubicBezTo>
                <a:cubicBezTo>
                  <a:pt x="3" y="33"/>
                  <a:pt x="11" y="41"/>
                  <a:pt x="22" y="41"/>
                </a:cubicBezTo>
                <a:cubicBezTo>
                  <a:pt x="32" y="41"/>
                  <a:pt x="41" y="33"/>
                  <a:pt x="41" y="22"/>
                </a:cubicBezTo>
                <a:cubicBezTo>
                  <a:pt x="41" y="12"/>
                  <a:pt x="32" y="3"/>
                  <a:pt x="22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îśľïḍê">
            <a:extLst>
              <a:ext uri="{FF2B5EF4-FFF2-40B4-BE49-F238E27FC236}">
                <a16:creationId xmlns:a16="http://schemas.microsoft.com/office/drawing/2014/main" id="{765AE389-7811-4376-BC3C-18A973F5C409}"/>
              </a:ext>
            </a:extLst>
          </p:cNvPr>
          <p:cNvSpPr/>
          <p:nvPr/>
        </p:nvSpPr>
        <p:spPr bwMode="auto">
          <a:xfrm>
            <a:off x="6296889" y="4858171"/>
            <a:ext cx="333271" cy="173950"/>
          </a:xfrm>
          <a:custGeom>
            <a:avLst/>
            <a:gdLst>
              <a:gd name="T0" fmla="*/ 86 w 86"/>
              <a:gd name="T1" fmla="*/ 45 h 45"/>
              <a:gd name="T2" fmla="*/ 0 w 86"/>
              <a:gd name="T3" fmla="*/ 45 h 45"/>
              <a:gd name="T4" fmla="*/ 0 w 86"/>
              <a:gd name="T5" fmla="*/ 44 h 45"/>
              <a:gd name="T6" fmla="*/ 43 w 86"/>
              <a:gd name="T7" fmla="*/ 0 h 45"/>
              <a:gd name="T8" fmla="*/ 86 w 86"/>
              <a:gd name="T9" fmla="*/ 44 h 45"/>
              <a:gd name="T10" fmla="*/ 86 w 86"/>
              <a:gd name="T11" fmla="*/ 45 h 45"/>
              <a:gd name="T12" fmla="*/ 3 w 86"/>
              <a:gd name="T13" fmla="*/ 42 h 45"/>
              <a:gd name="T14" fmla="*/ 83 w 86"/>
              <a:gd name="T15" fmla="*/ 42 h 45"/>
              <a:gd name="T16" fmla="*/ 43 w 86"/>
              <a:gd name="T17" fmla="*/ 3 h 45"/>
              <a:gd name="T18" fmla="*/ 3 w 86"/>
              <a:gd name="T19" fmla="*/ 4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" h="45">
                <a:moveTo>
                  <a:pt x="86" y="45"/>
                </a:moveTo>
                <a:cubicBezTo>
                  <a:pt x="0" y="45"/>
                  <a:pt x="0" y="45"/>
                  <a:pt x="0" y="45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20"/>
                  <a:pt x="19" y="0"/>
                  <a:pt x="43" y="0"/>
                </a:cubicBezTo>
                <a:cubicBezTo>
                  <a:pt x="67" y="0"/>
                  <a:pt x="86" y="20"/>
                  <a:pt x="86" y="44"/>
                </a:cubicBezTo>
                <a:lnTo>
                  <a:pt x="86" y="45"/>
                </a:lnTo>
                <a:close/>
                <a:moveTo>
                  <a:pt x="3" y="42"/>
                </a:moveTo>
                <a:cubicBezTo>
                  <a:pt x="83" y="42"/>
                  <a:pt x="83" y="42"/>
                  <a:pt x="83" y="42"/>
                </a:cubicBezTo>
                <a:cubicBezTo>
                  <a:pt x="82" y="21"/>
                  <a:pt x="64" y="3"/>
                  <a:pt x="43" y="3"/>
                </a:cubicBezTo>
                <a:cubicBezTo>
                  <a:pt x="21" y="3"/>
                  <a:pt x="4" y="21"/>
                  <a:pt x="3" y="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ïşlïďè">
            <a:extLst>
              <a:ext uri="{FF2B5EF4-FFF2-40B4-BE49-F238E27FC236}">
                <a16:creationId xmlns:a16="http://schemas.microsoft.com/office/drawing/2014/main" id="{F30F0A78-02A2-4B84-B08B-4CDD5E7D79B7}"/>
              </a:ext>
            </a:extLst>
          </p:cNvPr>
          <p:cNvSpPr/>
          <p:nvPr/>
        </p:nvSpPr>
        <p:spPr bwMode="auto">
          <a:xfrm>
            <a:off x="6425320" y="4866300"/>
            <a:ext cx="73157" cy="50396"/>
          </a:xfrm>
          <a:custGeom>
            <a:avLst/>
            <a:gdLst>
              <a:gd name="T0" fmla="*/ 10 w 19"/>
              <a:gd name="T1" fmla="*/ 13 h 13"/>
              <a:gd name="T2" fmla="*/ 0 w 19"/>
              <a:gd name="T3" fmla="*/ 1 h 13"/>
              <a:gd name="T4" fmla="*/ 3 w 19"/>
              <a:gd name="T5" fmla="*/ 0 h 13"/>
              <a:gd name="T6" fmla="*/ 10 w 19"/>
              <a:gd name="T7" fmla="*/ 10 h 13"/>
              <a:gd name="T8" fmla="*/ 16 w 19"/>
              <a:gd name="T9" fmla="*/ 0 h 13"/>
              <a:gd name="T10" fmla="*/ 19 w 19"/>
              <a:gd name="T11" fmla="*/ 1 h 13"/>
              <a:gd name="T12" fmla="*/ 10 w 19"/>
              <a:gd name="T13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3">
                <a:moveTo>
                  <a:pt x="10" y="13"/>
                </a:moveTo>
                <a:cubicBezTo>
                  <a:pt x="4" y="13"/>
                  <a:pt x="1" y="3"/>
                  <a:pt x="0" y="1"/>
                </a:cubicBezTo>
                <a:cubicBezTo>
                  <a:pt x="3" y="0"/>
                  <a:pt x="3" y="0"/>
                  <a:pt x="3" y="0"/>
                </a:cubicBezTo>
                <a:cubicBezTo>
                  <a:pt x="4" y="4"/>
                  <a:pt x="7" y="10"/>
                  <a:pt x="10" y="10"/>
                </a:cubicBezTo>
                <a:cubicBezTo>
                  <a:pt x="12" y="10"/>
                  <a:pt x="15" y="4"/>
                  <a:pt x="16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3"/>
                  <a:pt x="15" y="13"/>
                  <a:pt x="10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íşľïḓe">
            <a:extLst>
              <a:ext uri="{FF2B5EF4-FFF2-40B4-BE49-F238E27FC236}">
                <a16:creationId xmlns:a16="http://schemas.microsoft.com/office/drawing/2014/main" id="{991D5386-9154-46C1-B5DD-152C35E40A92}"/>
              </a:ext>
            </a:extLst>
          </p:cNvPr>
          <p:cNvSpPr/>
          <p:nvPr/>
        </p:nvSpPr>
        <p:spPr bwMode="auto">
          <a:xfrm>
            <a:off x="6425320" y="4905318"/>
            <a:ext cx="81285" cy="126805"/>
          </a:xfrm>
          <a:custGeom>
            <a:avLst/>
            <a:gdLst>
              <a:gd name="T0" fmla="*/ 21 w 21"/>
              <a:gd name="T1" fmla="*/ 33 h 33"/>
              <a:gd name="T2" fmla="*/ 0 w 21"/>
              <a:gd name="T3" fmla="*/ 33 h 33"/>
              <a:gd name="T4" fmla="*/ 0 w 21"/>
              <a:gd name="T5" fmla="*/ 32 h 33"/>
              <a:gd name="T6" fmla="*/ 10 w 21"/>
              <a:gd name="T7" fmla="*/ 0 h 33"/>
              <a:gd name="T8" fmla="*/ 21 w 21"/>
              <a:gd name="T9" fmla="*/ 32 h 33"/>
              <a:gd name="T10" fmla="*/ 21 w 21"/>
              <a:gd name="T11" fmla="*/ 33 h 33"/>
              <a:gd name="T12" fmla="*/ 3 w 21"/>
              <a:gd name="T13" fmla="*/ 30 h 33"/>
              <a:gd name="T14" fmla="*/ 17 w 21"/>
              <a:gd name="T15" fmla="*/ 30 h 33"/>
              <a:gd name="T16" fmla="*/ 10 w 21"/>
              <a:gd name="T17" fmla="*/ 3 h 33"/>
              <a:gd name="T18" fmla="*/ 3 w 21"/>
              <a:gd name="T19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33">
                <a:moveTo>
                  <a:pt x="21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2"/>
                  <a:pt x="0" y="32"/>
                </a:cubicBezTo>
                <a:cubicBezTo>
                  <a:pt x="1" y="22"/>
                  <a:pt x="3" y="0"/>
                  <a:pt x="10" y="0"/>
                </a:cubicBezTo>
                <a:cubicBezTo>
                  <a:pt x="17" y="0"/>
                  <a:pt x="20" y="22"/>
                  <a:pt x="21" y="32"/>
                </a:cubicBezTo>
                <a:lnTo>
                  <a:pt x="21" y="33"/>
                </a:lnTo>
                <a:close/>
                <a:moveTo>
                  <a:pt x="3" y="30"/>
                </a:moveTo>
                <a:cubicBezTo>
                  <a:pt x="17" y="30"/>
                  <a:pt x="17" y="30"/>
                  <a:pt x="17" y="30"/>
                </a:cubicBezTo>
                <a:cubicBezTo>
                  <a:pt x="16" y="15"/>
                  <a:pt x="12" y="3"/>
                  <a:pt x="10" y="3"/>
                </a:cubicBezTo>
                <a:cubicBezTo>
                  <a:pt x="7" y="3"/>
                  <a:pt x="4" y="15"/>
                  <a:pt x="3" y="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šlíde">
            <a:extLst>
              <a:ext uri="{FF2B5EF4-FFF2-40B4-BE49-F238E27FC236}">
                <a16:creationId xmlns:a16="http://schemas.microsoft.com/office/drawing/2014/main" id="{0555C5EE-9960-4728-823E-5E3805387114}"/>
              </a:ext>
            </a:extLst>
          </p:cNvPr>
          <p:cNvSpPr/>
          <p:nvPr/>
        </p:nvSpPr>
        <p:spPr bwMode="auto">
          <a:xfrm>
            <a:off x="4066534" y="3334755"/>
            <a:ext cx="219471" cy="242230"/>
          </a:xfrm>
          <a:custGeom>
            <a:avLst/>
            <a:gdLst>
              <a:gd name="T0" fmla="*/ 34 w 57"/>
              <a:gd name="T1" fmla="*/ 63 h 63"/>
              <a:gd name="T2" fmla="*/ 5 w 57"/>
              <a:gd name="T3" fmla="*/ 54 h 63"/>
              <a:gd name="T4" fmla="*/ 5 w 57"/>
              <a:gd name="T5" fmla="*/ 54 h 63"/>
              <a:gd name="T6" fmla="*/ 7 w 57"/>
              <a:gd name="T7" fmla="*/ 45 h 63"/>
              <a:gd name="T8" fmla="*/ 9 w 57"/>
              <a:gd name="T9" fmla="*/ 44 h 63"/>
              <a:gd name="T10" fmla="*/ 12 w 57"/>
              <a:gd name="T11" fmla="*/ 44 h 63"/>
              <a:gd name="T12" fmla="*/ 22 w 57"/>
              <a:gd name="T13" fmla="*/ 44 h 63"/>
              <a:gd name="T14" fmla="*/ 32 w 57"/>
              <a:gd name="T15" fmla="*/ 43 h 63"/>
              <a:gd name="T16" fmla="*/ 24 w 57"/>
              <a:gd name="T17" fmla="*/ 40 h 63"/>
              <a:gd name="T18" fmla="*/ 16 w 57"/>
              <a:gd name="T19" fmla="*/ 38 h 63"/>
              <a:gd name="T20" fmla="*/ 0 w 57"/>
              <a:gd name="T21" fmla="*/ 18 h 63"/>
              <a:gd name="T22" fmla="*/ 22 w 57"/>
              <a:gd name="T23" fmla="*/ 0 h 63"/>
              <a:gd name="T24" fmla="*/ 50 w 57"/>
              <a:gd name="T25" fmla="*/ 9 h 63"/>
              <a:gd name="T26" fmla="*/ 50 w 57"/>
              <a:gd name="T27" fmla="*/ 10 h 63"/>
              <a:gd name="T28" fmla="*/ 50 w 57"/>
              <a:gd name="T29" fmla="*/ 23 h 63"/>
              <a:gd name="T30" fmla="*/ 47 w 57"/>
              <a:gd name="T31" fmla="*/ 23 h 63"/>
              <a:gd name="T32" fmla="*/ 47 w 57"/>
              <a:gd name="T33" fmla="*/ 23 h 63"/>
              <a:gd name="T34" fmla="*/ 27 w 57"/>
              <a:gd name="T35" fmla="*/ 16 h 63"/>
              <a:gd name="T36" fmla="*/ 24 w 57"/>
              <a:gd name="T37" fmla="*/ 19 h 63"/>
              <a:gd name="T38" fmla="*/ 33 w 57"/>
              <a:gd name="T39" fmla="*/ 23 h 63"/>
              <a:gd name="T40" fmla="*/ 38 w 57"/>
              <a:gd name="T41" fmla="*/ 24 h 63"/>
              <a:gd name="T42" fmla="*/ 57 w 57"/>
              <a:gd name="T43" fmla="*/ 44 h 63"/>
              <a:gd name="T44" fmla="*/ 34 w 57"/>
              <a:gd name="T45" fmla="*/ 63 h 63"/>
              <a:gd name="T46" fmla="*/ 8 w 57"/>
              <a:gd name="T47" fmla="*/ 53 h 63"/>
              <a:gd name="T48" fmla="*/ 34 w 57"/>
              <a:gd name="T49" fmla="*/ 60 h 63"/>
              <a:gd name="T50" fmla="*/ 54 w 57"/>
              <a:gd name="T51" fmla="*/ 44 h 63"/>
              <a:gd name="T52" fmla="*/ 37 w 57"/>
              <a:gd name="T53" fmla="*/ 27 h 63"/>
              <a:gd name="T54" fmla="*/ 32 w 57"/>
              <a:gd name="T55" fmla="*/ 26 h 63"/>
              <a:gd name="T56" fmla="*/ 21 w 57"/>
              <a:gd name="T57" fmla="*/ 19 h 63"/>
              <a:gd name="T58" fmla="*/ 27 w 57"/>
              <a:gd name="T59" fmla="*/ 13 h 63"/>
              <a:gd name="T60" fmla="*/ 47 w 57"/>
              <a:gd name="T61" fmla="*/ 19 h 63"/>
              <a:gd name="T62" fmla="*/ 47 w 57"/>
              <a:gd name="T63" fmla="*/ 10 h 63"/>
              <a:gd name="T64" fmla="*/ 22 w 57"/>
              <a:gd name="T65" fmla="*/ 3 h 63"/>
              <a:gd name="T66" fmla="*/ 3 w 57"/>
              <a:gd name="T67" fmla="*/ 18 h 63"/>
              <a:gd name="T68" fmla="*/ 17 w 57"/>
              <a:gd name="T69" fmla="*/ 35 h 63"/>
              <a:gd name="T70" fmla="*/ 25 w 57"/>
              <a:gd name="T71" fmla="*/ 37 h 63"/>
              <a:gd name="T72" fmla="*/ 35 w 57"/>
              <a:gd name="T73" fmla="*/ 43 h 63"/>
              <a:gd name="T74" fmla="*/ 22 w 57"/>
              <a:gd name="T75" fmla="*/ 47 h 63"/>
              <a:gd name="T76" fmla="*/ 11 w 57"/>
              <a:gd name="T77" fmla="*/ 47 h 63"/>
              <a:gd name="T78" fmla="*/ 9 w 57"/>
              <a:gd name="T79" fmla="*/ 47 h 63"/>
              <a:gd name="T80" fmla="*/ 8 w 57"/>
              <a:gd name="T81" fmla="*/ 5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7" h="63">
                <a:moveTo>
                  <a:pt x="34" y="63"/>
                </a:moveTo>
                <a:cubicBezTo>
                  <a:pt x="26" y="63"/>
                  <a:pt x="9" y="59"/>
                  <a:pt x="5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2"/>
                  <a:pt x="5" y="47"/>
                  <a:pt x="7" y="45"/>
                </a:cubicBezTo>
                <a:cubicBezTo>
                  <a:pt x="7" y="44"/>
                  <a:pt x="8" y="44"/>
                  <a:pt x="9" y="44"/>
                </a:cubicBezTo>
                <a:cubicBezTo>
                  <a:pt x="10" y="44"/>
                  <a:pt x="10" y="44"/>
                  <a:pt x="12" y="44"/>
                </a:cubicBezTo>
                <a:cubicBezTo>
                  <a:pt x="14" y="44"/>
                  <a:pt x="18" y="44"/>
                  <a:pt x="22" y="44"/>
                </a:cubicBezTo>
                <a:cubicBezTo>
                  <a:pt x="29" y="44"/>
                  <a:pt x="31" y="43"/>
                  <a:pt x="32" y="43"/>
                </a:cubicBezTo>
                <a:cubicBezTo>
                  <a:pt x="31" y="42"/>
                  <a:pt x="27" y="41"/>
                  <a:pt x="24" y="40"/>
                </a:cubicBezTo>
                <a:cubicBezTo>
                  <a:pt x="22" y="39"/>
                  <a:pt x="19" y="39"/>
                  <a:pt x="16" y="38"/>
                </a:cubicBezTo>
                <a:cubicBezTo>
                  <a:pt x="5" y="34"/>
                  <a:pt x="0" y="27"/>
                  <a:pt x="0" y="18"/>
                </a:cubicBezTo>
                <a:cubicBezTo>
                  <a:pt x="0" y="5"/>
                  <a:pt x="13" y="0"/>
                  <a:pt x="22" y="0"/>
                </a:cubicBezTo>
                <a:cubicBezTo>
                  <a:pt x="29" y="0"/>
                  <a:pt x="47" y="3"/>
                  <a:pt x="50" y="9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23"/>
                  <a:pt x="50" y="23"/>
                  <a:pt x="50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0"/>
                  <a:pt x="34" y="16"/>
                  <a:pt x="27" y="16"/>
                </a:cubicBezTo>
                <a:cubicBezTo>
                  <a:pt x="26" y="16"/>
                  <a:pt x="24" y="16"/>
                  <a:pt x="24" y="19"/>
                </a:cubicBezTo>
                <a:cubicBezTo>
                  <a:pt x="24" y="20"/>
                  <a:pt x="29" y="22"/>
                  <a:pt x="33" y="23"/>
                </a:cubicBezTo>
                <a:cubicBezTo>
                  <a:pt x="35" y="23"/>
                  <a:pt x="36" y="24"/>
                  <a:pt x="38" y="24"/>
                </a:cubicBezTo>
                <a:cubicBezTo>
                  <a:pt x="46" y="27"/>
                  <a:pt x="57" y="31"/>
                  <a:pt x="57" y="44"/>
                </a:cubicBezTo>
                <a:cubicBezTo>
                  <a:pt x="57" y="57"/>
                  <a:pt x="45" y="63"/>
                  <a:pt x="34" y="63"/>
                </a:cubicBezTo>
                <a:close/>
                <a:moveTo>
                  <a:pt x="8" y="53"/>
                </a:moveTo>
                <a:cubicBezTo>
                  <a:pt x="11" y="56"/>
                  <a:pt x="26" y="60"/>
                  <a:pt x="34" y="60"/>
                </a:cubicBezTo>
                <a:cubicBezTo>
                  <a:pt x="44" y="60"/>
                  <a:pt x="54" y="55"/>
                  <a:pt x="54" y="44"/>
                </a:cubicBezTo>
                <a:cubicBezTo>
                  <a:pt x="54" y="33"/>
                  <a:pt x="45" y="30"/>
                  <a:pt x="37" y="27"/>
                </a:cubicBezTo>
                <a:cubicBezTo>
                  <a:pt x="35" y="27"/>
                  <a:pt x="34" y="26"/>
                  <a:pt x="32" y="26"/>
                </a:cubicBezTo>
                <a:cubicBezTo>
                  <a:pt x="26" y="24"/>
                  <a:pt x="21" y="22"/>
                  <a:pt x="21" y="19"/>
                </a:cubicBezTo>
                <a:cubicBezTo>
                  <a:pt x="21" y="15"/>
                  <a:pt x="24" y="13"/>
                  <a:pt x="27" y="13"/>
                </a:cubicBezTo>
                <a:cubicBezTo>
                  <a:pt x="31" y="13"/>
                  <a:pt x="42" y="15"/>
                  <a:pt x="47" y="19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7"/>
                  <a:pt x="30" y="3"/>
                  <a:pt x="22" y="3"/>
                </a:cubicBezTo>
                <a:cubicBezTo>
                  <a:pt x="14" y="3"/>
                  <a:pt x="3" y="7"/>
                  <a:pt x="3" y="18"/>
                </a:cubicBezTo>
                <a:cubicBezTo>
                  <a:pt x="3" y="26"/>
                  <a:pt x="7" y="32"/>
                  <a:pt x="17" y="35"/>
                </a:cubicBezTo>
                <a:cubicBezTo>
                  <a:pt x="20" y="36"/>
                  <a:pt x="23" y="37"/>
                  <a:pt x="25" y="37"/>
                </a:cubicBezTo>
                <a:cubicBezTo>
                  <a:pt x="31" y="39"/>
                  <a:pt x="35" y="40"/>
                  <a:pt x="35" y="43"/>
                </a:cubicBezTo>
                <a:cubicBezTo>
                  <a:pt x="35" y="46"/>
                  <a:pt x="32" y="47"/>
                  <a:pt x="22" y="47"/>
                </a:cubicBezTo>
                <a:cubicBezTo>
                  <a:pt x="18" y="47"/>
                  <a:pt x="14" y="47"/>
                  <a:pt x="11" y="47"/>
                </a:cubicBezTo>
                <a:cubicBezTo>
                  <a:pt x="10" y="47"/>
                  <a:pt x="10" y="47"/>
                  <a:pt x="9" y="47"/>
                </a:cubicBezTo>
                <a:cubicBezTo>
                  <a:pt x="8" y="48"/>
                  <a:pt x="8" y="51"/>
                  <a:pt x="8" y="5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î$ḷîḑè">
            <a:extLst>
              <a:ext uri="{FF2B5EF4-FFF2-40B4-BE49-F238E27FC236}">
                <a16:creationId xmlns:a16="http://schemas.microsoft.com/office/drawing/2014/main" id="{3E1F9C74-7B1E-4174-B1A8-6CCF6C90A212}"/>
              </a:ext>
            </a:extLst>
          </p:cNvPr>
          <p:cNvSpPr/>
          <p:nvPr/>
        </p:nvSpPr>
        <p:spPr bwMode="auto">
          <a:xfrm>
            <a:off x="4136440" y="3289235"/>
            <a:ext cx="84536" cy="61776"/>
          </a:xfrm>
          <a:custGeom>
            <a:avLst/>
            <a:gdLst>
              <a:gd name="T0" fmla="*/ 45 w 52"/>
              <a:gd name="T1" fmla="*/ 38 h 38"/>
              <a:gd name="T2" fmla="*/ 38 w 52"/>
              <a:gd name="T3" fmla="*/ 35 h 38"/>
              <a:gd name="T4" fmla="*/ 42 w 52"/>
              <a:gd name="T5" fmla="*/ 14 h 38"/>
              <a:gd name="T6" fmla="*/ 7 w 52"/>
              <a:gd name="T7" fmla="*/ 9 h 38"/>
              <a:gd name="T8" fmla="*/ 12 w 52"/>
              <a:gd name="T9" fmla="*/ 31 h 38"/>
              <a:gd name="T10" fmla="*/ 4 w 52"/>
              <a:gd name="T11" fmla="*/ 31 h 38"/>
              <a:gd name="T12" fmla="*/ 0 w 52"/>
              <a:gd name="T13" fmla="*/ 0 h 38"/>
              <a:gd name="T14" fmla="*/ 52 w 52"/>
              <a:gd name="T15" fmla="*/ 9 h 38"/>
              <a:gd name="T16" fmla="*/ 45 w 52"/>
              <a:gd name="T17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38">
                <a:moveTo>
                  <a:pt x="45" y="38"/>
                </a:moveTo>
                <a:lnTo>
                  <a:pt x="38" y="35"/>
                </a:lnTo>
                <a:lnTo>
                  <a:pt x="42" y="14"/>
                </a:lnTo>
                <a:lnTo>
                  <a:pt x="7" y="9"/>
                </a:lnTo>
                <a:lnTo>
                  <a:pt x="12" y="31"/>
                </a:lnTo>
                <a:lnTo>
                  <a:pt x="4" y="31"/>
                </a:lnTo>
                <a:lnTo>
                  <a:pt x="0" y="0"/>
                </a:lnTo>
                <a:lnTo>
                  <a:pt x="52" y="9"/>
                </a:lnTo>
                <a:lnTo>
                  <a:pt x="45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ïṣ1ïdè">
            <a:extLst>
              <a:ext uri="{FF2B5EF4-FFF2-40B4-BE49-F238E27FC236}">
                <a16:creationId xmlns:a16="http://schemas.microsoft.com/office/drawing/2014/main" id="{417E57D1-F897-44AA-96D7-1795FD4D95E6}"/>
              </a:ext>
            </a:extLst>
          </p:cNvPr>
          <p:cNvSpPr/>
          <p:nvPr/>
        </p:nvSpPr>
        <p:spPr bwMode="auto">
          <a:xfrm>
            <a:off x="4142943" y="3565604"/>
            <a:ext cx="86163" cy="47145"/>
          </a:xfrm>
          <a:custGeom>
            <a:avLst/>
            <a:gdLst>
              <a:gd name="T0" fmla="*/ 53 w 53"/>
              <a:gd name="T1" fmla="*/ 29 h 29"/>
              <a:gd name="T2" fmla="*/ 0 w 53"/>
              <a:gd name="T3" fmla="*/ 29 h 29"/>
              <a:gd name="T4" fmla="*/ 0 w 53"/>
              <a:gd name="T5" fmla="*/ 0 h 29"/>
              <a:gd name="T6" fmla="*/ 8 w 53"/>
              <a:gd name="T7" fmla="*/ 0 h 29"/>
              <a:gd name="T8" fmla="*/ 8 w 53"/>
              <a:gd name="T9" fmla="*/ 22 h 29"/>
              <a:gd name="T10" fmla="*/ 43 w 53"/>
              <a:gd name="T11" fmla="*/ 22 h 29"/>
              <a:gd name="T12" fmla="*/ 38 w 53"/>
              <a:gd name="T13" fmla="*/ 5 h 29"/>
              <a:gd name="T14" fmla="*/ 46 w 53"/>
              <a:gd name="T15" fmla="*/ 3 h 29"/>
              <a:gd name="T16" fmla="*/ 53 w 53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29">
                <a:moveTo>
                  <a:pt x="53" y="29"/>
                </a:moveTo>
                <a:lnTo>
                  <a:pt x="0" y="29"/>
                </a:lnTo>
                <a:lnTo>
                  <a:pt x="0" y="0"/>
                </a:lnTo>
                <a:lnTo>
                  <a:pt x="8" y="0"/>
                </a:lnTo>
                <a:lnTo>
                  <a:pt x="8" y="22"/>
                </a:lnTo>
                <a:lnTo>
                  <a:pt x="43" y="22"/>
                </a:lnTo>
                <a:lnTo>
                  <a:pt x="38" y="5"/>
                </a:lnTo>
                <a:lnTo>
                  <a:pt x="46" y="3"/>
                </a:lnTo>
                <a:lnTo>
                  <a:pt x="53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šlíďé">
            <a:extLst>
              <a:ext uri="{FF2B5EF4-FFF2-40B4-BE49-F238E27FC236}">
                <a16:creationId xmlns:a16="http://schemas.microsoft.com/office/drawing/2014/main" id="{598311AB-7E0B-41CF-BC4D-872C4B2CD432}"/>
              </a:ext>
            </a:extLst>
          </p:cNvPr>
          <p:cNvSpPr/>
          <p:nvPr/>
        </p:nvSpPr>
        <p:spPr bwMode="auto">
          <a:xfrm>
            <a:off x="4198989" y="1871875"/>
            <a:ext cx="2397031" cy="2877112"/>
          </a:xfrm>
          <a:custGeom>
            <a:avLst/>
            <a:gdLst>
              <a:gd name="T0" fmla="*/ 212 w 423"/>
              <a:gd name="T1" fmla="*/ 0 h 508"/>
              <a:gd name="T2" fmla="*/ 0 w 423"/>
              <a:gd name="T3" fmla="*/ 212 h 508"/>
              <a:gd name="T4" fmla="*/ 58 w 423"/>
              <a:gd name="T5" fmla="*/ 360 h 508"/>
              <a:gd name="T6" fmla="*/ 122 w 423"/>
              <a:gd name="T7" fmla="*/ 508 h 508"/>
              <a:gd name="T8" fmla="*/ 212 w 423"/>
              <a:gd name="T9" fmla="*/ 508 h 508"/>
              <a:gd name="T10" fmla="*/ 302 w 423"/>
              <a:gd name="T11" fmla="*/ 508 h 508"/>
              <a:gd name="T12" fmla="*/ 366 w 423"/>
              <a:gd name="T13" fmla="*/ 360 h 508"/>
              <a:gd name="T14" fmla="*/ 423 w 423"/>
              <a:gd name="T15" fmla="*/ 213 h 508"/>
              <a:gd name="T16" fmla="*/ 212 w 423"/>
              <a:gd name="T17" fmla="*/ 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3" h="508">
                <a:moveTo>
                  <a:pt x="212" y="0"/>
                </a:moveTo>
                <a:cubicBezTo>
                  <a:pt x="95" y="0"/>
                  <a:pt x="0" y="95"/>
                  <a:pt x="0" y="212"/>
                </a:cubicBezTo>
                <a:cubicBezTo>
                  <a:pt x="0" y="268"/>
                  <a:pt x="29" y="316"/>
                  <a:pt x="58" y="360"/>
                </a:cubicBezTo>
                <a:cubicBezTo>
                  <a:pt x="122" y="456"/>
                  <a:pt x="85" y="508"/>
                  <a:pt x="122" y="508"/>
                </a:cubicBezTo>
                <a:cubicBezTo>
                  <a:pt x="212" y="508"/>
                  <a:pt x="212" y="508"/>
                  <a:pt x="212" y="508"/>
                </a:cubicBezTo>
                <a:cubicBezTo>
                  <a:pt x="302" y="508"/>
                  <a:pt x="302" y="508"/>
                  <a:pt x="302" y="508"/>
                </a:cubicBezTo>
                <a:cubicBezTo>
                  <a:pt x="339" y="508"/>
                  <a:pt x="302" y="456"/>
                  <a:pt x="366" y="360"/>
                </a:cubicBezTo>
                <a:cubicBezTo>
                  <a:pt x="395" y="316"/>
                  <a:pt x="423" y="269"/>
                  <a:pt x="423" y="213"/>
                </a:cubicBezTo>
                <a:cubicBezTo>
                  <a:pt x="423" y="97"/>
                  <a:pt x="329" y="0"/>
                  <a:pt x="212" y="0"/>
                </a:cubicBezTo>
                <a:close/>
              </a:path>
            </a:pathLst>
          </a:custGeom>
          <a:solidFill>
            <a:srgbClr val="FCC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ṡ1iḋé">
            <a:extLst>
              <a:ext uri="{FF2B5EF4-FFF2-40B4-BE49-F238E27FC236}">
                <a16:creationId xmlns:a16="http://schemas.microsoft.com/office/drawing/2014/main" id="{1B4813FF-C455-496D-BA56-8384FDB85203}"/>
              </a:ext>
            </a:extLst>
          </p:cNvPr>
          <p:cNvSpPr/>
          <p:nvPr/>
        </p:nvSpPr>
        <p:spPr bwMode="auto">
          <a:xfrm>
            <a:off x="4712880" y="2284340"/>
            <a:ext cx="1883140" cy="2464647"/>
          </a:xfrm>
          <a:custGeom>
            <a:avLst/>
            <a:gdLst>
              <a:gd name="T0" fmla="*/ 279 w 332"/>
              <a:gd name="T1" fmla="*/ 0 h 435"/>
              <a:gd name="T2" fmla="*/ 279 w 332"/>
              <a:gd name="T3" fmla="*/ 9 h 435"/>
              <a:gd name="T4" fmla="*/ 0 w 332"/>
              <a:gd name="T5" fmla="*/ 355 h 435"/>
              <a:gd name="T6" fmla="*/ 31 w 332"/>
              <a:gd name="T7" fmla="*/ 435 h 435"/>
              <a:gd name="T8" fmla="*/ 121 w 332"/>
              <a:gd name="T9" fmla="*/ 435 h 435"/>
              <a:gd name="T10" fmla="*/ 211 w 332"/>
              <a:gd name="T11" fmla="*/ 435 h 435"/>
              <a:gd name="T12" fmla="*/ 275 w 332"/>
              <a:gd name="T13" fmla="*/ 287 h 435"/>
              <a:gd name="T14" fmla="*/ 332 w 332"/>
              <a:gd name="T15" fmla="*/ 140 h 435"/>
              <a:gd name="T16" fmla="*/ 279 w 332"/>
              <a:gd name="T17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2" h="435">
                <a:moveTo>
                  <a:pt x="279" y="0"/>
                </a:moveTo>
                <a:cubicBezTo>
                  <a:pt x="279" y="3"/>
                  <a:pt x="279" y="6"/>
                  <a:pt x="279" y="9"/>
                </a:cubicBezTo>
                <a:cubicBezTo>
                  <a:pt x="279" y="179"/>
                  <a:pt x="160" y="321"/>
                  <a:pt x="0" y="355"/>
                </a:cubicBezTo>
                <a:cubicBezTo>
                  <a:pt x="16" y="407"/>
                  <a:pt x="5" y="435"/>
                  <a:pt x="31" y="435"/>
                </a:cubicBezTo>
                <a:cubicBezTo>
                  <a:pt x="121" y="435"/>
                  <a:pt x="121" y="435"/>
                  <a:pt x="121" y="435"/>
                </a:cubicBezTo>
                <a:cubicBezTo>
                  <a:pt x="211" y="435"/>
                  <a:pt x="211" y="435"/>
                  <a:pt x="211" y="435"/>
                </a:cubicBezTo>
                <a:cubicBezTo>
                  <a:pt x="248" y="435"/>
                  <a:pt x="211" y="383"/>
                  <a:pt x="275" y="287"/>
                </a:cubicBezTo>
                <a:cubicBezTo>
                  <a:pt x="304" y="243"/>
                  <a:pt x="332" y="196"/>
                  <a:pt x="332" y="140"/>
                </a:cubicBezTo>
                <a:cubicBezTo>
                  <a:pt x="332" y="87"/>
                  <a:pt x="312" y="37"/>
                  <a:pt x="279" y="0"/>
                </a:cubicBezTo>
                <a:close/>
              </a:path>
            </a:pathLst>
          </a:custGeom>
          <a:solidFill>
            <a:srgbClr val="FBBC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sļiḋé">
            <a:extLst>
              <a:ext uri="{FF2B5EF4-FFF2-40B4-BE49-F238E27FC236}">
                <a16:creationId xmlns:a16="http://schemas.microsoft.com/office/drawing/2014/main" id="{362986F0-0085-4032-80CB-34D5F1F17BD7}"/>
              </a:ext>
            </a:extLst>
          </p:cNvPr>
          <p:cNvSpPr/>
          <p:nvPr/>
        </p:nvSpPr>
        <p:spPr bwMode="auto">
          <a:xfrm>
            <a:off x="4743309" y="3305359"/>
            <a:ext cx="1311774" cy="1524768"/>
          </a:xfrm>
          <a:custGeom>
            <a:avLst/>
            <a:gdLst>
              <a:gd name="T0" fmla="*/ 13 w 232"/>
              <a:gd name="T1" fmla="*/ 38 h 269"/>
              <a:gd name="T2" fmla="*/ 4 w 232"/>
              <a:gd name="T3" fmla="*/ 37 h 269"/>
              <a:gd name="T4" fmla="*/ 3 w 232"/>
              <a:gd name="T5" fmla="*/ 46 h 269"/>
              <a:gd name="T6" fmla="*/ 6 w 232"/>
              <a:gd name="T7" fmla="*/ 51 h 269"/>
              <a:gd name="T8" fmla="*/ 77 w 232"/>
              <a:gd name="T9" fmla="*/ 265 h 269"/>
              <a:gd name="T10" fmla="*/ 83 w 232"/>
              <a:gd name="T11" fmla="*/ 269 h 269"/>
              <a:gd name="T12" fmla="*/ 85 w 232"/>
              <a:gd name="T13" fmla="*/ 269 h 269"/>
              <a:gd name="T14" fmla="*/ 89 w 232"/>
              <a:gd name="T15" fmla="*/ 260 h 269"/>
              <a:gd name="T16" fmla="*/ 24 w 232"/>
              <a:gd name="T17" fmla="*/ 63 h 269"/>
              <a:gd name="T18" fmla="*/ 76 w 232"/>
              <a:gd name="T19" fmla="*/ 69 h 269"/>
              <a:gd name="T20" fmla="*/ 85 w 232"/>
              <a:gd name="T21" fmla="*/ 64 h 269"/>
              <a:gd name="T22" fmla="*/ 113 w 232"/>
              <a:gd name="T23" fmla="*/ 73 h 269"/>
              <a:gd name="T24" fmla="*/ 145 w 232"/>
              <a:gd name="T25" fmla="*/ 62 h 269"/>
              <a:gd name="T26" fmla="*/ 161 w 232"/>
              <a:gd name="T27" fmla="*/ 68 h 269"/>
              <a:gd name="T28" fmla="*/ 210 w 232"/>
              <a:gd name="T29" fmla="*/ 65 h 269"/>
              <a:gd name="T30" fmla="*/ 146 w 232"/>
              <a:gd name="T31" fmla="*/ 260 h 269"/>
              <a:gd name="T32" fmla="*/ 150 w 232"/>
              <a:gd name="T33" fmla="*/ 269 h 269"/>
              <a:gd name="T34" fmla="*/ 152 w 232"/>
              <a:gd name="T35" fmla="*/ 269 h 269"/>
              <a:gd name="T36" fmla="*/ 158 w 232"/>
              <a:gd name="T37" fmla="*/ 265 h 269"/>
              <a:gd name="T38" fmla="*/ 228 w 232"/>
              <a:gd name="T39" fmla="*/ 50 h 269"/>
              <a:gd name="T40" fmla="*/ 230 w 232"/>
              <a:gd name="T41" fmla="*/ 48 h 269"/>
              <a:gd name="T42" fmla="*/ 229 w 232"/>
              <a:gd name="T43" fmla="*/ 39 h 269"/>
              <a:gd name="T44" fmla="*/ 220 w 232"/>
              <a:gd name="T45" fmla="*/ 40 h 269"/>
              <a:gd name="T46" fmla="*/ 165 w 232"/>
              <a:gd name="T47" fmla="*/ 55 h 269"/>
              <a:gd name="T48" fmla="*/ 154 w 232"/>
              <a:gd name="T49" fmla="*/ 52 h 269"/>
              <a:gd name="T50" fmla="*/ 160 w 232"/>
              <a:gd name="T51" fmla="*/ 31 h 269"/>
              <a:gd name="T52" fmla="*/ 146 w 232"/>
              <a:gd name="T53" fmla="*/ 3 h 269"/>
              <a:gd name="T54" fmla="*/ 132 w 232"/>
              <a:gd name="T55" fmla="*/ 3 h 269"/>
              <a:gd name="T56" fmla="*/ 123 w 232"/>
              <a:gd name="T57" fmla="*/ 32 h 269"/>
              <a:gd name="T58" fmla="*/ 134 w 232"/>
              <a:gd name="T59" fmla="*/ 54 h 269"/>
              <a:gd name="T60" fmla="*/ 95 w 232"/>
              <a:gd name="T61" fmla="*/ 55 h 269"/>
              <a:gd name="T62" fmla="*/ 103 w 232"/>
              <a:gd name="T63" fmla="*/ 32 h 269"/>
              <a:gd name="T64" fmla="*/ 92 w 232"/>
              <a:gd name="T65" fmla="*/ 4 h 269"/>
              <a:gd name="T66" fmla="*/ 77 w 232"/>
              <a:gd name="T67" fmla="*/ 4 h 269"/>
              <a:gd name="T68" fmla="*/ 66 w 232"/>
              <a:gd name="T69" fmla="*/ 32 h 269"/>
              <a:gd name="T70" fmla="*/ 75 w 232"/>
              <a:gd name="T71" fmla="*/ 55 h 269"/>
              <a:gd name="T72" fmla="*/ 72 w 232"/>
              <a:gd name="T73" fmla="*/ 56 h 269"/>
              <a:gd name="T74" fmla="*/ 13 w 232"/>
              <a:gd name="T75" fmla="*/ 38 h 269"/>
              <a:gd name="T76" fmla="*/ 140 w 232"/>
              <a:gd name="T77" fmla="*/ 14 h 269"/>
              <a:gd name="T78" fmla="*/ 140 w 232"/>
              <a:gd name="T79" fmla="*/ 14 h 269"/>
              <a:gd name="T80" fmla="*/ 140 w 232"/>
              <a:gd name="T81" fmla="*/ 14 h 269"/>
              <a:gd name="T82" fmla="*/ 147 w 232"/>
              <a:gd name="T83" fmla="*/ 32 h 269"/>
              <a:gd name="T84" fmla="*/ 143 w 232"/>
              <a:gd name="T85" fmla="*/ 45 h 269"/>
              <a:gd name="T86" fmla="*/ 136 w 232"/>
              <a:gd name="T87" fmla="*/ 31 h 269"/>
              <a:gd name="T88" fmla="*/ 140 w 232"/>
              <a:gd name="T89" fmla="*/ 14 h 269"/>
              <a:gd name="T90" fmla="*/ 84 w 232"/>
              <a:gd name="T91" fmla="*/ 15 h 269"/>
              <a:gd name="T92" fmla="*/ 84 w 232"/>
              <a:gd name="T93" fmla="*/ 15 h 269"/>
              <a:gd name="T94" fmla="*/ 85 w 232"/>
              <a:gd name="T95" fmla="*/ 16 h 269"/>
              <a:gd name="T96" fmla="*/ 89 w 232"/>
              <a:gd name="T97" fmla="*/ 31 h 269"/>
              <a:gd name="T98" fmla="*/ 85 w 232"/>
              <a:gd name="T99" fmla="*/ 47 h 269"/>
              <a:gd name="T100" fmla="*/ 79 w 232"/>
              <a:gd name="T101" fmla="*/ 31 h 269"/>
              <a:gd name="T102" fmla="*/ 84 w 232"/>
              <a:gd name="T103" fmla="*/ 15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2" h="269">
                <a:moveTo>
                  <a:pt x="13" y="38"/>
                </a:moveTo>
                <a:cubicBezTo>
                  <a:pt x="11" y="35"/>
                  <a:pt x="6" y="35"/>
                  <a:pt x="4" y="37"/>
                </a:cubicBezTo>
                <a:cubicBezTo>
                  <a:pt x="1" y="39"/>
                  <a:pt x="0" y="44"/>
                  <a:pt x="3" y="46"/>
                </a:cubicBezTo>
                <a:cubicBezTo>
                  <a:pt x="4" y="48"/>
                  <a:pt x="5" y="49"/>
                  <a:pt x="6" y="51"/>
                </a:cubicBezTo>
                <a:cubicBezTo>
                  <a:pt x="77" y="265"/>
                  <a:pt x="77" y="265"/>
                  <a:pt x="77" y="265"/>
                </a:cubicBezTo>
                <a:cubicBezTo>
                  <a:pt x="77" y="267"/>
                  <a:pt x="80" y="269"/>
                  <a:pt x="83" y="269"/>
                </a:cubicBezTo>
                <a:cubicBezTo>
                  <a:pt x="83" y="269"/>
                  <a:pt x="84" y="269"/>
                  <a:pt x="85" y="269"/>
                </a:cubicBezTo>
                <a:cubicBezTo>
                  <a:pt x="88" y="268"/>
                  <a:pt x="90" y="264"/>
                  <a:pt x="89" y="260"/>
                </a:cubicBezTo>
                <a:cubicBezTo>
                  <a:pt x="24" y="63"/>
                  <a:pt x="24" y="63"/>
                  <a:pt x="24" y="63"/>
                </a:cubicBezTo>
                <a:cubicBezTo>
                  <a:pt x="40" y="70"/>
                  <a:pt x="60" y="74"/>
                  <a:pt x="76" y="69"/>
                </a:cubicBezTo>
                <a:cubicBezTo>
                  <a:pt x="79" y="68"/>
                  <a:pt x="82" y="66"/>
                  <a:pt x="85" y="64"/>
                </a:cubicBezTo>
                <a:cubicBezTo>
                  <a:pt x="93" y="70"/>
                  <a:pt x="103" y="73"/>
                  <a:pt x="113" y="73"/>
                </a:cubicBezTo>
                <a:cubicBezTo>
                  <a:pt x="125" y="73"/>
                  <a:pt x="136" y="69"/>
                  <a:pt x="145" y="62"/>
                </a:cubicBezTo>
                <a:cubicBezTo>
                  <a:pt x="150" y="64"/>
                  <a:pt x="155" y="67"/>
                  <a:pt x="161" y="68"/>
                </a:cubicBezTo>
                <a:cubicBezTo>
                  <a:pt x="180" y="73"/>
                  <a:pt x="196" y="72"/>
                  <a:pt x="210" y="65"/>
                </a:cubicBezTo>
                <a:cubicBezTo>
                  <a:pt x="146" y="260"/>
                  <a:pt x="146" y="260"/>
                  <a:pt x="146" y="260"/>
                </a:cubicBezTo>
                <a:cubicBezTo>
                  <a:pt x="144" y="264"/>
                  <a:pt x="146" y="268"/>
                  <a:pt x="150" y="269"/>
                </a:cubicBezTo>
                <a:cubicBezTo>
                  <a:pt x="150" y="269"/>
                  <a:pt x="151" y="269"/>
                  <a:pt x="152" y="269"/>
                </a:cubicBezTo>
                <a:cubicBezTo>
                  <a:pt x="155" y="269"/>
                  <a:pt x="157" y="267"/>
                  <a:pt x="158" y="265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29" y="50"/>
                  <a:pt x="230" y="49"/>
                  <a:pt x="230" y="48"/>
                </a:cubicBezTo>
                <a:cubicBezTo>
                  <a:pt x="232" y="45"/>
                  <a:pt x="232" y="41"/>
                  <a:pt x="229" y="39"/>
                </a:cubicBezTo>
                <a:cubicBezTo>
                  <a:pt x="226" y="37"/>
                  <a:pt x="222" y="37"/>
                  <a:pt x="220" y="40"/>
                </a:cubicBezTo>
                <a:cubicBezTo>
                  <a:pt x="207" y="56"/>
                  <a:pt x="189" y="62"/>
                  <a:pt x="165" y="55"/>
                </a:cubicBezTo>
                <a:cubicBezTo>
                  <a:pt x="162" y="55"/>
                  <a:pt x="158" y="54"/>
                  <a:pt x="154" y="52"/>
                </a:cubicBezTo>
                <a:cubicBezTo>
                  <a:pt x="158" y="46"/>
                  <a:pt x="160" y="38"/>
                  <a:pt x="160" y="31"/>
                </a:cubicBezTo>
                <a:cubicBezTo>
                  <a:pt x="159" y="17"/>
                  <a:pt x="154" y="7"/>
                  <a:pt x="146" y="3"/>
                </a:cubicBezTo>
                <a:cubicBezTo>
                  <a:pt x="142" y="0"/>
                  <a:pt x="137" y="0"/>
                  <a:pt x="132" y="3"/>
                </a:cubicBezTo>
                <a:cubicBezTo>
                  <a:pt x="125" y="8"/>
                  <a:pt x="122" y="18"/>
                  <a:pt x="123" y="32"/>
                </a:cubicBezTo>
                <a:cubicBezTo>
                  <a:pt x="124" y="40"/>
                  <a:pt x="127" y="48"/>
                  <a:pt x="134" y="54"/>
                </a:cubicBezTo>
                <a:cubicBezTo>
                  <a:pt x="123" y="61"/>
                  <a:pt x="107" y="61"/>
                  <a:pt x="95" y="55"/>
                </a:cubicBezTo>
                <a:cubicBezTo>
                  <a:pt x="99" y="49"/>
                  <a:pt x="102" y="41"/>
                  <a:pt x="103" y="32"/>
                </a:cubicBezTo>
                <a:cubicBezTo>
                  <a:pt x="103" y="19"/>
                  <a:pt x="99" y="9"/>
                  <a:pt x="92" y="4"/>
                </a:cubicBezTo>
                <a:cubicBezTo>
                  <a:pt x="87" y="1"/>
                  <a:pt x="82" y="1"/>
                  <a:pt x="77" y="4"/>
                </a:cubicBezTo>
                <a:cubicBezTo>
                  <a:pt x="70" y="8"/>
                  <a:pt x="65" y="18"/>
                  <a:pt x="66" y="32"/>
                </a:cubicBezTo>
                <a:cubicBezTo>
                  <a:pt x="66" y="40"/>
                  <a:pt x="69" y="48"/>
                  <a:pt x="75" y="55"/>
                </a:cubicBezTo>
                <a:cubicBezTo>
                  <a:pt x="74" y="56"/>
                  <a:pt x="73" y="56"/>
                  <a:pt x="72" y="56"/>
                </a:cubicBezTo>
                <a:cubicBezTo>
                  <a:pt x="52" y="63"/>
                  <a:pt x="23" y="52"/>
                  <a:pt x="13" y="38"/>
                </a:cubicBezTo>
                <a:close/>
                <a:moveTo>
                  <a:pt x="140" y="14"/>
                </a:moveTo>
                <a:cubicBezTo>
                  <a:pt x="140" y="14"/>
                  <a:pt x="140" y="14"/>
                  <a:pt x="140" y="14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42" y="15"/>
                  <a:pt x="146" y="20"/>
                  <a:pt x="147" y="32"/>
                </a:cubicBezTo>
                <a:cubicBezTo>
                  <a:pt x="147" y="36"/>
                  <a:pt x="145" y="41"/>
                  <a:pt x="143" y="45"/>
                </a:cubicBezTo>
                <a:cubicBezTo>
                  <a:pt x="139" y="41"/>
                  <a:pt x="137" y="37"/>
                  <a:pt x="136" y="31"/>
                </a:cubicBezTo>
                <a:cubicBezTo>
                  <a:pt x="135" y="21"/>
                  <a:pt x="138" y="15"/>
                  <a:pt x="140" y="14"/>
                </a:cubicBezTo>
                <a:close/>
                <a:moveTo>
                  <a:pt x="84" y="15"/>
                </a:moveTo>
                <a:cubicBezTo>
                  <a:pt x="84" y="15"/>
                  <a:pt x="84" y="15"/>
                  <a:pt x="84" y="15"/>
                </a:cubicBezTo>
                <a:cubicBezTo>
                  <a:pt x="84" y="15"/>
                  <a:pt x="85" y="15"/>
                  <a:pt x="85" y="16"/>
                </a:cubicBezTo>
                <a:cubicBezTo>
                  <a:pt x="87" y="17"/>
                  <a:pt x="90" y="21"/>
                  <a:pt x="89" y="31"/>
                </a:cubicBezTo>
                <a:cubicBezTo>
                  <a:pt x="89" y="37"/>
                  <a:pt x="88" y="43"/>
                  <a:pt x="85" y="47"/>
                </a:cubicBezTo>
                <a:cubicBezTo>
                  <a:pt x="81" y="42"/>
                  <a:pt x="79" y="37"/>
                  <a:pt x="79" y="31"/>
                </a:cubicBezTo>
                <a:cubicBezTo>
                  <a:pt x="79" y="21"/>
                  <a:pt x="82" y="16"/>
                  <a:pt x="84" y="15"/>
                </a:cubicBezTo>
                <a:close/>
              </a:path>
            </a:pathLst>
          </a:custGeom>
          <a:solidFill>
            <a:srgbClr val="3B59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slíḋe">
            <a:extLst>
              <a:ext uri="{FF2B5EF4-FFF2-40B4-BE49-F238E27FC236}">
                <a16:creationId xmlns:a16="http://schemas.microsoft.com/office/drawing/2014/main" id="{2CCF57F7-0DFC-4468-A42F-EDD3FD25D235}"/>
              </a:ext>
            </a:extLst>
          </p:cNvPr>
          <p:cNvSpPr/>
          <p:nvPr/>
        </p:nvSpPr>
        <p:spPr bwMode="auto">
          <a:xfrm>
            <a:off x="5581762" y="3514972"/>
            <a:ext cx="473320" cy="1234015"/>
          </a:xfrm>
          <a:custGeom>
            <a:avLst/>
            <a:gdLst>
              <a:gd name="T0" fmla="*/ 62 w 84"/>
              <a:gd name="T1" fmla="*/ 28 h 218"/>
              <a:gd name="T2" fmla="*/ 0 w 84"/>
              <a:gd name="T3" fmla="*/ 218 h 218"/>
              <a:gd name="T4" fmla="*/ 13 w 84"/>
              <a:gd name="T5" fmla="*/ 218 h 218"/>
              <a:gd name="T6" fmla="*/ 80 w 84"/>
              <a:gd name="T7" fmla="*/ 13 h 218"/>
              <a:gd name="T8" fmla="*/ 82 w 84"/>
              <a:gd name="T9" fmla="*/ 11 h 218"/>
              <a:gd name="T10" fmla="*/ 81 w 84"/>
              <a:gd name="T11" fmla="*/ 2 h 218"/>
              <a:gd name="T12" fmla="*/ 72 w 84"/>
              <a:gd name="T13" fmla="*/ 3 h 218"/>
              <a:gd name="T14" fmla="*/ 43 w 84"/>
              <a:gd name="T15" fmla="*/ 20 h 218"/>
              <a:gd name="T16" fmla="*/ 31 w 84"/>
              <a:gd name="T17" fmla="*/ 34 h 218"/>
              <a:gd name="T18" fmla="*/ 62 w 84"/>
              <a:gd name="T19" fmla="*/ 2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" h="218">
                <a:moveTo>
                  <a:pt x="62" y="28"/>
                </a:moveTo>
                <a:cubicBezTo>
                  <a:pt x="0" y="218"/>
                  <a:pt x="0" y="218"/>
                  <a:pt x="0" y="218"/>
                </a:cubicBezTo>
                <a:cubicBezTo>
                  <a:pt x="13" y="218"/>
                  <a:pt x="13" y="218"/>
                  <a:pt x="13" y="218"/>
                </a:cubicBezTo>
                <a:cubicBezTo>
                  <a:pt x="80" y="13"/>
                  <a:pt x="80" y="13"/>
                  <a:pt x="80" y="13"/>
                </a:cubicBezTo>
                <a:cubicBezTo>
                  <a:pt x="81" y="13"/>
                  <a:pt x="82" y="12"/>
                  <a:pt x="82" y="11"/>
                </a:cubicBezTo>
                <a:cubicBezTo>
                  <a:pt x="84" y="8"/>
                  <a:pt x="84" y="4"/>
                  <a:pt x="81" y="2"/>
                </a:cubicBezTo>
                <a:cubicBezTo>
                  <a:pt x="78" y="0"/>
                  <a:pt x="74" y="0"/>
                  <a:pt x="72" y="3"/>
                </a:cubicBezTo>
                <a:cubicBezTo>
                  <a:pt x="64" y="13"/>
                  <a:pt x="55" y="18"/>
                  <a:pt x="43" y="20"/>
                </a:cubicBezTo>
                <a:cubicBezTo>
                  <a:pt x="39" y="25"/>
                  <a:pt x="35" y="29"/>
                  <a:pt x="31" y="34"/>
                </a:cubicBezTo>
                <a:cubicBezTo>
                  <a:pt x="42" y="34"/>
                  <a:pt x="53" y="33"/>
                  <a:pt x="62" y="28"/>
                </a:cubicBezTo>
                <a:close/>
              </a:path>
            </a:pathLst>
          </a:custGeom>
          <a:solidFill>
            <a:srgbClr val="254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sľïďè">
            <a:extLst>
              <a:ext uri="{FF2B5EF4-FFF2-40B4-BE49-F238E27FC236}">
                <a16:creationId xmlns:a16="http://schemas.microsoft.com/office/drawing/2014/main" id="{931D3271-8ECA-47DB-AE58-C125A30611BB}"/>
              </a:ext>
            </a:extLst>
          </p:cNvPr>
          <p:cNvSpPr/>
          <p:nvPr/>
        </p:nvSpPr>
        <p:spPr bwMode="auto">
          <a:xfrm>
            <a:off x="4986731" y="4194526"/>
            <a:ext cx="246804" cy="554461"/>
          </a:xfrm>
          <a:custGeom>
            <a:avLst/>
            <a:gdLst>
              <a:gd name="T0" fmla="*/ 44 w 44"/>
              <a:gd name="T1" fmla="*/ 98 h 98"/>
              <a:gd name="T2" fmla="*/ 12 w 44"/>
              <a:gd name="T3" fmla="*/ 0 h 98"/>
              <a:gd name="T4" fmla="*/ 0 w 44"/>
              <a:gd name="T5" fmla="*/ 5 h 98"/>
              <a:gd name="T6" fmla="*/ 30 w 44"/>
              <a:gd name="T7" fmla="*/ 98 h 98"/>
              <a:gd name="T8" fmla="*/ 44 w 44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98">
                <a:moveTo>
                  <a:pt x="44" y="98"/>
                </a:moveTo>
                <a:cubicBezTo>
                  <a:pt x="12" y="0"/>
                  <a:pt x="12" y="0"/>
                  <a:pt x="12" y="0"/>
                </a:cubicBezTo>
                <a:cubicBezTo>
                  <a:pt x="8" y="1"/>
                  <a:pt x="4" y="3"/>
                  <a:pt x="0" y="5"/>
                </a:cubicBezTo>
                <a:cubicBezTo>
                  <a:pt x="30" y="98"/>
                  <a:pt x="30" y="98"/>
                  <a:pt x="30" y="98"/>
                </a:cubicBezTo>
                <a:lnTo>
                  <a:pt x="44" y="98"/>
                </a:lnTo>
                <a:close/>
              </a:path>
            </a:pathLst>
          </a:custGeom>
          <a:solidFill>
            <a:srgbClr val="254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ṥḷiḋê">
            <a:extLst>
              <a:ext uri="{FF2B5EF4-FFF2-40B4-BE49-F238E27FC236}">
                <a16:creationId xmlns:a16="http://schemas.microsoft.com/office/drawing/2014/main" id="{9E681CE1-0222-4F48-BBE3-85DA3C4EE382}"/>
              </a:ext>
            </a:extLst>
          </p:cNvPr>
          <p:cNvSpPr/>
          <p:nvPr/>
        </p:nvSpPr>
        <p:spPr bwMode="auto">
          <a:xfrm>
            <a:off x="4878543" y="4748987"/>
            <a:ext cx="1034543" cy="476702"/>
          </a:xfrm>
          <a:custGeom>
            <a:avLst/>
            <a:gdLst>
              <a:gd name="T0" fmla="*/ 166 w 183"/>
              <a:gd name="T1" fmla="*/ 0 h 84"/>
              <a:gd name="T2" fmla="*/ 17 w 183"/>
              <a:gd name="T3" fmla="*/ 0 h 84"/>
              <a:gd name="T4" fmla="*/ 2 w 183"/>
              <a:gd name="T5" fmla="*/ 24 h 84"/>
              <a:gd name="T6" fmla="*/ 17 w 183"/>
              <a:gd name="T7" fmla="*/ 49 h 84"/>
              <a:gd name="T8" fmla="*/ 67 w 183"/>
              <a:gd name="T9" fmla="*/ 49 h 84"/>
              <a:gd name="T10" fmla="*/ 13 w 183"/>
              <a:gd name="T11" fmla="*/ 59 h 84"/>
              <a:gd name="T12" fmla="*/ 3 w 183"/>
              <a:gd name="T13" fmla="*/ 75 h 84"/>
              <a:gd name="T14" fmla="*/ 17 w 183"/>
              <a:gd name="T15" fmla="*/ 84 h 84"/>
              <a:gd name="T16" fmla="*/ 22 w 183"/>
              <a:gd name="T17" fmla="*/ 82 h 84"/>
              <a:gd name="T18" fmla="*/ 171 w 183"/>
              <a:gd name="T19" fmla="*/ 33 h 84"/>
              <a:gd name="T20" fmla="*/ 182 w 183"/>
              <a:gd name="T21" fmla="*/ 14 h 84"/>
              <a:gd name="T22" fmla="*/ 166 w 183"/>
              <a:gd name="T23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3" h="84">
                <a:moveTo>
                  <a:pt x="166" y="0"/>
                </a:moveTo>
                <a:cubicBezTo>
                  <a:pt x="17" y="0"/>
                  <a:pt x="17" y="0"/>
                  <a:pt x="17" y="0"/>
                </a:cubicBezTo>
                <a:cubicBezTo>
                  <a:pt x="9" y="0"/>
                  <a:pt x="2" y="16"/>
                  <a:pt x="2" y="24"/>
                </a:cubicBezTo>
                <a:cubicBezTo>
                  <a:pt x="2" y="33"/>
                  <a:pt x="9" y="49"/>
                  <a:pt x="17" y="49"/>
                </a:cubicBezTo>
                <a:cubicBezTo>
                  <a:pt x="67" y="49"/>
                  <a:pt x="67" y="49"/>
                  <a:pt x="67" y="49"/>
                </a:cubicBezTo>
                <a:cubicBezTo>
                  <a:pt x="13" y="59"/>
                  <a:pt x="13" y="59"/>
                  <a:pt x="13" y="59"/>
                </a:cubicBezTo>
                <a:cubicBezTo>
                  <a:pt x="4" y="62"/>
                  <a:pt x="0" y="67"/>
                  <a:pt x="3" y="75"/>
                </a:cubicBezTo>
                <a:cubicBezTo>
                  <a:pt x="5" y="82"/>
                  <a:pt x="11" y="84"/>
                  <a:pt x="17" y="84"/>
                </a:cubicBezTo>
                <a:cubicBezTo>
                  <a:pt x="19" y="84"/>
                  <a:pt x="21" y="83"/>
                  <a:pt x="22" y="82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78" y="31"/>
                  <a:pt x="183" y="22"/>
                  <a:pt x="182" y="14"/>
                </a:cubicBezTo>
                <a:cubicBezTo>
                  <a:pt x="181" y="7"/>
                  <a:pt x="174" y="0"/>
                  <a:pt x="166" y="0"/>
                </a:cubicBezTo>
                <a:close/>
              </a:path>
            </a:pathLst>
          </a:custGeom>
          <a:solidFill>
            <a:srgbClr val="254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šḻïḋé">
            <a:extLst>
              <a:ext uri="{FF2B5EF4-FFF2-40B4-BE49-F238E27FC236}">
                <a16:creationId xmlns:a16="http://schemas.microsoft.com/office/drawing/2014/main" id="{571CC505-93F1-4795-A35A-543AD15BFDA8}"/>
              </a:ext>
            </a:extLst>
          </p:cNvPr>
          <p:cNvSpPr/>
          <p:nvPr/>
        </p:nvSpPr>
        <p:spPr bwMode="auto">
          <a:xfrm>
            <a:off x="4885305" y="5022835"/>
            <a:ext cx="1034543" cy="703219"/>
          </a:xfrm>
          <a:custGeom>
            <a:avLst/>
            <a:gdLst>
              <a:gd name="T0" fmla="*/ 165 w 183"/>
              <a:gd name="T1" fmla="*/ 62 h 124"/>
              <a:gd name="T2" fmla="*/ 115 w 183"/>
              <a:gd name="T3" fmla="*/ 62 h 124"/>
              <a:gd name="T4" fmla="*/ 170 w 183"/>
              <a:gd name="T5" fmla="*/ 38 h 124"/>
              <a:gd name="T6" fmla="*/ 180 w 183"/>
              <a:gd name="T7" fmla="*/ 14 h 124"/>
              <a:gd name="T8" fmla="*/ 160 w 183"/>
              <a:gd name="T9" fmla="*/ 3 h 124"/>
              <a:gd name="T10" fmla="*/ 12 w 183"/>
              <a:gd name="T11" fmla="*/ 50 h 124"/>
              <a:gd name="T12" fmla="*/ 1 w 183"/>
              <a:gd name="T13" fmla="*/ 70 h 124"/>
              <a:gd name="T14" fmla="*/ 16 w 183"/>
              <a:gd name="T15" fmla="*/ 87 h 124"/>
              <a:gd name="T16" fmla="*/ 30 w 183"/>
              <a:gd name="T17" fmla="*/ 87 h 124"/>
              <a:gd name="T18" fmla="*/ 54 w 183"/>
              <a:gd name="T19" fmla="*/ 124 h 124"/>
              <a:gd name="T20" fmla="*/ 127 w 183"/>
              <a:gd name="T21" fmla="*/ 124 h 124"/>
              <a:gd name="T22" fmla="*/ 151 w 183"/>
              <a:gd name="T23" fmla="*/ 87 h 124"/>
              <a:gd name="T24" fmla="*/ 165 w 183"/>
              <a:gd name="T25" fmla="*/ 87 h 124"/>
              <a:gd name="T26" fmla="*/ 181 w 183"/>
              <a:gd name="T27" fmla="*/ 75 h 124"/>
              <a:gd name="T28" fmla="*/ 165 w 183"/>
              <a:gd name="T29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3" h="124">
                <a:moveTo>
                  <a:pt x="165" y="62"/>
                </a:moveTo>
                <a:cubicBezTo>
                  <a:pt x="115" y="62"/>
                  <a:pt x="115" y="62"/>
                  <a:pt x="115" y="62"/>
                </a:cubicBezTo>
                <a:cubicBezTo>
                  <a:pt x="170" y="38"/>
                  <a:pt x="170" y="38"/>
                  <a:pt x="170" y="38"/>
                </a:cubicBezTo>
                <a:cubicBezTo>
                  <a:pt x="178" y="35"/>
                  <a:pt x="183" y="23"/>
                  <a:pt x="180" y="14"/>
                </a:cubicBezTo>
                <a:cubicBezTo>
                  <a:pt x="177" y="6"/>
                  <a:pt x="169" y="0"/>
                  <a:pt x="160" y="3"/>
                </a:cubicBezTo>
                <a:cubicBezTo>
                  <a:pt x="12" y="50"/>
                  <a:pt x="12" y="50"/>
                  <a:pt x="12" y="50"/>
                </a:cubicBezTo>
                <a:cubicBezTo>
                  <a:pt x="4" y="52"/>
                  <a:pt x="0" y="63"/>
                  <a:pt x="1" y="70"/>
                </a:cubicBezTo>
                <a:cubicBezTo>
                  <a:pt x="2" y="78"/>
                  <a:pt x="9" y="87"/>
                  <a:pt x="16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127" y="124"/>
                  <a:pt x="127" y="124"/>
                  <a:pt x="127" y="124"/>
                </a:cubicBezTo>
                <a:cubicBezTo>
                  <a:pt x="151" y="87"/>
                  <a:pt x="151" y="87"/>
                  <a:pt x="151" y="87"/>
                </a:cubicBezTo>
                <a:cubicBezTo>
                  <a:pt x="165" y="87"/>
                  <a:pt x="165" y="87"/>
                  <a:pt x="165" y="87"/>
                </a:cubicBezTo>
                <a:cubicBezTo>
                  <a:pt x="174" y="87"/>
                  <a:pt x="181" y="83"/>
                  <a:pt x="181" y="75"/>
                </a:cubicBezTo>
                <a:cubicBezTo>
                  <a:pt x="181" y="66"/>
                  <a:pt x="174" y="62"/>
                  <a:pt x="165" y="62"/>
                </a:cubicBezTo>
                <a:close/>
              </a:path>
            </a:pathLst>
          </a:custGeom>
          <a:solidFill>
            <a:srgbClr val="254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ṩḻiḍè">
            <a:extLst>
              <a:ext uri="{FF2B5EF4-FFF2-40B4-BE49-F238E27FC236}">
                <a16:creationId xmlns:a16="http://schemas.microsoft.com/office/drawing/2014/main" id="{B00ECDAF-0424-483C-B7DD-800799663ACA}"/>
              </a:ext>
            </a:extLst>
          </p:cNvPr>
          <p:cNvSpPr/>
          <p:nvPr/>
        </p:nvSpPr>
        <p:spPr>
          <a:xfrm rot="5400000">
            <a:off x="3552666" y="1465667"/>
            <a:ext cx="4464496" cy="4464496"/>
          </a:xfrm>
          <a:prstGeom prst="blockArc">
            <a:avLst>
              <a:gd name="adj1" fmla="val 10800000"/>
              <a:gd name="adj2" fmla="val 21450364"/>
              <a:gd name="adj3" fmla="val 11755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7000">
                <a:schemeClr val="accent1">
                  <a:alpha val="2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ïṣľíḓe">
            <a:extLst>
              <a:ext uri="{FF2B5EF4-FFF2-40B4-BE49-F238E27FC236}">
                <a16:creationId xmlns:a16="http://schemas.microsoft.com/office/drawing/2014/main" id="{5330049B-56F0-4C99-8A08-AFBA4E05CA6F}"/>
              </a:ext>
            </a:extLst>
          </p:cNvPr>
          <p:cNvSpPr/>
          <p:nvPr/>
        </p:nvSpPr>
        <p:spPr>
          <a:xfrm>
            <a:off x="687279" y="2934135"/>
            <a:ext cx="3341930" cy="179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/>
              <a:t>Theme color makes PPT more convenient to change.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/>
              <a:t>Adjust the spacing to adapt to Chinese typesetting, use the reference line in PPT.</a:t>
            </a:r>
          </a:p>
        </p:txBody>
      </p:sp>
      <p:sp>
        <p:nvSpPr>
          <p:cNvPr id="30" name="iṡļiḋê">
            <a:extLst>
              <a:ext uri="{FF2B5EF4-FFF2-40B4-BE49-F238E27FC236}">
                <a16:creationId xmlns:a16="http://schemas.microsoft.com/office/drawing/2014/main" id="{066A1409-02F7-4115-87F4-638BBBDB3098}"/>
              </a:ext>
            </a:extLst>
          </p:cNvPr>
          <p:cNvSpPr txBox="1"/>
          <p:nvPr/>
        </p:nvSpPr>
        <p:spPr bwMode="auto">
          <a:xfrm>
            <a:off x="687279" y="2492330"/>
            <a:ext cx="334193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27" name="iṩľïḓé">
            <a:extLst>
              <a:ext uri="{FF2B5EF4-FFF2-40B4-BE49-F238E27FC236}">
                <a16:creationId xmlns:a16="http://schemas.microsoft.com/office/drawing/2014/main" id="{6227CA54-677A-4F0A-9230-C61D690DB994}"/>
              </a:ext>
            </a:extLst>
          </p:cNvPr>
          <p:cNvSpPr/>
          <p:nvPr/>
        </p:nvSpPr>
        <p:spPr>
          <a:xfrm>
            <a:off x="7274612" y="1885815"/>
            <a:ext cx="577851" cy="57785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 sz="3200"/>
            </a:pPr>
            <a:endParaRPr sz="1600"/>
          </a:p>
        </p:txBody>
      </p:sp>
      <p:sp>
        <p:nvSpPr>
          <p:cNvPr id="28" name="ïsḻïḍè">
            <a:extLst>
              <a:ext uri="{FF2B5EF4-FFF2-40B4-BE49-F238E27FC236}">
                <a16:creationId xmlns:a16="http://schemas.microsoft.com/office/drawing/2014/main" id="{FF2B3400-612B-4C17-B399-8367C3AA3856}"/>
              </a:ext>
            </a:extLst>
          </p:cNvPr>
          <p:cNvSpPr/>
          <p:nvPr/>
        </p:nvSpPr>
        <p:spPr>
          <a:xfrm>
            <a:off x="7423683" y="2033838"/>
            <a:ext cx="279708" cy="281804"/>
          </a:xfrm>
          <a:custGeom>
            <a:avLst/>
            <a:gdLst>
              <a:gd name="connsiteX0" fmla="*/ 386204 w 602205"/>
              <a:gd name="connsiteY0" fmla="*/ 222916 h 606722"/>
              <a:gd name="connsiteX1" fmla="*/ 516692 w 602205"/>
              <a:gd name="connsiteY1" fmla="*/ 222916 h 606722"/>
              <a:gd name="connsiteX2" fmla="*/ 545129 w 602205"/>
              <a:gd name="connsiteY2" fmla="*/ 231976 h 606722"/>
              <a:gd name="connsiteX3" fmla="*/ 594743 w 602205"/>
              <a:gd name="connsiteY3" fmla="*/ 270632 h 606722"/>
              <a:gd name="connsiteX4" fmla="*/ 602205 w 602205"/>
              <a:gd name="connsiteY4" fmla="*/ 285329 h 606722"/>
              <a:gd name="connsiteX5" fmla="*/ 594944 w 602205"/>
              <a:gd name="connsiteY5" fmla="*/ 300228 h 606722"/>
              <a:gd name="connsiteX6" fmla="*/ 545129 w 602205"/>
              <a:gd name="connsiteY6" fmla="*/ 340293 h 606722"/>
              <a:gd name="connsiteX7" fmla="*/ 516692 w 602205"/>
              <a:gd name="connsiteY7" fmla="*/ 351769 h 606722"/>
              <a:gd name="connsiteX8" fmla="*/ 386204 w 602205"/>
              <a:gd name="connsiteY8" fmla="*/ 351769 h 606722"/>
              <a:gd name="connsiteX9" fmla="*/ 85299 w 602205"/>
              <a:gd name="connsiteY9" fmla="*/ 131463 h 606722"/>
              <a:gd name="connsiteX10" fmla="*/ 216777 w 602205"/>
              <a:gd name="connsiteY10" fmla="*/ 131463 h 606722"/>
              <a:gd name="connsiteX11" fmla="*/ 216777 w 602205"/>
              <a:gd name="connsiteY11" fmla="*/ 260386 h 606722"/>
              <a:gd name="connsiteX12" fmla="*/ 85299 w 602205"/>
              <a:gd name="connsiteY12" fmla="*/ 260386 h 606722"/>
              <a:gd name="connsiteX13" fmla="*/ 57068 w 602205"/>
              <a:gd name="connsiteY13" fmla="*/ 248501 h 606722"/>
              <a:gd name="connsiteX14" fmla="*/ 7058 w 602205"/>
              <a:gd name="connsiteY14" fmla="*/ 206803 h 606722"/>
              <a:gd name="connsiteX15" fmla="*/ 0 w 602205"/>
              <a:gd name="connsiteY15" fmla="*/ 192903 h 606722"/>
              <a:gd name="connsiteX16" fmla="*/ 7260 w 602205"/>
              <a:gd name="connsiteY16" fmla="*/ 178802 h 606722"/>
              <a:gd name="connsiteX17" fmla="*/ 57068 w 602205"/>
              <a:gd name="connsiteY17" fmla="*/ 139924 h 606722"/>
              <a:gd name="connsiteX18" fmla="*/ 85299 w 602205"/>
              <a:gd name="connsiteY18" fmla="*/ 131463 h 606722"/>
              <a:gd name="connsiteX19" fmla="*/ 386204 w 602205"/>
              <a:gd name="connsiteY19" fmla="*/ 42904 h 606722"/>
              <a:gd name="connsiteX20" fmla="*/ 516692 w 602205"/>
              <a:gd name="connsiteY20" fmla="*/ 42904 h 606722"/>
              <a:gd name="connsiteX21" fmla="*/ 545129 w 602205"/>
              <a:gd name="connsiteY21" fmla="*/ 51964 h 606722"/>
              <a:gd name="connsiteX22" fmla="*/ 594743 w 602205"/>
              <a:gd name="connsiteY22" fmla="*/ 90620 h 606722"/>
              <a:gd name="connsiteX23" fmla="*/ 602205 w 602205"/>
              <a:gd name="connsiteY23" fmla="*/ 105317 h 606722"/>
              <a:gd name="connsiteX24" fmla="*/ 594944 w 602205"/>
              <a:gd name="connsiteY24" fmla="*/ 120216 h 606722"/>
              <a:gd name="connsiteX25" fmla="*/ 545129 w 602205"/>
              <a:gd name="connsiteY25" fmla="*/ 160281 h 606722"/>
              <a:gd name="connsiteX26" fmla="*/ 516692 w 602205"/>
              <a:gd name="connsiteY26" fmla="*/ 171757 h 606722"/>
              <a:gd name="connsiteX27" fmla="*/ 386204 w 602205"/>
              <a:gd name="connsiteY27" fmla="*/ 171757 h 606722"/>
              <a:gd name="connsiteX28" fmla="*/ 297432 w 602205"/>
              <a:gd name="connsiteY28" fmla="*/ 0 h 606722"/>
              <a:gd name="connsiteX29" fmla="*/ 337765 w 602205"/>
              <a:gd name="connsiteY29" fmla="*/ 40274 h 606722"/>
              <a:gd name="connsiteX30" fmla="*/ 337765 w 602205"/>
              <a:gd name="connsiteY30" fmla="*/ 496775 h 606722"/>
              <a:gd name="connsiteX31" fmla="*/ 419238 w 602205"/>
              <a:gd name="connsiteY31" fmla="*/ 496775 h 606722"/>
              <a:gd name="connsiteX32" fmla="*/ 455739 w 602205"/>
              <a:gd name="connsiteY32" fmla="*/ 515100 h 606722"/>
              <a:gd name="connsiteX33" fmla="*/ 497887 w 602205"/>
              <a:gd name="connsiteY33" fmla="*/ 572490 h 606722"/>
              <a:gd name="connsiteX34" fmla="*/ 500912 w 602205"/>
              <a:gd name="connsiteY34" fmla="*/ 595647 h 606722"/>
              <a:gd name="connsiteX35" fmla="*/ 480342 w 602205"/>
              <a:gd name="connsiteY35" fmla="*/ 606722 h 606722"/>
              <a:gd name="connsiteX36" fmla="*/ 121580 w 602205"/>
              <a:gd name="connsiteY36" fmla="*/ 606722 h 606722"/>
              <a:gd name="connsiteX37" fmla="*/ 101010 w 602205"/>
              <a:gd name="connsiteY37" fmla="*/ 595647 h 606722"/>
              <a:gd name="connsiteX38" fmla="*/ 104237 w 602205"/>
              <a:gd name="connsiteY38" fmla="*/ 572490 h 606722"/>
              <a:gd name="connsiteX39" fmla="*/ 146183 w 602205"/>
              <a:gd name="connsiteY39" fmla="*/ 515100 h 606722"/>
              <a:gd name="connsiteX40" fmla="*/ 182684 w 602205"/>
              <a:gd name="connsiteY40" fmla="*/ 496775 h 606722"/>
              <a:gd name="connsiteX41" fmla="*/ 257099 w 602205"/>
              <a:gd name="connsiteY41" fmla="*/ 496775 h 606722"/>
              <a:gd name="connsiteX42" fmla="*/ 257099 w 602205"/>
              <a:gd name="connsiteY42" fmla="*/ 40274 h 606722"/>
              <a:gd name="connsiteX43" fmla="*/ 297432 w 602205"/>
              <a:gd name="connsiteY43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2205" h="606722">
                <a:moveTo>
                  <a:pt x="386204" y="222916"/>
                </a:moveTo>
                <a:lnTo>
                  <a:pt x="516692" y="222916"/>
                </a:lnTo>
                <a:cubicBezTo>
                  <a:pt x="525163" y="222916"/>
                  <a:pt x="537465" y="225936"/>
                  <a:pt x="545129" y="231976"/>
                </a:cubicBezTo>
                <a:lnTo>
                  <a:pt x="594743" y="270632"/>
                </a:lnTo>
                <a:cubicBezTo>
                  <a:pt x="599381" y="274256"/>
                  <a:pt x="602205" y="279692"/>
                  <a:pt x="602205" y="285329"/>
                </a:cubicBezTo>
                <a:cubicBezTo>
                  <a:pt x="602205" y="291168"/>
                  <a:pt x="599381" y="296604"/>
                  <a:pt x="594944" y="300228"/>
                </a:cubicBezTo>
                <a:lnTo>
                  <a:pt x="545129" y="340293"/>
                </a:lnTo>
                <a:cubicBezTo>
                  <a:pt x="539280" y="344924"/>
                  <a:pt x="526978" y="351769"/>
                  <a:pt x="516692" y="351769"/>
                </a:cubicBezTo>
                <a:lnTo>
                  <a:pt x="386204" y="351769"/>
                </a:lnTo>
                <a:close/>
                <a:moveTo>
                  <a:pt x="85299" y="131463"/>
                </a:moveTo>
                <a:lnTo>
                  <a:pt x="216777" y="131463"/>
                </a:lnTo>
                <a:lnTo>
                  <a:pt x="216777" y="260386"/>
                </a:lnTo>
                <a:lnTo>
                  <a:pt x="85299" y="260386"/>
                </a:lnTo>
                <a:cubicBezTo>
                  <a:pt x="74813" y="260386"/>
                  <a:pt x="62311" y="252530"/>
                  <a:pt x="57068" y="248501"/>
                </a:cubicBezTo>
                <a:lnTo>
                  <a:pt x="7058" y="206803"/>
                </a:lnTo>
                <a:cubicBezTo>
                  <a:pt x="2621" y="203177"/>
                  <a:pt x="0" y="198140"/>
                  <a:pt x="0" y="192903"/>
                </a:cubicBezTo>
                <a:cubicBezTo>
                  <a:pt x="0" y="187464"/>
                  <a:pt x="2621" y="182428"/>
                  <a:pt x="7260" y="178802"/>
                </a:cubicBezTo>
                <a:lnTo>
                  <a:pt x="57068" y="139924"/>
                </a:lnTo>
                <a:cubicBezTo>
                  <a:pt x="64327" y="134082"/>
                  <a:pt x="76426" y="131463"/>
                  <a:pt x="85299" y="131463"/>
                </a:cubicBezTo>
                <a:close/>
                <a:moveTo>
                  <a:pt x="386204" y="42904"/>
                </a:moveTo>
                <a:lnTo>
                  <a:pt x="516692" y="42904"/>
                </a:lnTo>
                <a:cubicBezTo>
                  <a:pt x="525163" y="42904"/>
                  <a:pt x="537667" y="46125"/>
                  <a:pt x="545129" y="51964"/>
                </a:cubicBezTo>
                <a:lnTo>
                  <a:pt x="594743" y="90620"/>
                </a:lnTo>
                <a:cubicBezTo>
                  <a:pt x="599381" y="94244"/>
                  <a:pt x="602205" y="99680"/>
                  <a:pt x="602205" y="105317"/>
                </a:cubicBezTo>
                <a:cubicBezTo>
                  <a:pt x="602205" y="111156"/>
                  <a:pt x="599381" y="116592"/>
                  <a:pt x="594944" y="120216"/>
                </a:cubicBezTo>
                <a:lnTo>
                  <a:pt x="545129" y="160281"/>
                </a:lnTo>
                <a:cubicBezTo>
                  <a:pt x="539280" y="164912"/>
                  <a:pt x="526978" y="171757"/>
                  <a:pt x="516692" y="171757"/>
                </a:cubicBezTo>
                <a:lnTo>
                  <a:pt x="386204" y="171757"/>
                </a:lnTo>
                <a:close/>
                <a:moveTo>
                  <a:pt x="297432" y="0"/>
                </a:moveTo>
                <a:cubicBezTo>
                  <a:pt x="319615" y="0"/>
                  <a:pt x="337765" y="18123"/>
                  <a:pt x="337765" y="40274"/>
                </a:cubicBezTo>
                <a:lnTo>
                  <a:pt x="337765" y="496775"/>
                </a:lnTo>
                <a:lnTo>
                  <a:pt x="419238" y="496775"/>
                </a:lnTo>
                <a:cubicBezTo>
                  <a:pt x="432346" y="496775"/>
                  <a:pt x="448076" y="504629"/>
                  <a:pt x="455739" y="515100"/>
                </a:cubicBezTo>
                <a:lnTo>
                  <a:pt x="497887" y="572490"/>
                </a:lnTo>
                <a:cubicBezTo>
                  <a:pt x="503332" y="580142"/>
                  <a:pt x="504542" y="588599"/>
                  <a:pt x="500912" y="595647"/>
                </a:cubicBezTo>
                <a:cubicBezTo>
                  <a:pt x="497282" y="602695"/>
                  <a:pt x="489820" y="606722"/>
                  <a:pt x="480342" y="606722"/>
                </a:cubicBezTo>
                <a:lnTo>
                  <a:pt x="121580" y="606722"/>
                </a:lnTo>
                <a:cubicBezTo>
                  <a:pt x="112102" y="606722"/>
                  <a:pt x="104640" y="602695"/>
                  <a:pt x="101010" y="595647"/>
                </a:cubicBezTo>
                <a:cubicBezTo>
                  <a:pt x="97380" y="588599"/>
                  <a:pt x="98590" y="580142"/>
                  <a:pt x="104237" y="572490"/>
                </a:cubicBezTo>
                <a:lnTo>
                  <a:pt x="146183" y="515100"/>
                </a:lnTo>
                <a:cubicBezTo>
                  <a:pt x="153846" y="504629"/>
                  <a:pt x="169576" y="496775"/>
                  <a:pt x="182684" y="496775"/>
                </a:cubicBezTo>
                <a:lnTo>
                  <a:pt x="257099" y="496775"/>
                </a:lnTo>
                <a:lnTo>
                  <a:pt x="257099" y="40274"/>
                </a:lnTo>
                <a:cubicBezTo>
                  <a:pt x="257099" y="18123"/>
                  <a:pt x="275249" y="0"/>
                  <a:pt x="297432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/>
          </a:p>
        </p:txBody>
      </p:sp>
      <p:sp>
        <p:nvSpPr>
          <p:cNvPr id="25" name="îṡḻîḍê">
            <a:extLst>
              <a:ext uri="{FF2B5EF4-FFF2-40B4-BE49-F238E27FC236}">
                <a16:creationId xmlns:a16="http://schemas.microsoft.com/office/drawing/2014/main" id="{FD83F35F-FE9C-4BCE-AA4C-805D9DF05E5D}"/>
              </a:ext>
            </a:extLst>
          </p:cNvPr>
          <p:cNvSpPr/>
          <p:nvPr/>
        </p:nvSpPr>
        <p:spPr bwMode="auto">
          <a:xfrm>
            <a:off x="8017162" y="2062307"/>
            <a:ext cx="3503326" cy="63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6" name="işḷiďè">
            <a:extLst>
              <a:ext uri="{FF2B5EF4-FFF2-40B4-BE49-F238E27FC236}">
                <a16:creationId xmlns:a16="http://schemas.microsoft.com/office/drawing/2014/main" id="{3FA4FE2D-32DF-439F-8CA0-DD054301AD6B}"/>
              </a:ext>
            </a:extLst>
          </p:cNvPr>
          <p:cNvSpPr txBox="1"/>
          <p:nvPr/>
        </p:nvSpPr>
        <p:spPr bwMode="auto">
          <a:xfrm>
            <a:off x="8017162" y="1649426"/>
            <a:ext cx="3503326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23" name="ïšḻîďê">
            <a:extLst>
              <a:ext uri="{FF2B5EF4-FFF2-40B4-BE49-F238E27FC236}">
                <a16:creationId xmlns:a16="http://schemas.microsoft.com/office/drawing/2014/main" id="{5B749E7B-0B32-4B6A-A5DA-947CD1B1A02D}"/>
              </a:ext>
            </a:extLst>
          </p:cNvPr>
          <p:cNvSpPr/>
          <p:nvPr/>
        </p:nvSpPr>
        <p:spPr>
          <a:xfrm>
            <a:off x="7598431" y="3268088"/>
            <a:ext cx="577851" cy="5778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 sz="3200"/>
            </a:pPr>
            <a:endParaRPr sz="1600"/>
          </a:p>
        </p:txBody>
      </p:sp>
      <p:sp>
        <p:nvSpPr>
          <p:cNvPr id="24" name="íŝļiḓé">
            <a:extLst>
              <a:ext uri="{FF2B5EF4-FFF2-40B4-BE49-F238E27FC236}">
                <a16:creationId xmlns:a16="http://schemas.microsoft.com/office/drawing/2014/main" id="{42A5D411-AC10-455F-8A23-34DA30D05F56}"/>
              </a:ext>
            </a:extLst>
          </p:cNvPr>
          <p:cNvSpPr/>
          <p:nvPr/>
        </p:nvSpPr>
        <p:spPr>
          <a:xfrm>
            <a:off x="7747502" y="3416111"/>
            <a:ext cx="279708" cy="281804"/>
          </a:xfrm>
          <a:custGeom>
            <a:avLst/>
            <a:gdLst>
              <a:gd name="connsiteX0" fmla="*/ 386204 w 602205"/>
              <a:gd name="connsiteY0" fmla="*/ 222916 h 606722"/>
              <a:gd name="connsiteX1" fmla="*/ 516692 w 602205"/>
              <a:gd name="connsiteY1" fmla="*/ 222916 h 606722"/>
              <a:gd name="connsiteX2" fmla="*/ 545129 w 602205"/>
              <a:gd name="connsiteY2" fmla="*/ 231976 h 606722"/>
              <a:gd name="connsiteX3" fmla="*/ 594743 w 602205"/>
              <a:gd name="connsiteY3" fmla="*/ 270632 h 606722"/>
              <a:gd name="connsiteX4" fmla="*/ 602205 w 602205"/>
              <a:gd name="connsiteY4" fmla="*/ 285329 h 606722"/>
              <a:gd name="connsiteX5" fmla="*/ 594944 w 602205"/>
              <a:gd name="connsiteY5" fmla="*/ 300228 h 606722"/>
              <a:gd name="connsiteX6" fmla="*/ 545129 w 602205"/>
              <a:gd name="connsiteY6" fmla="*/ 340293 h 606722"/>
              <a:gd name="connsiteX7" fmla="*/ 516692 w 602205"/>
              <a:gd name="connsiteY7" fmla="*/ 351769 h 606722"/>
              <a:gd name="connsiteX8" fmla="*/ 386204 w 602205"/>
              <a:gd name="connsiteY8" fmla="*/ 351769 h 606722"/>
              <a:gd name="connsiteX9" fmla="*/ 85299 w 602205"/>
              <a:gd name="connsiteY9" fmla="*/ 131463 h 606722"/>
              <a:gd name="connsiteX10" fmla="*/ 216777 w 602205"/>
              <a:gd name="connsiteY10" fmla="*/ 131463 h 606722"/>
              <a:gd name="connsiteX11" fmla="*/ 216777 w 602205"/>
              <a:gd name="connsiteY11" fmla="*/ 260386 h 606722"/>
              <a:gd name="connsiteX12" fmla="*/ 85299 w 602205"/>
              <a:gd name="connsiteY12" fmla="*/ 260386 h 606722"/>
              <a:gd name="connsiteX13" fmla="*/ 57068 w 602205"/>
              <a:gd name="connsiteY13" fmla="*/ 248501 h 606722"/>
              <a:gd name="connsiteX14" fmla="*/ 7058 w 602205"/>
              <a:gd name="connsiteY14" fmla="*/ 206803 h 606722"/>
              <a:gd name="connsiteX15" fmla="*/ 0 w 602205"/>
              <a:gd name="connsiteY15" fmla="*/ 192903 h 606722"/>
              <a:gd name="connsiteX16" fmla="*/ 7260 w 602205"/>
              <a:gd name="connsiteY16" fmla="*/ 178802 h 606722"/>
              <a:gd name="connsiteX17" fmla="*/ 57068 w 602205"/>
              <a:gd name="connsiteY17" fmla="*/ 139924 h 606722"/>
              <a:gd name="connsiteX18" fmla="*/ 85299 w 602205"/>
              <a:gd name="connsiteY18" fmla="*/ 131463 h 606722"/>
              <a:gd name="connsiteX19" fmla="*/ 386204 w 602205"/>
              <a:gd name="connsiteY19" fmla="*/ 42904 h 606722"/>
              <a:gd name="connsiteX20" fmla="*/ 516692 w 602205"/>
              <a:gd name="connsiteY20" fmla="*/ 42904 h 606722"/>
              <a:gd name="connsiteX21" fmla="*/ 545129 w 602205"/>
              <a:gd name="connsiteY21" fmla="*/ 51964 h 606722"/>
              <a:gd name="connsiteX22" fmla="*/ 594743 w 602205"/>
              <a:gd name="connsiteY22" fmla="*/ 90620 h 606722"/>
              <a:gd name="connsiteX23" fmla="*/ 602205 w 602205"/>
              <a:gd name="connsiteY23" fmla="*/ 105317 h 606722"/>
              <a:gd name="connsiteX24" fmla="*/ 594944 w 602205"/>
              <a:gd name="connsiteY24" fmla="*/ 120216 h 606722"/>
              <a:gd name="connsiteX25" fmla="*/ 545129 w 602205"/>
              <a:gd name="connsiteY25" fmla="*/ 160281 h 606722"/>
              <a:gd name="connsiteX26" fmla="*/ 516692 w 602205"/>
              <a:gd name="connsiteY26" fmla="*/ 171757 h 606722"/>
              <a:gd name="connsiteX27" fmla="*/ 386204 w 602205"/>
              <a:gd name="connsiteY27" fmla="*/ 171757 h 606722"/>
              <a:gd name="connsiteX28" fmla="*/ 297432 w 602205"/>
              <a:gd name="connsiteY28" fmla="*/ 0 h 606722"/>
              <a:gd name="connsiteX29" fmla="*/ 337765 w 602205"/>
              <a:gd name="connsiteY29" fmla="*/ 40274 h 606722"/>
              <a:gd name="connsiteX30" fmla="*/ 337765 w 602205"/>
              <a:gd name="connsiteY30" fmla="*/ 496775 h 606722"/>
              <a:gd name="connsiteX31" fmla="*/ 419238 w 602205"/>
              <a:gd name="connsiteY31" fmla="*/ 496775 h 606722"/>
              <a:gd name="connsiteX32" fmla="*/ 455739 w 602205"/>
              <a:gd name="connsiteY32" fmla="*/ 515100 h 606722"/>
              <a:gd name="connsiteX33" fmla="*/ 497887 w 602205"/>
              <a:gd name="connsiteY33" fmla="*/ 572490 h 606722"/>
              <a:gd name="connsiteX34" fmla="*/ 500912 w 602205"/>
              <a:gd name="connsiteY34" fmla="*/ 595647 h 606722"/>
              <a:gd name="connsiteX35" fmla="*/ 480342 w 602205"/>
              <a:gd name="connsiteY35" fmla="*/ 606722 h 606722"/>
              <a:gd name="connsiteX36" fmla="*/ 121580 w 602205"/>
              <a:gd name="connsiteY36" fmla="*/ 606722 h 606722"/>
              <a:gd name="connsiteX37" fmla="*/ 101010 w 602205"/>
              <a:gd name="connsiteY37" fmla="*/ 595647 h 606722"/>
              <a:gd name="connsiteX38" fmla="*/ 104237 w 602205"/>
              <a:gd name="connsiteY38" fmla="*/ 572490 h 606722"/>
              <a:gd name="connsiteX39" fmla="*/ 146183 w 602205"/>
              <a:gd name="connsiteY39" fmla="*/ 515100 h 606722"/>
              <a:gd name="connsiteX40" fmla="*/ 182684 w 602205"/>
              <a:gd name="connsiteY40" fmla="*/ 496775 h 606722"/>
              <a:gd name="connsiteX41" fmla="*/ 257099 w 602205"/>
              <a:gd name="connsiteY41" fmla="*/ 496775 h 606722"/>
              <a:gd name="connsiteX42" fmla="*/ 257099 w 602205"/>
              <a:gd name="connsiteY42" fmla="*/ 40274 h 606722"/>
              <a:gd name="connsiteX43" fmla="*/ 297432 w 602205"/>
              <a:gd name="connsiteY43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2205" h="606722">
                <a:moveTo>
                  <a:pt x="386204" y="222916"/>
                </a:moveTo>
                <a:lnTo>
                  <a:pt x="516692" y="222916"/>
                </a:lnTo>
                <a:cubicBezTo>
                  <a:pt x="525163" y="222916"/>
                  <a:pt x="537465" y="225936"/>
                  <a:pt x="545129" y="231976"/>
                </a:cubicBezTo>
                <a:lnTo>
                  <a:pt x="594743" y="270632"/>
                </a:lnTo>
                <a:cubicBezTo>
                  <a:pt x="599381" y="274256"/>
                  <a:pt x="602205" y="279692"/>
                  <a:pt x="602205" y="285329"/>
                </a:cubicBezTo>
                <a:cubicBezTo>
                  <a:pt x="602205" y="291168"/>
                  <a:pt x="599381" y="296604"/>
                  <a:pt x="594944" y="300228"/>
                </a:cubicBezTo>
                <a:lnTo>
                  <a:pt x="545129" y="340293"/>
                </a:lnTo>
                <a:cubicBezTo>
                  <a:pt x="539280" y="344924"/>
                  <a:pt x="526978" y="351769"/>
                  <a:pt x="516692" y="351769"/>
                </a:cubicBezTo>
                <a:lnTo>
                  <a:pt x="386204" y="351769"/>
                </a:lnTo>
                <a:close/>
                <a:moveTo>
                  <a:pt x="85299" y="131463"/>
                </a:moveTo>
                <a:lnTo>
                  <a:pt x="216777" y="131463"/>
                </a:lnTo>
                <a:lnTo>
                  <a:pt x="216777" y="260386"/>
                </a:lnTo>
                <a:lnTo>
                  <a:pt x="85299" y="260386"/>
                </a:lnTo>
                <a:cubicBezTo>
                  <a:pt x="74813" y="260386"/>
                  <a:pt x="62311" y="252530"/>
                  <a:pt x="57068" y="248501"/>
                </a:cubicBezTo>
                <a:lnTo>
                  <a:pt x="7058" y="206803"/>
                </a:lnTo>
                <a:cubicBezTo>
                  <a:pt x="2621" y="203177"/>
                  <a:pt x="0" y="198140"/>
                  <a:pt x="0" y="192903"/>
                </a:cubicBezTo>
                <a:cubicBezTo>
                  <a:pt x="0" y="187464"/>
                  <a:pt x="2621" y="182428"/>
                  <a:pt x="7260" y="178802"/>
                </a:cubicBezTo>
                <a:lnTo>
                  <a:pt x="57068" y="139924"/>
                </a:lnTo>
                <a:cubicBezTo>
                  <a:pt x="64327" y="134082"/>
                  <a:pt x="76426" y="131463"/>
                  <a:pt x="85299" y="131463"/>
                </a:cubicBezTo>
                <a:close/>
                <a:moveTo>
                  <a:pt x="386204" y="42904"/>
                </a:moveTo>
                <a:lnTo>
                  <a:pt x="516692" y="42904"/>
                </a:lnTo>
                <a:cubicBezTo>
                  <a:pt x="525163" y="42904"/>
                  <a:pt x="537667" y="46125"/>
                  <a:pt x="545129" y="51964"/>
                </a:cubicBezTo>
                <a:lnTo>
                  <a:pt x="594743" y="90620"/>
                </a:lnTo>
                <a:cubicBezTo>
                  <a:pt x="599381" y="94244"/>
                  <a:pt x="602205" y="99680"/>
                  <a:pt x="602205" y="105317"/>
                </a:cubicBezTo>
                <a:cubicBezTo>
                  <a:pt x="602205" y="111156"/>
                  <a:pt x="599381" y="116592"/>
                  <a:pt x="594944" y="120216"/>
                </a:cubicBezTo>
                <a:lnTo>
                  <a:pt x="545129" y="160281"/>
                </a:lnTo>
                <a:cubicBezTo>
                  <a:pt x="539280" y="164912"/>
                  <a:pt x="526978" y="171757"/>
                  <a:pt x="516692" y="171757"/>
                </a:cubicBezTo>
                <a:lnTo>
                  <a:pt x="386204" y="171757"/>
                </a:lnTo>
                <a:close/>
                <a:moveTo>
                  <a:pt x="297432" y="0"/>
                </a:moveTo>
                <a:cubicBezTo>
                  <a:pt x="319615" y="0"/>
                  <a:pt x="337765" y="18123"/>
                  <a:pt x="337765" y="40274"/>
                </a:cubicBezTo>
                <a:lnTo>
                  <a:pt x="337765" y="496775"/>
                </a:lnTo>
                <a:lnTo>
                  <a:pt x="419238" y="496775"/>
                </a:lnTo>
                <a:cubicBezTo>
                  <a:pt x="432346" y="496775"/>
                  <a:pt x="448076" y="504629"/>
                  <a:pt x="455739" y="515100"/>
                </a:cubicBezTo>
                <a:lnTo>
                  <a:pt x="497887" y="572490"/>
                </a:lnTo>
                <a:cubicBezTo>
                  <a:pt x="503332" y="580142"/>
                  <a:pt x="504542" y="588599"/>
                  <a:pt x="500912" y="595647"/>
                </a:cubicBezTo>
                <a:cubicBezTo>
                  <a:pt x="497282" y="602695"/>
                  <a:pt x="489820" y="606722"/>
                  <a:pt x="480342" y="606722"/>
                </a:cubicBezTo>
                <a:lnTo>
                  <a:pt x="121580" y="606722"/>
                </a:lnTo>
                <a:cubicBezTo>
                  <a:pt x="112102" y="606722"/>
                  <a:pt x="104640" y="602695"/>
                  <a:pt x="101010" y="595647"/>
                </a:cubicBezTo>
                <a:cubicBezTo>
                  <a:pt x="97380" y="588599"/>
                  <a:pt x="98590" y="580142"/>
                  <a:pt x="104237" y="572490"/>
                </a:cubicBezTo>
                <a:lnTo>
                  <a:pt x="146183" y="515100"/>
                </a:lnTo>
                <a:cubicBezTo>
                  <a:pt x="153846" y="504629"/>
                  <a:pt x="169576" y="496775"/>
                  <a:pt x="182684" y="496775"/>
                </a:cubicBezTo>
                <a:lnTo>
                  <a:pt x="257099" y="496775"/>
                </a:lnTo>
                <a:lnTo>
                  <a:pt x="257099" y="40274"/>
                </a:lnTo>
                <a:cubicBezTo>
                  <a:pt x="257099" y="18123"/>
                  <a:pt x="275249" y="0"/>
                  <a:pt x="297432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 dirty="0"/>
          </a:p>
        </p:txBody>
      </p:sp>
      <p:sp>
        <p:nvSpPr>
          <p:cNvPr id="21" name="ísḷídè">
            <a:extLst>
              <a:ext uri="{FF2B5EF4-FFF2-40B4-BE49-F238E27FC236}">
                <a16:creationId xmlns:a16="http://schemas.microsoft.com/office/drawing/2014/main" id="{860E35D8-65EC-4767-8725-8D0EF940BF4E}"/>
              </a:ext>
            </a:extLst>
          </p:cNvPr>
          <p:cNvSpPr/>
          <p:nvPr/>
        </p:nvSpPr>
        <p:spPr bwMode="auto">
          <a:xfrm>
            <a:off x="8291240" y="3444580"/>
            <a:ext cx="3229248" cy="63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2" name="îS1ïḓè">
            <a:extLst>
              <a:ext uri="{FF2B5EF4-FFF2-40B4-BE49-F238E27FC236}">
                <a16:creationId xmlns:a16="http://schemas.microsoft.com/office/drawing/2014/main" id="{4F66DA3A-958A-4F2F-A9D8-579CD517DC18}"/>
              </a:ext>
            </a:extLst>
          </p:cNvPr>
          <p:cNvSpPr txBox="1"/>
          <p:nvPr/>
        </p:nvSpPr>
        <p:spPr bwMode="auto">
          <a:xfrm>
            <a:off x="8291240" y="3031699"/>
            <a:ext cx="3229248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7" name="iṥ1îďè">
            <a:extLst>
              <a:ext uri="{FF2B5EF4-FFF2-40B4-BE49-F238E27FC236}">
                <a16:creationId xmlns:a16="http://schemas.microsoft.com/office/drawing/2014/main" id="{836FB054-879E-4D90-A441-A4661F8ACB42}"/>
              </a:ext>
            </a:extLst>
          </p:cNvPr>
          <p:cNvSpPr/>
          <p:nvPr/>
        </p:nvSpPr>
        <p:spPr>
          <a:xfrm>
            <a:off x="7274612" y="4725445"/>
            <a:ext cx="577851" cy="57785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 sz="3200"/>
            </a:pPr>
            <a:endParaRPr sz="1600"/>
          </a:p>
        </p:txBody>
      </p:sp>
      <p:sp>
        <p:nvSpPr>
          <p:cNvPr id="18" name="işļiďê">
            <a:extLst>
              <a:ext uri="{FF2B5EF4-FFF2-40B4-BE49-F238E27FC236}">
                <a16:creationId xmlns:a16="http://schemas.microsoft.com/office/drawing/2014/main" id="{E8204700-C549-4358-8FA1-B7F9EC419D7A}"/>
              </a:ext>
            </a:extLst>
          </p:cNvPr>
          <p:cNvSpPr/>
          <p:nvPr/>
        </p:nvSpPr>
        <p:spPr>
          <a:xfrm>
            <a:off x="7423683" y="4873468"/>
            <a:ext cx="279708" cy="281804"/>
          </a:xfrm>
          <a:custGeom>
            <a:avLst/>
            <a:gdLst>
              <a:gd name="connsiteX0" fmla="*/ 386204 w 602205"/>
              <a:gd name="connsiteY0" fmla="*/ 222916 h 606722"/>
              <a:gd name="connsiteX1" fmla="*/ 516692 w 602205"/>
              <a:gd name="connsiteY1" fmla="*/ 222916 h 606722"/>
              <a:gd name="connsiteX2" fmla="*/ 545129 w 602205"/>
              <a:gd name="connsiteY2" fmla="*/ 231976 h 606722"/>
              <a:gd name="connsiteX3" fmla="*/ 594743 w 602205"/>
              <a:gd name="connsiteY3" fmla="*/ 270632 h 606722"/>
              <a:gd name="connsiteX4" fmla="*/ 602205 w 602205"/>
              <a:gd name="connsiteY4" fmla="*/ 285329 h 606722"/>
              <a:gd name="connsiteX5" fmla="*/ 594944 w 602205"/>
              <a:gd name="connsiteY5" fmla="*/ 300228 h 606722"/>
              <a:gd name="connsiteX6" fmla="*/ 545129 w 602205"/>
              <a:gd name="connsiteY6" fmla="*/ 340293 h 606722"/>
              <a:gd name="connsiteX7" fmla="*/ 516692 w 602205"/>
              <a:gd name="connsiteY7" fmla="*/ 351769 h 606722"/>
              <a:gd name="connsiteX8" fmla="*/ 386204 w 602205"/>
              <a:gd name="connsiteY8" fmla="*/ 351769 h 606722"/>
              <a:gd name="connsiteX9" fmla="*/ 85299 w 602205"/>
              <a:gd name="connsiteY9" fmla="*/ 131463 h 606722"/>
              <a:gd name="connsiteX10" fmla="*/ 216777 w 602205"/>
              <a:gd name="connsiteY10" fmla="*/ 131463 h 606722"/>
              <a:gd name="connsiteX11" fmla="*/ 216777 w 602205"/>
              <a:gd name="connsiteY11" fmla="*/ 260386 h 606722"/>
              <a:gd name="connsiteX12" fmla="*/ 85299 w 602205"/>
              <a:gd name="connsiteY12" fmla="*/ 260386 h 606722"/>
              <a:gd name="connsiteX13" fmla="*/ 57068 w 602205"/>
              <a:gd name="connsiteY13" fmla="*/ 248501 h 606722"/>
              <a:gd name="connsiteX14" fmla="*/ 7058 w 602205"/>
              <a:gd name="connsiteY14" fmla="*/ 206803 h 606722"/>
              <a:gd name="connsiteX15" fmla="*/ 0 w 602205"/>
              <a:gd name="connsiteY15" fmla="*/ 192903 h 606722"/>
              <a:gd name="connsiteX16" fmla="*/ 7260 w 602205"/>
              <a:gd name="connsiteY16" fmla="*/ 178802 h 606722"/>
              <a:gd name="connsiteX17" fmla="*/ 57068 w 602205"/>
              <a:gd name="connsiteY17" fmla="*/ 139924 h 606722"/>
              <a:gd name="connsiteX18" fmla="*/ 85299 w 602205"/>
              <a:gd name="connsiteY18" fmla="*/ 131463 h 606722"/>
              <a:gd name="connsiteX19" fmla="*/ 386204 w 602205"/>
              <a:gd name="connsiteY19" fmla="*/ 42904 h 606722"/>
              <a:gd name="connsiteX20" fmla="*/ 516692 w 602205"/>
              <a:gd name="connsiteY20" fmla="*/ 42904 h 606722"/>
              <a:gd name="connsiteX21" fmla="*/ 545129 w 602205"/>
              <a:gd name="connsiteY21" fmla="*/ 51964 h 606722"/>
              <a:gd name="connsiteX22" fmla="*/ 594743 w 602205"/>
              <a:gd name="connsiteY22" fmla="*/ 90620 h 606722"/>
              <a:gd name="connsiteX23" fmla="*/ 602205 w 602205"/>
              <a:gd name="connsiteY23" fmla="*/ 105317 h 606722"/>
              <a:gd name="connsiteX24" fmla="*/ 594944 w 602205"/>
              <a:gd name="connsiteY24" fmla="*/ 120216 h 606722"/>
              <a:gd name="connsiteX25" fmla="*/ 545129 w 602205"/>
              <a:gd name="connsiteY25" fmla="*/ 160281 h 606722"/>
              <a:gd name="connsiteX26" fmla="*/ 516692 w 602205"/>
              <a:gd name="connsiteY26" fmla="*/ 171757 h 606722"/>
              <a:gd name="connsiteX27" fmla="*/ 386204 w 602205"/>
              <a:gd name="connsiteY27" fmla="*/ 171757 h 606722"/>
              <a:gd name="connsiteX28" fmla="*/ 297432 w 602205"/>
              <a:gd name="connsiteY28" fmla="*/ 0 h 606722"/>
              <a:gd name="connsiteX29" fmla="*/ 337765 w 602205"/>
              <a:gd name="connsiteY29" fmla="*/ 40274 h 606722"/>
              <a:gd name="connsiteX30" fmla="*/ 337765 w 602205"/>
              <a:gd name="connsiteY30" fmla="*/ 496775 h 606722"/>
              <a:gd name="connsiteX31" fmla="*/ 419238 w 602205"/>
              <a:gd name="connsiteY31" fmla="*/ 496775 h 606722"/>
              <a:gd name="connsiteX32" fmla="*/ 455739 w 602205"/>
              <a:gd name="connsiteY32" fmla="*/ 515100 h 606722"/>
              <a:gd name="connsiteX33" fmla="*/ 497887 w 602205"/>
              <a:gd name="connsiteY33" fmla="*/ 572490 h 606722"/>
              <a:gd name="connsiteX34" fmla="*/ 500912 w 602205"/>
              <a:gd name="connsiteY34" fmla="*/ 595647 h 606722"/>
              <a:gd name="connsiteX35" fmla="*/ 480342 w 602205"/>
              <a:gd name="connsiteY35" fmla="*/ 606722 h 606722"/>
              <a:gd name="connsiteX36" fmla="*/ 121580 w 602205"/>
              <a:gd name="connsiteY36" fmla="*/ 606722 h 606722"/>
              <a:gd name="connsiteX37" fmla="*/ 101010 w 602205"/>
              <a:gd name="connsiteY37" fmla="*/ 595647 h 606722"/>
              <a:gd name="connsiteX38" fmla="*/ 104237 w 602205"/>
              <a:gd name="connsiteY38" fmla="*/ 572490 h 606722"/>
              <a:gd name="connsiteX39" fmla="*/ 146183 w 602205"/>
              <a:gd name="connsiteY39" fmla="*/ 515100 h 606722"/>
              <a:gd name="connsiteX40" fmla="*/ 182684 w 602205"/>
              <a:gd name="connsiteY40" fmla="*/ 496775 h 606722"/>
              <a:gd name="connsiteX41" fmla="*/ 257099 w 602205"/>
              <a:gd name="connsiteY41" fmla="*/ 496775 h 606722"/>
              <a:gd name="connsiteX42" fmla="*/ 257099 w 602205"/>
              <a:gd name="connsiteY42" fmla="*/ 40274 h 606722"/>
              <a:gd name="connsiteX43" fmla="*/ 297432 w 602205"/>
              <a:gd name="connsiteY43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2205" h="606722">
                <a:moveTo>
                  <a:pt x="386204" y="222916"/>
                </a:moveTo>
                <a:lnTo>
                  <a:pt x="516692" y="222916"/>
                </a:lnTo>
                <a:cubicBezTo>
                  <a:pt x="525163" y="222916"/>
                  <a:pt x="537465" y="225936"/>
                  <a:pt x="545129" y="231976"/>
                </a:cubicBezTo>
                <a:lnTo>
                  <a:pt x="594743" y="270632"/>
                </a:lnTo>
                <a:cubicBezTo>
                  <a:pt x="599381" y="274256"/>
                  <a:pt x="602205" y="279692"/>
                  <a:pt x="602205" y="285329"/>
                </a:cubicBezTo>
                <a:cubicBezTo>
                  <a:pt x="602205" y="291168"/>
                  <a:pt x="599381" y="296604"/>
                  <a:pt x="594944" y="300228"/>
                </a:cubicBezTo>
                <a:lnTo>
                  <a:pt x="545129" y="340293"/>
                </a:lnTo>
                <a:cubicBezTo>
                  <a:pt x="539280" y="344924"/>
                  <a:pt x="526978" y="351769"/>
                  <a:pt x="516692" y="351769"/>
                </a:cubicBezTo>
                <a:lnTo>
                  <a:pt x="386204" y="351769"/>
                </a:lnTo>
                <a:close/>
                <a:moveTo>
                  <a:pt x="85299" y="131463"/>
                </a:moveTo>
                <a:lnTo>
                  <a:pt x="216777" y="131463"/>
                </a:lnTo>
                <a:lnTo>
                  <a:pt x="216777" y="260386"/>
                </a:lnTo>
                <a:lnTo>
                  <a:pt x="85299" y="260386"/>
                </a:lnTo>
                <a:cubicBezTo>
                  <a:pt x="74813" y="260386"/>
                  <a:pt x="62311" y="252530"/>
                  <a:pt x="57068" y="248501"/>
                </a:cubicBezTo>
                <a:lnTo>
                  <a:pt x="7058" y="206803"/>
                </a:lnTo>
                <a:cubicBezTo>
                  <a:pt x="2621" y="203177"/>
                  <a:pt x="0" y="198140"/>
                  <a:pt x="0" y="192903"/>
                </a:cubicBezTo>
                <a:cubicBezTo>
                  <a:pt x="0" y="187464"/>
                  <a:pt x="2621" y="182428"/>
                  <a:pt x="7260" y="178802"/>
                </a:cubicBezTo>
                <a:lnTo>
                  <a:pt x="57068" y="139924"/>
                </a:lnTo>
                <a:cubicBezTo>
                  <a:pt x="64327" y="134082"/>
                  <a:pt x="76426" y="131463"/>
                  <a:pt x="85299" y="131463"/>
                </a:cubicBezTo>
                <a:close/>
                <a:moveTo>
                  <a:pt x="386204" y="42904"/>
                </a:moveTo>
                <a:lnTo>
                  <a:pt x="516692" y="42904"/>
                </a:lnTo>
                <a:cubicBezTo>
                  <a:pt x="525163" y="42904"/>
                  <a:pt x="537667" y="46125"/>
                  <a:pt x="545129" y="51964"/>
                </a:cubicBezTo>
                <a:lnTo>
                  <a:pt x="594743" y="90620"/>
                </a:lnTo>
                <a:cubicBezTo>
                  <a:pt x="599381" y="94244"/>
                  <a:pt x="602205" y="99680"/>
                  <a:pt x="602205" y="105317"/>
                </a:cubicBezTo>
                <a:cubicBezTo>
                  <a:pt x="602205" y="111156"/>
                  <a:pt x="599381" y="116592"/>
                  <a:pt x="594944" y="120216"/>
                </a:cubicBezTo>
                <a:lnTo>
                  <a:pt x="545129" y="160281"/>
                </a:lnTo>
                <a:cubicBezTo>
                  <a:pt x="539280" y="164912"/>
                  <a:pt x="526978" y="171757"/>
                  <a:pt x="516692" y="171757"/>
                </a:cubicBezTo>
                <a:lnTo>
                  <a:pt x="386204" y="171757"/>
                </a:lnTo>
                <a:close/>
                <a:moveTo>
                  <a:pt x="297432" y="0"/>
                </a:moveTo>
                <a:cubicBezTo>
                  <a:pt x="319615" y="0"/>
                  <a:pt x="337765" y="18123"/>
                  <a:pt x="337765" y="40274"/>
                </a:cubicBezTo>
                <a:lnTo>
                  <a:pt x="337765" y="496775"/>
                </a:lnTo>
                <a:lnTo>
                  <a:pt x="419238" y="496775"/>
                </a:lnTo>
                <a:cubicBezTo>
                  <a:pt x="432346" y="496775"/>
                  <a:pt x="448076" y="504629"/>
                  <a:pt x="455739" y="515100"/>
                </a:cubicBezTo>
                <a:lnTo>
                  <a:pt x="497887" y="572490"/>
                </a:lnTo>
                <a:cubicBezTo>
                  <a:pt x="503332" y="580142"/>
                  <a:pt x="504542" y="588599"/>
                  <a:pt x="500912" y="595647"/>
                </a:cubicBezTo>
                <a:cubicBezTo>
                  <a:pt x="497282" y="602695"/>
                  <a:pt x="489820" y="606722"/>
                  <a:pt x="480342" y="606722"/>
                </a:cubicBezTo>
                <a:lnTo>
                  <a:pt x="121580" y="606722"/>
                </a:lnTo>
                <a:cubicBezTo>
                  <a:pt x="112102" y="606722"/>
                  <a:pt x="104640" y="602695"/>
                  <a:pt x="101010" y="595647"/>
                </a:cubicBezTo>
                <a:cubicBezTo>
                  <a:pt x="97380" y="588599"/>
                  <a:pt x="98590" y="580142"/>
                  <a:pt x="104237" y="572490"/>
                </a:cubicBezTo>
                <a:lnTo>
                  <a:pt x="146183" y="515100"/>
                </a:lnTo>
                <a:cubicBezTo>
                  <a:pt x="153846" y="504629"/>
                  <a:pt x="169576" y="496775"/>
                  <a:pt x="182684" y="496775"/>
                </a:cubicBezTo>
                <a:lnTo>
                  <a:pt x="257099" y="496775"/>
                </a:lnTo>
                <a:lnTo>
                  <a:pt x="257099" y="40274"/>
                </a:lnTo>
                <a:cubicBezTo>
                  <a:pt x="257099" y="18123"/>
                  <a:pt x="275249" y="0"/>
                  <a:pt x="297432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/>
          </a:p>
        </p:txBody>
      </p:sp>
      <p:sp>
        <p:nvSpPr>
          <p:cNvPr id="15" name="ï$lïḑé">
            <a:extLst>
              <a:ext uri="{FF2B5EF4-FFF2-40B4-BE49-F238E27FC236}">
                <a16:creationId xmlns:a16="http://schemas.microsoft.com/office/drawing/2014/main" id="{0E313796-3563-4E83-B8DD-026044E135DC}"/>
              </a:ext>
            </a:extLst>
          </p:cNvPr>
          <p:cNvSpPr/>
          <p:nvPr/>
        </p:nvSpPr>
        <p:spPr bwMode="auto">
          <a:xfrm>
            <a:off x="8017162" y="4901937"/>
            <a:ext cx="3503326" cy="63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16" name="ïṣḷiḋè">
            <a:extLst>
              <a:ext uri="{FF2B5EF4-FFF2-40B4-BE49-F238E27FC236}">
                <a16:creationId xmlns:a16="http://schemas.microsoft.com/office/drawing/2014/main" id="{F64AE3C2-F420-4AD8-87E3-86CF3769A3A0}"/>
              </a:ext>
            </a:extLst>
          </p:cNvPr>
          <p:cNvSpPr txBox="1"/>
          <p:nvPr/>
        </p:nvSpPr>
        <p:spPr bwMode="auto">
          <a:xfrm>
            <a:off x="8017162" y="4489056"/>
            <a:ext cx="3503326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73BF240-3968-492E-BD7A-0475B52E16C8}"/>
              </a:ext>
            </a:extLst>
          </p:cNvPr>
          <p:cNvCxnSpPr/>
          <p:nvPr/>
        </p:nvCxnSpPr>
        <p:spPr>
          <a:xfrm>
            <a:off x="8027210" y="2826535"/>
            <a:ext cx="349327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A1D9DCE-ED31-4882-B31C-11EEE861660D}"/>
              </a:ext>
            </a:extLst>
          </p:cNvPr>
          <p:cNvCxnSpPr/>
          <p:nvPr/>
        </p:nvCxnSpPr>
        <p:spPr>
          <a:xfrm>
            <a:off x="8027210" y="4273295"/>
            <a:ext cx="349327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53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B0F1A51-C054-461C-BCD0-111D0AE0012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40463"/>
            <a:ext cx="4140200" cy="20637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6501CB-EF11-4C70-BA8C-86119944E4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82113" y="6240463"/>
            <a:ext cx="2909887" cy="206375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íš1íḓè">
            <a:extLst>
              <a:ext uri="{FF2B5EF4-FFF2-40B4-BE49-F238E27FC236}">
                <a16:creationId xmlns:a16="http://schemas.microsoft.com/office/drawing/2014/main" id="{588A03D3-A308-45E2-A69A-8BBFEC57543E}"/>
              </a:ext>
            </a:extLst>
          </p:cNvPr>
          <p:cNvSpPr/>
          <p:nvPr/>
        </p:nvSpPr>
        <p:spPr bwMode="auto">
          <a:xfrm>
            <a:off x="294336" y="11112"/>
            <a:ext cx="8745538" cy="6846888"/>
          </a:xfrm>
          <a:custGeom>
            <a:avLst/>
            <a:gdLst>
              <a:gd name="T0" fmla="*/ 0 w 5509"/>
              <a:gd name="T1" fmla="*/ 4313 h 4313"/>
              <a:gd name="T2" fmla="*/ 5509 w 5509"/>
              <a:gd name="T3" fmla="*/ 0 h 43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09" h="4313">
                <a:moveTo>
                  <a:pt x="0" y="4313"/>
                </a:moveTo>
                <a:cubicBezTo>
                  <a:pt x="133" y="2246"/>
                  <a:pt x="2433" y="446"/>
                  <a:pt x="5509" y="0"/>
                </a:cubicBezTo>
              </a:path>
            </a:pathLst>
          </a:custGeom>
          <a:noFill/>
          <a:ln w="19050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í$ḻîḍè">
            <a:extLst>
              <a:ext uri="{FF2B5EF4-FFF2-40B4-BE49-F238E27FC236}">
                <a16:creationId xmlns:a16="http://schemas.microsoft.com/office/drawing/2014/main" id="{BE9C940F-41B0-4DEB-AF20-EABD87A00EB1}"/>
              </a:ext>
            </a:extLst>
          </p:cNvPr>
          <p:cNvSpPr/>
          <p:nvPr/>
        </p:nvSpPr>
        <p:spPr bwMode="auto">
          <a:xfrm>
            <a:off x="549490" y="6350"/>
            <a:ext cx="3978275" cy="6846888"/>
          </a:xfrm>
          <a:custGeom>
            <a:avLst/>
            <a:gdLst>
              <a:gd name="T0" fmla="*/ 147 w 2506"/>
              <a:gd name="T1" fmla="*/ 4313 h 4313"/>
              <a:gd name="T2" fmla="*/ 2506 w 2506"/>
              <a:gd name="T3" fmla="*/ 0 h 43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6" h="4313">
                <a:moveTo>
                  <a:pt x="147" y="4313"/>
                </a:moveTo>
                <a:cubicBezTo>
                  <a:pt x="0" y="2681"/>
                  <a:pt x="911" y="1016"/>
                  <a:pt x="2506" y="0"/>
                </a:cubicBezTo>
              </a:path>
            </a:pathLst>
          </a:custGeom>
          <a:noFill/>
          <a:ln w="19050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îŝḻíḓè">
            <a:extLst>
              <a:ext uri="{FF2B5EF4-FFF2-40B4-BE49-F238E27FC236}">
                <a16:creationId xmlns:a16="http://schemas.microsoft.com/office/drawing/2014/main" id="{F6B81D29-4CA0-4C60-B766-C0BEDB0F133C}"/>
              </a:ext>
            </a:extLst>
          </p:cNvPr>
          <p:cNvSpPr/>
          <p:nvPr/>
        </p:nvSpPr>
        <p:spPr>
          <a:xfrm>
            <a:off x="2808348" y="2365297"/>
            <a:ext cx="195088" cy="19508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îṡḷíḑé">
            <a:extLst>
              <a:ext uri="{FF2B5EF4-FFF2-40B4-BE49-F238E27FC236}">
                <a16:creationId xmlns:a16="http://schemas.microsoft.com/office/drawing/2014/main" id="{4158051F-AA60-41F6-81D4-29DBC767720E}"/>
              </a:ext>
            </a:extLst>
          </p:cNvPr>
          <p:cNvSpPr/>
          <p:nvPr/>
        </p:nvSpPr>
        <p:spPr>
          <a:xfrm>
            <a:off x="708038" y="5577991"/>
            <a:ext cx="195088" cy="19508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íṥlíḓé">
            <a:extLst>
              <a:ext uri="{FF2B5EF4-FFF2-40B4-BE49-F238E27FC236}">
                <a16:creationId xmlns:a16="http://schemas.microsoft.com/office/drawing/2014/main" id="{799BD5D1-1E87-488C-951F-8C9EB17B1885}"/>
              </a:ext>
            </a:extLst>
          </p:cNvPr>
          <p:cNvSpPr/>
          <p:nvPr/>
        </p:nvSpPr>
        <p:spPr>
          <a:xfrm>
            <a:off x="1102561" y="5455260"/>
            <a:ext cx="1503244" cy="3835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85000"/>
                <a:lumOff val="15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lvl="0" algn="ctr" defTabSz="914400">
              <a:lnSpc>
                <a:spcPct val="120000"/>
              </a:lnSpc>
              <a:defRPr/>
            </a:pPr>
            <a:r>
              <a:rPr lang="en-US" altLang="zh-CN" sz="1600" b="1" dirty="0">
                <a:solidFill>
                  <a:schemeClr val="tx1"/>
                </a:solidFill>
              </a:rPr>
              <a:t>keyword</a:t>
            </a:r>
          </a:p>
        </p:txBody>
      </p:sp>
      <p:sp>
        <p:nvSpPr>
          <p:cNvPr id="11" name="îṡḷiḑê">
            <a:extLst>
              <a:ext uri="{FF2B5EF4-FFF2-40B4-BE49-F238E27FC236}">
                <a16:creationId xmlns:a16="http://schemas.microsoft.com/office/drawing/2014/main" id="{B5744819-A1AC-43FC-871C-7233971FAE46}"/>
              </a:ext>
            </a:extLst>
          </p:cNvPr>
          <p:cNvSpPr/>
          <p:nvPr/>
        </p:nvSpPr>
        <p:spPr>
          <a:xfrm>
            <a:off x="4472017" y="1309248"/>
            <a:ext cx="195088" cy="19508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ï$ľídé">
            <a:extLst>
              <a:ext uri="{FF2B5EF4-FFF2-40B4-BE49-F238E27FC236}">
                <a16:creationId xmlns:a16="http://schemas.microsoft.com/office/drawing/2014/main" id="{3C62ED68-74D7-4444-8832-A161661B04C0}"/>
              </a:ext>
            </a:extLst>
          </p:cNvPr>
          <p:cNvSpPr/>
          <p:nvPr/>
        </p:nvSpPr>
        <p:spPr>
          <a:xfrm>
            <a:off x="1662954" y="3468376"/>
            <a:ext cx="195088" cy="19508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íş1íḋé">
            <a:extLst>
              <a:ext uri="{FF2B5EF4-FFF2-40B4-BE49-F238E27FC236}">
                <a16:creationId xmlns:a16="http://schemas.microsoft.com/office/drawing/2014/main" id="{0AACC38E-D355-40F8-B2E5-482C4E693EAE}"/>
              </a:ext>
            </a:extLst>
          </p:cNvPr>
          <p:cNvSpPr/>
          <p:nvPr/>
        </p:nvSpPr>
        <p:spPr>
          <a:xfrm>
            <a:off x="910343" y="4479837"/>
            <a:ext cx="195088" cy="195088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îsļîďe">
            <a:extLst>
              <a:ext uri="{FF2B5EF4-FFF2-40B4-BE49-F238E27FC236}">
                <a16:creationId xmlns:a16="http://schemas.microsoft.com/office/drawing/2014/main" id="{9F6D3244-9B23-4A3B-BA3D-6B666986EA78}"/>
              </a:ext>
            </a:extLst>
          </p:cNvPr>
          <p:cNvSpPr/>
          <p:nvPr/>
        </p:nvSpPr>
        <p:spPr>
          <a:xfrm>
            <a:off x="1569776" y="4443143"/>
            <a:ext cx="1503244" cy="38356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dist="38100" dir="2700000" algn="tl" rotWithShape="0">
              <a:schemeClr val="tx1">
                <a:lumMod val="85000"/>
                <a:lumOff val="15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lvl="0" algn="ctr" defTabSz="914400">
              <a:lnSpc>
                <a:spcPct val="120000"/>
              </a:lnSpc>
              <a:defRPr/>
            </a:pPr>
            <a:r>
              <a:rPr lang="en-US" altLang="zh-CN" sz="1600" b="1" dirty="0">
                <a:solidFill>
                  <a:schemeClr val="bg1"/>
                </a:solidFill>
              </a:rPr>
              <a:t>keyword</a:t>
            </a:r>
          </a:p>
        </p:txBody>
      </p:sp>
      <p:sp>
        <p:nvSpPr>
          <p:cNvPr id="15" name="îşlîde">
            <a:extLst>
              <a:ext uri="{FF2B5EF4-FFF2-40B4-BE49-F238E27FC236}">
                <a16:creationId xmlns:a16="http://schemas.microsoft.com/office/drawing/2014/main" id="{DF0563F0-51DE-4C63-9D74-3BFB3B194003}"/>
              </a:ext>
            </a:extLst>
          </p:cNvPr>
          <p:cNvSpPr/>
          <p:nvPr/>
        </p:nvSpPr>
        <p:spPr>
          <a:xfrm>
            <a:off x="2129014" y="3431026"/>
            <a:ext cx="1503244" cy="3835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85000"/>
                <a:lumOff val="15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lvl="0" algn="ctr" defTabSz="914400">
              <a:lnSpc>
                <a:spcPct val="120000"/>
              </a:lnSpc>
              <a:defRPr/>
            </a:pPr>
            <a:r>
              <a:rPr lang="en-US" altLang="zh-CN" sz="1600" b="1" dirty="0">
                <a:solidFill>
                  <a:schemeClr val="tx1"/>
                </a:solidFill>
              </a:rPr>
              <a:t>keyword</a:t>
            </a:r>
          </a:p>
        </p:txBody>
      </p:sp>
      <p:sp>
        <p:nvSpPr>
          <p:cNvPr id="16" name="işľíďe">
            <a:extLst>
              <a:ext uri="{FF2B5EF4-FFF2-40B4-BE49-F238E27FC236}">
                <a16:creationId xmlns:a16="http://schemas.microsoft.com/office/drawing/2014/main" id="{9A5E983C-83E3-4B56-8AF3-B1486F92C206}"/>
              </a:ext>
            </a:extLst>
          </p:cNvPr>
          <p:cNvSpPr/>
          <p:nvPr/>
        </p:nvSpPr>
        <p:spPr>
          <a:xfrm>
            <a:off x="3351000" y="2418909"/>
            <a:ext cx="1503244" cy="3835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85000"/>
                <a:lumOff val="15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lvl="0" algn="ctr" defTabSz="914400">
              <a:lnSpc>
                <a:spcPct val="120000"/>
              </a:lnSpc>
              <a:defRPr/>
            </a:pPr>
            <a:r>
              <a:rPr lang="en-US" altLang="zh-CN" sz="1600" b="1" dirty="0">
                <a:solidFill>
                  <a:schemeClr val="tx1"/>
                </a:solidFill>
              </a:rPr>
              <a:t>keyword</a:t>
            </a:r>
          </a:p>
        </p:txBody>
      </p:sp>
      <p:sp>
        <p:nvSpPr>
          <p:cNvPr id="17" name="ïṣ1ïḑè">
            <a:extLst>
              <a:ext uri="{FF2B5EF4-FFF2-40B4-BE49-F238E27FC236}">
                <a16:creationId xmlns:a16="http://schemas.microsoft.com/office/drawing/2014/main" id="{641A70D9-299B-4A76-8A34-4037B86952C4}"/>
              </a:ext>
            </a:extLst>
          </p:cNvPr>
          <p:cNvSpPr/>
          <p:nvPr/>
        </p:nvSpPr>
        <p:spPr>
          <a:xfrm>
            <a:off x="4854244" y="1406792"/>
            <a:ext cx="1503244" cy="3835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85000"/>
                <a:lumOff val="15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lvl="0" algn="ctr" defTabSz="914400">
              <a:lnSpc>
                <a:spcPct val="120000"/>
              </a:lnSpc>
              <a:defRPr/>
            </a:pPr>
            <a:r>
              <a:rPr lang="en-US" altLang="zh-CN" sz="1600" b="1" dirty="0">
                <a:solidFill>
                  <a:schemeClr val="tx1"/>
                </a:solidFill>
              </a:rPr>
              <a:t>keyword</a:t>
            </a:r>
          </a:p>
        </p:txBody>
      </p:sp>
      <p:sp>
        <p:nvSpPr>
          <p:cNvPr id="18" name="ï$liďé">
            <a:extLst>
              <a:ext uri="{FF2B5EF4-FFF2-40B4-BE49-F238E27FC236}">
                <a16:creationId xmlns:a16="http://schemas.microsoft.com/office/drawing/2014/main" id="{5C9F99D9-4404-4541-9C7E-C47A72455520}"/>
              </a:ext>
            </a:extLst>
          </p:cNvPr>
          <p:cNvSpPr/>
          <p:nvPr/>
        </p:nvSpPr>
        <p:spPr>
          <a:xfrm>
            <a:off x="2777055" y="5434304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19" name="îšlîḑé">
            <a:extLst>
              <a:ext uri="{FF2B5EF4-FFF2-40B4-BE49-F238E27FC236}">
                <a16:creationId xmlns:a16="http://schemas.microsoft.com/office/drawing/2014/main" id="{03C3B75F-ACCF-4D5F-ABFE-E76309504596}"/>
              </a:ext>
            </a:extLst>
          </p:cNvPr>
          <p:cNvSpPr/>
          <p:nvPr/>
        </p:nvSpPr>
        <p:spPr>
          <a:xfrm>
            <a:off x="3159282" y="4433276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0" name="ïşľíḍé">
            <a:extLst>
              <a:ext uri="{FF2B5EF4-FFF2-40B4-BE49-F238E27FC236}">
                <a16:creationId xmlns:a16="http://schemas.microsoft.com/office/drawing/2014/main" id="{C6B9DCFF-9C6C-49A0-A39F-9710B03877B8}"/>
              </a:ext>
            </a:extLst>
          </p:cNvPr>
          <p:cNvSpPr/>
          <p:nvPr/>
        </p:nvSpPr>
        <p:spPr>
          <a:xfrm>
            <a:off x="3711000" y="3404576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1" name="îśliḋe">
            <a:extLst>
              <a:ext uri="{FF2B5EF4-FFF2-40B4-BE49-F238E27FC236}">
                <a16:creationId xmlns:a16="http://schemas.microsoft.com/office/drawing/2014/main" id="{6AB3D21A-B177-4D55-8BD3-5D23927A366C}"/>
              </a:ext>
            </a:extLst>
          </p:cNvPr>
          <p:cNvSpPr/>
          <p:nvPr/>
        </p:nvSpPr>
        <p:spPr>
          <a:xfrm>
            <a:off x="4965710" y="2413434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2" name="íSḻïḑé">
            <a:extLst>
              <a:ext uri="{FF2B5EF4-FFF2-40B4-BE49-F238E27FC236}">
                <a16:creationId xmlns:a16="http://schemas.microsoft.com/office/drawing/2014/main" id="{DC77AE6F-9694-4EC1-9D91-EBE7B42D1DF3}"/>
              </a:ext>
            </a:extLst>
          </p:cNvPr>
          <p:cNvSpPr/>
          <p:nvPr/>
        </p:nvSpPr>
        <p:spPr>
          <a:xfrm>
            <a:off x="6469557" y="1363447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3" name="îṧļiḑê">
            <a:extLst>
              <a:ext uri="{FF2B5EF4-FFF2-40B4-BE49-F238E27FC236}">
                <a16:creationId xmlns:a16="http://schemas.microsoft.com/office/drawing/2014/main" id="{F17F1D5A-2AA8-4495-A244-7801AEDB52EC}"/>
              </a:ext>
            </a:extLst>
          </p:cNvPr>
          <p:cNvSpPr/>
          <p:nvPr/>
        </p:nvSpPr>
        <p:spPr bwMode="auto">
          <a:xfrm rot="159165">
            <a:off x="2268316" y="1098514"/>
            <a:ext cx="855886" cy="745240"/>
          </a:xfrm>
          <a:custGeom>
            <a:avLst/>
            <a:gdLst>
              <a:gd name="T0" fmla="*/ 6797 w 6838"/>
              <a:gd name="T1" fmla="*/ 39 h 5963"/>
              <a:gd name="T2" fmla="*/ 6681 w 6838"/>
              <a:gd name="T3" fmla="*/ 15 h 5963"/>
              <a:gd name="T4" fmla="*/ 73 w 6838"/>
              <a:gd name="T5" fmla="*/ 2582 h 5963"/>
              <a:gd name="T6" fmla="*/ 3 w 6838"/>
              <a:gd name="T7" fmla="*/ 2676 h 5963"/>
              <a:gd name="T8" fmla="*/ 58 w 6838"/>
              <a:gd name="T9" fmla="*/ 2778 h 5963"/>
              <a:gd name="T10" fmla="*/ 1428 w 6838"/>
              <a:gd name="T11" fmla="*/ 3550 h 5963"/>
              <a:gd name="T12" fmla="*/ 1903 w 6838"/>
              <a:gd name="T13" fmla="*/ 5873 h 5963"/>
              <a:gd name="T14" fmla="*/ 1923 w 6838"/>
              <a:gd name="T15" fmla="*/ 5918 h 5963"/>
              <a:gd name="T16" fmla="*/ 1925 w 6838"/>
              <a:gd name="T17" fmla="*/ 5922 h 5963"/>
              <a:gd name="T18" fmla="*/ 1993 w 6838"/>
              <a:gd name="T19" fmla="*/ 5962 h 5963"/>
              <a:gd name="T20" fmla="*/ 2004 w 6838"/>
              <a:gd name="T21" fmla="*/ 5963 h 5963"/>
              <a:gd name="T22" fmla="*/ 2011 w 6838"/>
              <a:gd name="T23" fmla="*/ 5963 h 5963"/>
              <a:gd name="T24" fmla="*/ 2068 w 6838"/>
              <a:gd name="T25" fmla="*/ 5947 h 5963"/>
              <a:gd name="T26" fmla="*/ 2084 w 6838"/>
              <a:gd name="T27" fmla="*/ 5934 h 5963"/>
              <a:gd name="T28" fmla="*/ 2088 w 6838"/>
              <a:gd name="T29" fmla="*/ 5930 h 5963"/>
              <a:gd name="T30" fmla="*/ 3119 w 6838"/>
              <a:gd name="T31" fmla="*/ 4897 h 5963"/>
              <a:gd name="T32" fmla="*/ 3119 w 6838"/>
              <a:gd name="T33" fmla="*/ 4743 h 5963"/>
              <a:gd name="T34" fmla="*/ 2965 w 6838"/>
              <a:gd name="T35" fmla="*/ 4743 h 5963"/>
              <a:gd name="T36" fmla="*/ 2155 w 6838"/>
              <a:gd name="T37" fmla="*/ 5555 h 5963"/>
              <a:gd name="T38" fmla="*/ 2330 w 6838"/>
              <a:gd name="T39" fmla="*/ 4056 h 5963"/>
              <a:gd name="T40" fmla="*/ 4803 w 6838"/>
              <a:gd name="T41" fmla="*/ 5414 h 5963"/>
              <a:gd name="T42" fmla="*/ 4881 w 6838"/>
              <a:gd name="T43" fmla="*/ 5424 h 5963"/>
              <a:gd name="T44" fmla="*/ 4889 w 6838"/>
              <a:gd name="T45" fmla="*/ 5422 h 5963"/>
              <a:gd name="T46" fmla="*/ 4950 w 6838"/>
              <a:gd name="T47" fmla="*/ 5373 h 5963"/>
              <a:gd name="T48" fmla="*/ 4952 w 6838"/>
              <a:gd name="T49" fmla="*/ 5369 h 5963"/>
              <a:gd name="T50" fmla="*/ 4959 w 6838"/>
              <a:gd name="T51" fmla="*/ 5353 h 5963"/>
              <a:gd name="T52" fmla="*/ 6823 w 6838"/>
              <a:gd name="T53" fmla="*/ 153 h 5963"/>
              <a:gd name="T54" fmla="*/ 6797 w 6838"/>
              <a:gd name="T55" fmla="*/ 39 h 5963"/>
              <a:gd name="T56" fmla="*/ 366 w 6838"/>
              <a:gd name="T57" fmla="*/ 2701 h 5963"/>
              <a:gd name="T58" fmla="*/ 5768 w 6838"/>
              <a:gd name="T59" fmla="*/ 604 h 5963"/>
              <a:gd name="T60" fmla="*/ 1521 w 6838"/>
              <a:gd name="T61" fmla="*/ 3352 h 5963"/>
              <a:gd name="T62" fmla="*/ 366 w 6838"/>
              <a:gd name="T63" fmla="*/ 2701 h 5963"/>
              <a:gd name="T64" fmla="*/ 2173 w 6838"/>
              <a:gd name="T65" fmla="*/ 3798 h 5963"/>
              <a:gd name="T66" fmla="*/ 2147 w 6838"/>
              <a:gd name="T67" fmla="*/ 3828 h 5963"/>
              <a:gd name="T68" fmla="*/ 2144 w 6838"/>
              <a:gd name="T69" fmla="*/ 3833 h 5963"/>
              <a:gd name="T70" fmla="*/ 2132 w 6838"/>
              <a:gd name="T71" fmla="*/ 3873 h 5963"/>
              <a:gd name="T72" fmla="*/ 1981 w 6838"/>
              <a:gd name="T73" fmla="*/ 5167 h 5963"/>
              <a:gd name="T74" fmla="*/ 1646 w 6838"/>
              <a:gd name="T75" fmla="*/ 3530 h 5963"/>
              <a:gd name="T76" fmla="*/ 5315 w 6838"/>
              <a:gd name="T77" fmla="*/ 1157 h 5963"/>
              <a:gd name="T78" fmla="*/ 2173 w 6838"/>
              <a:gd name="T79" fmla="*/ 3798 h 5963"/>
              <a:gd name="T80" fmla="*/ 4796 w 6838"/>
              <a:gd name="T81" fmla="*/ 5161 h 5963"/>
              <a:gd name="T82" fmla="*/ 2433 w 6838"/>
              <a:gd name="T83" fmla="*/ 3864 h 5963"/>
              <a:gd name="T84" fmla="*/ 6482 w 6838"/>
              <a:gd name="T85" fmla="*/ 460 h 5963"/>
              <a:gd name="T86" fmla="*/ 4796 w 6838"/>
              <a:gd name="T87" fmla="*/ 5161 h 5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838" h="5963">
                <a:moveTo>
                  <a:pt x="6797" y="39"/>
                </a:moveTo>
                <a:cubicBezTo>
                  <a:pt x="6766" y="9"/>
                  <a:pt x="6721" y="0"/>
                  <a:pt x="6681" y="15"/>
                </a:cubicBezTo>
                <a:lnTo>
                  <a:pt x="73" y="2582"/>
                </a:lnTo>
                <a:cubicBezTo>
                  <a:pt x="33" y="2597"/>
                  <a:pt x="6" y="2634"/>
                  <a:pt x="3" y="2676"/>
                </a:cubicBezTo>
                <a:cubicBezTo>
                  <a:pt x="0" y="2718"/>
                  <a:pt x="22" y="2758"/>
                  <a:pt x="58" y="2778"/>
                </a:cubicBezTo>
                <a:lnTo>
                  <a:pt x="1428" y="3550"/>
                </a:lnTo>
                <a:lnTo>
                  <a:pt x="1903" y="5873"/>
                </a:lnTo>
                <a:cubicBezTo>
                  <a:pt x="1906" y="5890"/>
                  <a:pt x="1913" y="5905"/>
                  <a:pt x="1923" y="5918"/>
                </a:cubicBezTo>
                <a:cubicBezTo>
                  <a:pt x="1924" y="5920"/>
                  <a:pt x="1924" y="5921"/>
                  <a:pt x="1925" y="5922"/>
                </a:cubicBezTo>
                <a:cubicBezTo>
                  <a:pt x="1942" y="5943"/>
                  <a:pt x="1966" y="5957"/>
                  <a:pt x="1993" y="5962"/>
                </a:cubicBezTo>
                <a:cubicBezTo>
                  <a:pt x="1997" y="5962"/>
                  <a:pt x="2000" y="5963"/>
                  <a:pt x="2004" y="5963"/>
                </a:cubicBezTo>
                <a:cubicBezTo>
                  <a:pt x="2006" y="5963"/>
                  <a:pt x="2008" y="5963"/>
                  <a:pt x="2011" y="5963"/>
                </a:cubicBezTo>
                <a:cubicBezTo>
                  <a:pt x="2032" y="5963"/>
                  <a:pt x="2051" y="5957"/>
                  <a:pt x="2068" y="5947"/>
                </a:cubicBezTo>
                <a:cubicBezTo>
                  <a:pt x="2074" y="5943"/>
                  <a:pt x="2079" y="5939"/>
                  <a:pt x="2084" y="5934"/>
                </a:cubicBezTo>
                <a:cubicBezTo>
                  <a:pt x="2086" y="5933"/>
                  <a:pt x="2087" y="5932"/>
                  <a:pt x="2088" y="5930"/>
                </a:cubicBezTo>
                <a:lnTo>
                  <a:pt x="3119" y="4897"/>
                </a:lnTo>
                <a:cubicBezTo>
                  <a:pt x="3162" y="4854"/>
                  <a:pt x="3162" y="4785"/>
                  <a:pt x="3119" y="4743"/>
                </a:cubicBezTo>
                <a:cubicBezTo>
                  <a:pt x="3076" y="4700"/>
                  <a:pt x="3008" y="4700"/>
                  <a:pt x="2965" y="4743"/>
                </a:cubicBezTo>
                <a:lnTo>
                  <a:pt x="2155" y="5555"/>
                </a:lnTo>
                <a:lnTo>
                  <a:pt x="2330" y="4056"/>
                </a:lnTo>
                <a:lnTo>
                  <a:pt x="4803" y="5414"/>
                </a:lnTo>
                <a:cubicBezTo>
                  <a:pt x="4828" y="5427"/>
                  <a:pt x="4856" y="5430"/>
                  <a:pt x="4881" y="5424"/>
                </a:cubicBezTo>
                <a:cubicBezTo>
                  <a:pt x="4884" y="5423"/>
                  <a:pt x="4887" y="5423"/>
                  <a:pt x="4889" y="5422"/>
                </a:cubicBezTo>
                <a:cubicBezTo>
                  <a:pt x="4914" y="5414"/>
                  <a:pt x="4936" y="5397"/>
                  <a:pt x="4950" y="5373"/>
                </a:cubicBezTo>
                <a:cubicBezTo>
                  <a:pt x="4951" y="5371"/>
                  <a:pt x="4952" y="5370"/>
                  <a:pt x="4952" y="5369"/>
                </a:cubicBezTo>
                <a:cubicBezTo>
                  <a:pt x="4955" y="5364"/>
                  <a:pt x="4957" y="5358"/>
                  <a:pt x="4959" y="5353"/>
                </a:cubicBezTo>
                <a:lnTo>
                  <a:pt x="6823" y="153"/>
                </a:lnTo>
                <a:cubicBezTo>
                  <a:pt x="6838" y="113"/>
                  <a:pt x="6827" y="68"/>
                  <a:pt x="6797" y="39"/>
                </a:cubicBezTo>
                <a:close/>
                <a:moveTo>
                  <a:pt x="366" y="2701"/>
                </a:moveTo>
                <a:lnTo>
                  <a:pt x="5768" y="604"/>
                </a:lnTo>
                <a:lnTo>
                  <a:pt x="1521" y="3352"/>
                </a:lnTo>
                <a:lnTo>
                  <a:pt x="366" y="2701"/>
                </a:lnTo>
                <a:close/>
                <a:moveTo>
                  <a:pt x="2173" y="3798"/>
                </a:moveTo>
                <a:cubicBezTo>
                  <a:pt x="2162" y="3806"/>
                  <a:pt x="2154" y="3816"/>
                  <a:pt x="2147" y="3828"/>
                </a:cubicBezTo>
                <a:cubicBezTo>
                  <a:pt x="2146" y="3830"/>
                  <a:pt x="2145" y="3831"/>
                  <a:pt x="2144" y="3833"/>
                </a:cubicBezTo>
                <a:cubicBezTo>
                  <a:pt x="2137" y="3846"/>
                  <a:pt x="2134" y="3859"/>
                  <a:pt x="2132" y="3873"/>
                </a:cubicBezTo>
                <a:lnTo>
                  <a:pt x="1981" y="5167"/>
                </a:lnTo>
                <a:lnTo>
                  <a:pt x="1646" y="3530"/>
                </a:lnTo>
                <a:lnTo>
                  <a:pt x="5315" y="1157"/>
                </a:lnTo>
                <a:lnTo>
                  <a:pt x="2173" y="3798"/>
                </a:lnTo>
                <a:close/>
                <a:moveTo>
                  <a:pt x="4796" y="5161"/>
                </a:moveTo>
                <a:lnTo>
                  <a:pt x="2433" y="3864"/>
                </a:lnTo>
                <a:lnTo>
                  <a:pt x="6482" y="460"/>
                </a:lnTo>
                <a:lnTo>
                  <a:pt x="4796" y="516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24" name="ïṩ1îde">
            <a:extLst>
              <a:ext uri="{FF2B5EF4-FFF2-40B4-BE49-F238E27FC236}">
                <a16:creationId xmlns:a16="http://schemas.microsoft.com/office/drawing/2014/main" id="{82CF2539-06B6-4E5E-A5CE-5BA7F4EE4D0D}"/>
              </a:ext>
            </a:extLst>
          </p:cNvPr>
          <p:cNvSpPr txBox="1"/>
          <p:nvPr/>
        </p:nvSpPr>
        <p:spPr>
          <a:xfrm>
            <a:off x="7025676" y="4330704"/>
            <a:ext cx="4492742" cy="19097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74647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C50150-6445-4ED5-AC60-2E4E64C38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EB8968E-6884-4035-9995-4B5814607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9548BD-FDFC-4457-ACB0-925988F4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îṡ1ïḍé">
            <a:extLst>
              <a:ext uri="{FF2B5EF4-FFF2-40B4-BE49-F238E27FC236}">
                <a16:creationId xmlns:a16="http://schemas.microsoft.com/office/drawing/2014/main" id="{82CC24F5-A285-434D-9F00-A4AACF3F167D}"/>
              </a:ext>
            </a:extLst>
          </p:cNvPr>
          <p:cNvSpPr/>
          <p:nvPr/>
        </p:nvSpPr>
        <p:spPr bwMode="auto">
          <a:xfrm>
            <a:off x="6471096" y="2145264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7" name="íṧḻiďè">
            <a:extLst>
              <a:ext uri="{FF2B5EF4-FFF2-40B4-BE49-F238E27FC236}">
                <a16:creationId xmlns:a16="http://schemas.microsoft.com/office/drawing/2014/main" id="{07CDF0C7-3FDB-4301-8F01-9E47F8DCEEB3}"/>
              </a:ext>
            </a:extLst>
          </p:cNvPr>
          <p:cNvSpPr txBox="1"/>
          <p:nvPr/>
        </p:nvSpPr>
        <p:spPr bwMode="auto">
          <a:xfrm>
            <a:off x="6471096" y="173238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8" name="iŝḻîḓê">
            <a:extLst>
              <a:ext uri="{FF2B5EF4-FFF2-40B4-BE49-F238E27FC236}">
                <a16:creationId xmlns:a16="http://schemas.microsoft.com/office/drawing/2014/main" id="{5DA89700-832B-41F6-99C1-A0EFA5A3D2EB}"/>
              </a:ext>
            </a:extLst>
          </p:cNvPr>
          <p:cNvSpPr/>
          <p:nvPr/>
        </p:nvSpPr>
        <p:spPr bwMode="auto">
          <a:xfrm>
            <a:off x="671513" y="2145264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9" name="íṩḷíďé">
            <a:extLst>
              <a:ext uri="{FF2B5EF4-FFF2-40B4-BE49-F238E27FC236}">
                <a16:creationId xmlns:a16="http://schemas.microsoft.com/office/drawing/2014/main" id="{FEAAF05E-F978-4C68-AF5C-5F309FD3C38D}"/>
              </a:ext>
            </a:extLst>
          </p:cNvPr>
          <p:cNvSpPr txBox="1"/>
          <p:nvPr/>
        </p:nvSpPr>
        <p:spPr bwMode="auto">
          <a:xfrm>
            <a:off x="671513" y="173238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84C5CFE-26C6-4645-A447-F7969B8A75E8}"/>
              </a:ext>
            </a:extLst>
          </p:cNvPr>
          <p:cNvCxnSpPr>
            <a:cxnSpLocks/>
          </p:cNvCxnSpPr>
          <p:nvPr/>
        </p:nvCxnSpPr>
        <p:spPr>
          <a:xfrm>
            <a:off x="6096000" y="1732384"/>
            <a:ext cx="0" cy="441124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íśļïdê">
            <a:extLst>
              <a:ext uri="{FF2B5EF4-FFF2-40B4-BE49-F238E27FC236}">
                <a16:creationId xmlns:a16="http://schemas.microsoft.com/office/drawing/2014/main" id="{E7148E61-A91A-453A-AA76-990FA15D67C8}"/>
              </a:ext>
            </a:extLst>
          </p:cNvPr>
          <p:cNvSpPr/>
          <p:nvPr/>
        </p:nvSpPr>
        <p:spPr bwMode="auto">
          <a:xfrm>
            <a:off x="5714990" y="3192879"/>
            <a:ext cx="762010" cy="76201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VS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íṧḻíḍê">
            <a:extLst>
              <a:ext uri="{FF2B5EF4-FFF2-40B4-BE49-F238E27FC236}">
                <a16:creationId xmlns:a16="http://schemas.microsoft.com/office/drawing/2014/main" id="{B2C3DFC8-2209-43A7-8FF0-240BE3C8EE4F}"/>
              </a:ext>
            </a:extLst>
          </p:cNvPr>
          <p:cNvSpPr/>
          <p:nvPr/>
        </p:nvSpPr>
        <p:spPr bwMode="auto">
          <a:xfrm>
            <a:off x="2316000" y="3756393"/>
            <a:ext cx="3329987" cy="315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íśľîḋe">
            <a:extLst>
              <a:ext uri="{FF2B5EF4-FFF2-40B4-BE49-F238E27FC236}">
                <a16:creationId xmlns:a16="http://schemas.microsoft.com/office/drawing/2014/main" id="{E6E0C1B2-C98D-4EDE-A460-CAE7D3C3FDB6}"/>
              </a:ext>
            </a:extLst>
          </p:cNvPr>
          <p:cNvSpPr/>
          <p:nvPr/>
        </p:nvSpPr>
        <p:spPr bwMode="auto">
          <a:xfrm>
            <a:off x="876006" y="4228893"/>
            <a:ext cx="4769982" cy="315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ïsḻîḓé">
            <a:extLst>
              <a:ext uri="{FF2B5EF4-FFF2-40B4-BE49-F238E27FC236}">
                <a16:creationId xmlns:a16="http://schemas.microsoft.com/office/drawing/2014/main" id="{07C1359A-4541-4B44-84B8-C38D310D9E35}"/>
              </a:ext>
            </a:extLst>
          </p:cNvPr>
          <p:cNvSpPr/>
          <p:nvPr/>
        </p:nvSpPr>
        <p:spPr bwMode="auto">
          <a:xfrm>
            <a:off x="3711000" y="4786045"/>
            <a:ext cx="1934988" cy="315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îṡḷíḍê">
            <a:extLst>
              <a:ext uri="{FF2B5EF4-FFF2-40B4-BE49-F238E27FC236}">
                <a16:creationId xmlns:a16="http://schemas.microsoft.com/office/drawing/2014/main" id="{88911147-54CD-4849-8846-937693CC3718}"/>
              </a:ext>
            </a:extLst>
          </p:cNvPr>
          <p:cNvSpPr/>
          <p:nvPr/>
        </p:nvSpPr>
        <p:spPr bwMode="auto">
          <a:xfrm>
            <a:off x="1866001" y="5324550"/>
            <a:ext cx="3779987" cy="315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î$ļîḍe">
            <a:extLst>
              <a:ext uri="{FF2B5EF4-FFF2-40B4-BE49-F238E27FC236}">
                <a16:creationId xmlns:a16="http://schemas.microsoft.com/office/drawing/2014/main" id="{4C658316-4CD4-40D1-842D-CED148574CA9}"/>
              </a:ext>
            </a:extLst>
          </p:cNvPr>
          <p:cNvSpPr/>
          <p:nvPr/>
        </p:nvSpPr>
        <p:spPr bwMode="auto">
          <a:xfrm>
            <a:off x="6546013" y="3756393"/>
            <a:ext cx="2699987" cy="315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iṥḷiďe">
            <a:extLst>
              <a:ext uri="{FF2B5EF4-FFF2-40B4-BE49-F238E27FC236}">
                <a16:creationId xmlns:a16="http://schemas.microsoft.com/office/drawing/2014/main" id="{8B7FB0A6-14EB-46F5-8A6F-BC10C8538A20}"/>
              </a:ext>
            </a:extLst>
          </p:cNvPr>
          <p:cNvSpPr/>
          <p:nvPr/>
        </p:nvSpPr>
        <p:spPr bwMode="auto">
          <a:xfrm>
            <a:off x="6546013" y="4228893"/>
            <a:ext cx="4769982" cy="315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8" name="íşliḋé">
            <a:extLst>
              <a:ext uri="{FF2B5EF4-FFF2-40B4-BE49-F238E27FC236}">
                <a16:creationId xmlns:a16="http://schemas.microsoft.com/office/drawing/2014/main" id="{D4511402-4C10-4239-9F58-E2E19E98A9C7}"/>
              </a:ext>
            </a:extLst>
          </p:cNvPr>
          <p:cNvSpPr/>
          <p:nvPr/>
        </p:nvSpPr>
        <p:spPr bwMode="auto">
          <a:xfrm>
            <a:off x="6546012" y="4786045"/>
            <a:ext cx="2294981" cy="315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íŝlîḍé">
            <a:extLst>
              <a:ext uri="{FF2B5EF4-FFF2-40B4-BE49-F238E27FC236}">
                <a16:creationId xmlns:a16="http://schemas.microsoft.com/office/drawing/2014/main" id="{1D561FD3-81B7-4A55-BF5D-987C5AA89797}"/>
              </a:ext>
            </a:extLst>
          </p:cNvPr>
          <p:cNvSpPr/>
          <p:nvPr/>
        </p:nvSpPr>
        <p:spPr bwMode="auto">
          <a:xfrm>
            <a:off x="6546013" y="5324550"/>
            <a:ext cx="4229984" cy="315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297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2b836f05-4484-4a12-9f7a-f0b04e3d2d12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FAB120"/>
      </a:accent1>
      <a:accent2>
        <a:srgbClr val="ED6D00"/>
      </a:accent2>
      <a:accent3>
        <a:srgbClr val="2899E5"/>
      </a:accent3>
      <a:accent4>
        <a:srgbClr val="27719F"/>
      </a:accent4>
      <a:accent5>
        <a:srgbClr val="33566F"/>
      </a:accent5>
      <a:accent6>
        <a:srgbClr val="1A364B"/>
      </a:accent6>
      <a:hlink>
        <a:srgbClr val="4472C4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AB120"/>
    </a:accent1>
    <a:accent2>
      <a:srgbClr val="ED6D00"/>
    </a:accent2>
    <a:accent3>
      <a:srgbClr val="2899E5"/>
    </a:accent3>
    <a:accent4>
      <a:srgbClr val="27719F"/>
    </a:accent4>
    <a:accent5>
      <a:srgbClr val="33566F"/>
    </a:accent5>
    <a:accent6>
      <a:srgbClr val="1A364B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AB120"/>
    </a:accent1>
    <a:accent2>
      <a:srgbClr val="ED6D00"/>
    </a:accent2>
    <a:accent3>
      <a:srgbClr val="2899E5"/>
    </a:accent3>
    <a:accent4>
      <a:srgbClr val="27719F"/>
    </a:accent4>
    <a:accent5>
      <a:srgbClr val="33566F"/>
    </a:accent5>
    <a:accent6>
      <a:srgbClr val="1A364B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AB120"/>
    </a:accent1>
    <a:accent2>
      <a:srgbClr val="ED6D00"/>
    </a:accent2>
    <a:accent3>
      <a:srgbClr val="2899E5"/>
    </a:accent3>
    <a:accent4>
      <a:srgbClr val="27719F"/>
    </a:accent4>
    <a:accent5>
      <a:srgbClr val="33566F"/>
    </a:accent5>
    <a:accent6>
      <a:srgbClr val="1A364B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AB120"/>
    </a:accent1>
    <a:accent2>
      <a:srgbClr val="ED6D00"/>
    </a:accent2>
    <a:accent3>
      <a:srgbClr val="2899E5"/>
    </a:accent3>
    <a:accent4>
      <a:srgbClr val="27719F"/>
    </a:accent4>
    <a:accent5>
      <a:srgbClr val="33566F"/>
    </a:accent5>
    <a:accent6>
      <a:srgbClr val="1A364B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AB120"/>
    </a:accent1>
    <a:accent2>
      <a:srgbClr val="ED6D00"/>
    </a:accent2>
    <a:accent3>
      <a:srgbClr val="2899E5"/>
    </a:accent3>
    <a:accent4>
      <a:srgbClr val="27719F"/>
    </a:accent4>
    <a:accent5>
      <a:srgbClr val="33566F"/>
    </a:accent5>
    <a:accent6>
      <a:srgbClr val="1A364B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AB120"/>
    </a:accent1>
    <a:accent2>
      <a:srgbClr val="ED6D00"/>
    </a:accent2>
    <a:accent3>
      <a:srgbClr val="2899E5"/>
    </a:accent3>
    <a:accent4>
      <a:srgbClr val="27719F"/>
    </a:accent4>
    <a:accent5>
      <a:srgbClr val="33566F"/>
    </a:accent5>
    <a:accent6>
      <a:srgbClr val="1A364B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FAB120"/>
    </a:accent1>
    <a:accent2>
      <a:srgbClr val="ED6D00"/>
    </a:accent2>
    <a:accent3>
      <a:srgbClr val="2899E5"/>
    </a:accent3>
    <a:accent4>
      <a:srgbClr val="27719F"/>
    </a:accent4>
    <a:accent5>
      <a:srgbClr val="33566F"/>
    </a:accent5>
    <a:accent6>
      <a:srgbClr val="1A364B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389</TotalTime>
  <Words>1625</Words>
  <Application>Microsoft Office PowerPoint</Application>
  <PresentationFormat>宽屏</PresentationFormat>
  <Paragraphs>328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PowerPoint 演示文稿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Base>http://mba.guet.edu.cn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29</cp:revision>
  <cp:lastPrinted>2018-03-08T16:00:00Z</cp:lastPrinted>
  <dcterms:created xsi:type="dcterms:W3CDTF">2018-03-08T16:00:00Z</dcterms:created>
  <dcterms:modified xsi:type="dcterms:W3CDTF">2023-09-02T07:09:24Z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